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48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51" r:id="rId16"/>
    <p:sldId id="349" r:id="rId17"/>
    <p:sldId id="350" r:id="rId18"/>
    <p:sldId id="352" r:id="rId19"/>
    <p:sldId id="302" r:id="rId20"/>
    <p:sldId id="303" r:id="rId21"/>
    <p:sldId id="259" r:id="rId22"/>
    <p:sldId id="324" r:id="rId23"/>
    <p:sldId id="325" r:id="rId24"/>
    <p:sldId id="327" r:id="rId25"/>
    <p:sldId id="328" r:id="rId26"/>
    <p:sldId id="326" r:id="rId27"/>
    <p:sldId id="335" r:id="rId28"/>
    <p:sldId id="305" r:id="rId29"/>
    <p:sldId id="330" r:id="rId30"/>
    <p:sldId id="316" r:id="rId31"/>
    <p:sldId id="33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6" r:id="rId43"/>
    <p:sldId id="363" r:id="rId44"/>
    <p:sldId id="364" r:id="rId45"/>
    <p:sldId id="365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32" d="100"/>
          <a:sy n="132" d="100"/>
        </p:scale>
        <p:origin x="3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5/31/2021 2:23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Must be built with resiliency and scalability in mind</a:t>
            </a:r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familiar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 err="1"/>
              <a:t>with</a:t>
            </a:r>
            <a:r>
              <a:rPr lang="sv-SE" b="1" dirty="0"/>
              <a:t>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using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/>
              <a:t>CI/CD pipelines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dev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/test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planning to </a:t>
            </a:r>
            <a:r>
              <a:rPr lang="sv-SE" b="1" dirty="0" err="1"/>
              <a:t>move</a:t>
            </a:r>
            <a:r>
              <a:rPr lang="sv-SE" b="1" dirty="0"/>
              <a:t> to, or </a:t>
            </a:r>
            <a:r>
              <a:rPr lang="sv-SE" b="1" dirty="0" err="1"/>
              <a:t>develop</a:t>
            </a:r>
            <a:r>
              <a:rPr lang="sv-SE" b="1" dirty="0"/>
              <a:t> a </a:t>
            </a:r>
            <a:r>
              <a:rPr lang="sv-SE" b="1" dirty="0" err="1"/>
              <a:t>cloud</a:t>
            </a:r>
            <a:r>
              <a:rPr lang="sv-SE" b="1" dirty="0"/>
              <a:t> </a:t>
            </a:r>
            <a:r>
              <a:rPr lang="sv-SE" b="1" dirty="0" err="1"/>
              <a:t>native</a:t>
            </a:r>
            <a:r>
              <a:rPr lang="sv-SE" b="1" dirty="0"/>
              <a:t>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2034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Kubernetes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3C5B1B49-16A0-6D47-86C1-375B65B6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9" y="1947716"/>
            <a:ext cx="10744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Widescreen</PresentationFormat>
  <Paragraphs>142</Paragraphs>
  <Slides>45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Automated CI/CD/Testing Pipelines/Workflows/GitOps </vt:lpstr>
      <vt:lpstr>API-centric / Event Driven</vt:lpstr>
      <vt:lpstr>Stateless / Stateful Clean separation</vt:lpstr>
      <vt:lpstr>Who are you?</vt:lpstr>
      <vt:lpstr>Who are already familiar  with containers?</vt:lpstr>
      <vt:lpstr>Who are already using  CI/CD pipelines today?</vt:lpstr>
      <vt:lpstr>Who are already running containers for dev/test workloads today?</vt:lpstr>
      <vt:lpstr>Who are already running containers for production workloads today?</vt:lpstr>
      <vt:lpstr>Who are planning to move to, or develop a cloud native solution?</vt:lpstr>
      <vt:lpstr>Step 1: Review the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Kubernetes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2021-05-31T12:49:03Z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