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18"/>
  </p:notesMasterIdLst>
  <p:sldIdLst>
    <p:sldId id="300" r:id="rId3"/>
    <p:sldId id="302" r:id="rId4"/>
    <p:sldId id="303" r:id="rId5"/>
    <p:sldId id="259" r:id="rId6"/>
    <p:sldId id="324" r:id="rId7"/>
    <p:sldId id="325" r:id="rId8"/>
    <p:sldId id="327" r:id="rId9"/>
    <p:sldId id="328" r:id="rId10"/>
    <p:sldId id="326" r:id="rId11"/>
    <p:sldId id="335" r:id="rId12"/>
    <p:sldId id="305" r:id="rId13"/>
    <p:sldId id="330" r:id="rId14"/>
    <p:sldId id="316" r:id="rId15"/>
    <p:sldId id="33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10:26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Kubernetes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3C5B1B49-16A0-6D47-86C1-375B65B6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9" y="1947716"/>
            <a:ext cx="10744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Step 1: Review the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Kubernetes Architecture (AKS)</vt:lpstr>
      <vt:lpstr>Azure DevOps for CICD to Azure Kubernetes Service (AKS)</vt:lpstr>
      <vt:lpstr>Preferred solution </vt:lpstr>
      <vt:lpstr>Preferred solution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