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49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51" r:id="rId16"/>
    <p:sldId id="348" r:id="rId17"/>
    <p:sldId id="349" r:id="rId18"/>
    <p:sldId id="350" r:id="rId19"/>
    <p:sldId id="352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05" r:id="rId30"/>
    <p:sldId id="330" r:id="rId31"/>
    <p:sldId id="316" r:id="rId32"/>
    <p:sldId id="33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6" r:id="rId44"/>
    <p:sldId id="363" r:id="rId45"/>
    <p:sldId id="364" r:id="rId46"/>
    <p:sldId id="365" r:id="rId47"/>
    <p:sldId id="31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81088" autoAdjust="0"/>
  </p:normalViewPr>
  <p:slideViewPr>
    <p:cSldViewPr snapToGrid="0">
      <p:cViewPr varScale="1">
        <p:scale>
          <a:sx n="105" d="100"/>
          <a:sy n="10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2:04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familiar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using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/>
              <a:t>CI/CD pipelines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/>
              <a:t>production</a:t>
            </a:r>
            <a:r>
              <a:rPr lang="sv-SE" b="1" dirty="0"/>
              <a:t>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4034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dev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/test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</a:t>
            </a:r>
            <a:r>
              <a:rPr lang="sv-SE" b="1" dirty="0" err="1"/>
              <a:t>move</a:t>
            </a:r>
            <a:r>
              <a:rPr lang="sv-SE" b="1" dirty="0"/>
              <a:t> to, or </a:t>
            </a:r>
            <a:r>
              <a:rPr lang="sv-SE" b="1" dirty="0" err="1"/>
              <a:t>develop</a:t>
            </a:r>
            <a:r>
              <a:rPr lang="sv-SE" b="1" dirty="0"/>
              <a:t> a </a:t>
            </a:r>
            <a:r>
              <a:rPr lang="sv-SE" b="1" dirty="0" err="1"/>
              <a:t>cloud</a:t>
            </a:r>
            <a:r>
              <a:rPr lang="sv-SE" b="1" dirty="0"/>
              <a:t> </a:t>
            </a:r>
            <a:r>
              <a:rPr lang="sv-SE" b="1" dirty="0" err="1"/>
              <a:t>native</a:t>
            </a:r>
            <a:r>
              <a:rPr lang="sv-SE" b="1" dirty="0"/>
              <a:t>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Kubernetes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3C5B1B49-16A0-6D47-86C1-375B65B6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9" y="1947716"/>
            <a:ext cx="10744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21D63-4301-4E03-A787-D37B6EB7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4" y="197567"/>
            <a:ext cx="5639587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Widescreen</PresentationFormat>
  <Paragraphs>139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Automated CI/CD/Testing Pipelines/Workflows/GitOps </vt:lpstr>
      <vt:lpstr>API-centric / Event Driven</vt:lpstr>
      <vt:lpstr>Stateless / Stateful Clean separation</vt:lpstr>
      <vt:lpstr>Who are you?</vt:lpstr>
      <vt:lpstr>Who are already familiar  with containers?</vt:lpstr>
      <vt:lpstr>Who are already using  CI/CD pipelines today?</vt:lpstr>
      <vt:lpstr>Who are already running containers for production workloads today?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Step 1: Review the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Kubernetes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