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6" r:id="rId3"/>
    <p:sldId id="296" r:id="rId4"/>
    <p:sldId id="272" r:id="rId5"/>
    <p:sldId id="297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5094-83D9-48FD-86B1-4BC99113879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13B2-D450-4DA0-A51F-91743BEB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6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5ED4-034C-4219-BA78-9A87208ECAD3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09367-A856-47AA-87A9-255A336A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09367-A856-47AA-87A9-255A336ACF0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85-B352-49FF-BD2B-C6275EE01B9C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D92C-D24C-40E7-BE3D-CC2D0BD9007D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F1E-5992-430A-A670-8754A7D2D340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3B66-83B3-42CF-A93C-2F44FF813C8B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7F4-DC2C-46A3-B6E3-D629E7A2E930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475-2C39-40A7-A78D-CF8FDE3E1B93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7EA6-5DA9-4EFA-8C2D-A4FB0B3915CB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86F7-D453-4795-9F94-854EEFA03DBC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39CE93-622C-490A-8904-BC96CEC93C70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1F4F-030D-4441-929C-181F50A12116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5AF4ED-8D4D-42D5-AA22-9624A19F7C3B}" type="datetime8">
              <a:rPr lang="en-US" smtClean="0"/>
              <a:t>6/27/2015 3:54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Types and Operators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2133600"/>
            <a:ext cx="9409112" cy="3777622"/>
          </a:xfrm>
        </p:spPr>
        <p:txBody>
          <a:bodyPr>
            <a:noAutofit/>
          </a:bodyPr>
          <a:lstStyle/>
          <a:p>
            <a:r>
              <a:rPr lang="en-US" sz="4000" dirty="0" smtClean="0"/>
              <a:t>1. Working </a:t>
            </a:r>
            <a:r>
              <a:rPr lang="en-US" sz="4000" dirty="0"/>
              <a:t>with Primitive Data </a:t>
            </a:r>
            <a:r>
              <a:rPr lang="en-US" sz="4000" dirty="0" smtClean="0"/>
              <a:t>Types</a:t>
            </a:r>
          </a:p>
          <a:p>
            <a:r>
              <a:rPr lang="en-US" sz="4000" dirty="0" smtClean="0"/>
              <a:t>2. Working </a:t>
            </a:r>
            <a:r>
              <a:rPr lang="en-US" sz="4000" dirty="0"/>
              <a:t>with </a:t>
            </a:r>
            <a:r>
              <a:rPr lang="en-US" sz="4000" dirty="0" err="1"/>
              <a:t>Nonprimitive</a:t>
            </a:r>
            <a:r>
              <a:rPr lang="en-US" sz="4000" dirty="0"/>
              <a:t> Data </a:t>
            </a:r>
            <a:r>
              <a:rPr lang="en-US" sz="4000" dirty="0" smtClean="0"/>
              <a:t>Types</a:t>
            </a:r>
          </a:p>
          <a:p>
            <a:r>
              <a:rPr lang="en-US" sz="4000" dirty="0" smtClean="0"/>
              <a:t>3. Understanding </a:t>
            </a:r>
            <a:r>
              <a:rPr lang="en-US" sz="4000" dirty="0"/>
              <a:t>Operations on Data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CF3-1796-46CA-B8F7-982E061D395C}" type="datetime8">
              <a:rPr lang="en-US" smtClean="0"/>
              <a:t>6/27/2015 4:30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1.Working </a:t>
            </a:r>
            <a:r>
              <a:rPr lang="en-US" sz="6000" dirty="0"/>
              <a:t>with 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171700"/>
            <a:ext cx="9371011" cy="3739522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sz="4300" dirty="0" smtClean="0"/>
              <a:t>There </a:t>
            </a:r>
            <a:r>
              <a:rPr lang="en-US" sz="4300" dirty="0"/>
              <a:t>are eight primitive data types in </a:t>
            </a:r>
            <a:r>
              <a:rPr lang="en-US" sz="4300" dirty="0" smtClean="0"/>
              <a:t>Java</a:t>
            </a:r>
          </a:p>
          <a:p>
            <a:pPr>
              <a:buFont typeface="+mj-lt"/>
              <a:buAutoNum type="arabicPeriod"/>
            </a:pPr>
            <a:r>
              <a:rPr lang="en-US" sz="4300" dirty="0" smtClean="0"/>
              <a:t>Syntax </a:t>
            </a:r>
            <a:r>
              <a:rPr lang="en-US" sz="4300" dirty="0"/>
              <a:t>for Declaring </a:t>
            </a:r>
            <a:r>
              <a:rPr lang="en-US" sz="4300" dirty="0" smtClean="0"/>
              <a:t>Variables</a:t>
            </a:r>
          </a:p>
          <a:p>
            <a:pPr>
              <a:buFont typeface="+mj-lt"/>
              <a:buAutoNum type="arabicPeriod"/>
            </a:pPr>
            <a:r>
              <a:rPr lang="en-US" sz="4300" dirty="0"/>
              <a:t>Accessing </a:t>
            </a:r>
            <a:r>
              <a:rPr lang="en-US" sz="4300" dirty="0" smtClean="0"/>
              <a:t>Variables</a:t>
            </a:r>
          </a:p>
          <a:p>
            <a:pPr>
              <a:buFont typeface="+mj-lt"/>
              <a:buAutoNum type="arabicPeriod"/>
            </a:pPr>
            <a:r>
              <a:rPr lang="en-US" sz="4300" dirty="0" smtClean="0"/>
              <a:t>Literals</a:t>
            </a:r>
          </a:p>
          <a:p>
            <a:pPr>
              <a:buFont typeface="+mj-lt"/>
              <a:buAutoNum type="arabicPeriod"/>
            </a:pPr>
            <a:r>
              <a:rPr lang="en-US" sz="4300" dirty="0"/>
              <a:t>Default Initial Values</a:t>
            </a:r>
            <a:endParaRPr lang="en-US" sz="4300" dirty="0" smtClean="0"/>
          </a:p>
          <a:p>
            <a:pPr>
              <a:buFont typeface="+mj-lt"/>
              <a:buAutoNum type="arabicPeriod"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AD4-B6BB-459B-B2FC-DF309EFAD6BF}" type="datetime8">
              <a:rPr lang="en-US" smtClean="0"/>
              <a:t>6/27/2015 4:20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: </a:t>
            </a:r>
            <a:r>
              <a:rPr lang="en-US"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2.1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ty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ty, 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ty , </a:t>
            </a:r>
            <a:r>
              <a:rPr lang="en-US" sz="2400" dirty="0" err="1" smtClean="0"/>
              <a:t>Ngày</a:t>
            </a:r>
            <a:r>
              <a:rPr lang="en-US" sz="2400" dirty="0" smtClean="0"/>
              <a:t>,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,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thoại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hệ,Mã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thuế</a:t>
            </a:r>
            <a:r>
              <a:rPr lang="en-US" sz="2400" dirty="0" smtClean="0"/>
              <a:t>(</a:t>
            </a:r>
            <a:r>
              <a:rPr lang="en-US" sz="2400" dirty="0" err="1" smtClean="0"/>
              <a:t>dãy</a:t>
            </a:r>
            <a:r>
              <a:rPr lang="en-US" sz="2400" dirty="0" smtClean="0"/>
              <a:t> 9 </a:t>
            </a:r>
            <a:r>
              <a:rPr lang="en-US" sz="2400" dirty="0" err="1" smtClean="0"/>
              <a:t>số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ty (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400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Vốn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ty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100 </a:t>
            </a:r>
            <a:r>
              <a:rPr lang="en-US" sz="2400" dirty="0" err="1" smtClean="0"/>
              <a:t>tỷ</a:t>
            </a:r>
            <a:r>
              <a:rPr lang="en-US" sz="2400" dirty="0" smtClean="0"/>
              <a:t> (VNĐ)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thuần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2014 :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1000 </a:t>
            </a:r>
            <a:r>
              <a:rPr lang="en-US" sz="2400" dirty="0" err="1" smtClean="0"/>
              <a:t>tỷ</a:t>
            </a:r>
            <a:r>
              <a:rPr lang="en-US" sz="2400" dirty="0" smtClean="0"/>
              <a:t> (VNĐ)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Tình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(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/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6/27/2015 4:34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Working </a:t>
            </a:r>
            <a:r>
              <a:rPr lang="en-US" dirty="0"/>
              <a:t>with </a:t>
            </a:r>
            <a:r>
              <a:rPr lang="en-US" dirty="0" err="1"/>
              <a:t>Nonprimitive</a:t>
            </a:r>
            <a:r>
              <a:rPr lang="en-US" dirty="0"/>
              <a:t>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8C75-2F6D-438B-8EBD-7A46E30B06E1}" type="datetime8">
              <a:rPr lang="en-US" smtClean="0"/>
              <a:pPr/>
              <a:t>6/27/2015 4:21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6">
              <a:buFont typeface="+mj-lt"/>
              <a:buAutoNum type="arabicPeriod"/>
            </a:pPr>
            <a:endParaRPr lang="en-US" sz="4000" dirty="0" smtClean="0"/>
          </a:p>
          <a:p>
            <a:pPr lvl="6">
              <a:buFont typeface="+mj-lt"/>
              <a:buAutoNum type="arabicPeriod"/>
            </a:pPr>
            <a:r>
              <a:rPr lang="en-US" sz="4000" dirty="0" smtClean="0"/>
              <a:t>Objects</a:t>
            </a:r>
            <a:endParaRPr lang="en-US" sz="4000" dirty="0"/>
          </a:p>
          <a:p>
            <a:pPr lvl="6">
              <a:buFont typeface="+mj-lt"/>
              <a:buAutoNum type="arabicPeriod"/>
            </a:pPr>
            <a:r>
              <a:rPr lang="en-US" sz="4000" dirty="0"/>
              <a:t>Arrays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Data Type </a:t>
            </a:r>
            <a:r>
              <a:rPr lang="en-US" sz="4000" dirty="0" err="1"/>
              <a:t>enum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</a:t>
            </a:r>
            <a:r>
              <a:rPr lang="en-US" dirty="0" err="1" smtClean="0"/>
              <a:t>Nonprimitive</a:t>
            </a:r>
            <a:r>
              <a:rPr lang="en-US" dirty="0" smtClean="0"/>
              <a:t> </a:t>
            </a:r>
            <a:r>
              <a:rPr lang="en-US" dirty="0"/>
              <a:t>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8C75-2F6D-438B-8EBD-7A46E30B06E1}" type="datetime8">
              <a:rPr lang="en-US" smtClean="0"/>
              <a:pPr/>
              <a:t>6/27/2015 6:02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 fontScale="85000" lnSpcReduction="20000"/>
          </a:bodyPr>
          <a:lstStyle/>
          <a:p>
            <a:pPr marL="155448" lvl="1" indent="0">
              <a:buNone/>
            </a:pPr>
            <a:r>
              <a:rPr lang="en-US" sz="3000" dirty="0" smtClean="0"/>
              <a:t>2.2 </a:t>
            </a:r>
            <a:r>
              <a:rPr lang="en-US" sz="3000" dirty="0" err="1" smtClean="0"/>
              <a:t>Tiếp</a:t>
            </a:r>
            <a:r>
              <a:rPr lang="en-US" sz="3000" dirty="0" smtClean="0"/>
              <a:t> </a:t>
            </a:r>
            <a:r>
              <a:rPr lang="en-US" sz="3000" dirty="0" err="1"/>
              <a:t>nối</a:t>
            </a:r>
            <a:r>
              <a:rPr lang="en-US" sz="3000" dirty="0"/>
              <a:t> </a:t>
            </a:r>
            <a:r>
              <a:rPr lang="en-US" sz="3000" dirty="0" smtClean="0"/>
              <a:t>2.1, </a:t>
            </a:r>
            <a:r>
              <a:rPr lang="en-US" sz="3000" dirty="0" err="1"/>
              <a:t>v</a:t>
            </a:r>
            <a:r>
              <a:rPr lang="en-US" sz="3000" dirty="0" err="1" smtClean="0"/>
              <a:t>iết</a:t>
            </a:r>
            <a:r>
              <a:rPr lang="en-US" sz="3000" dirty="0" smtClean="0"/>
              <a:t> </a:t>
            </a:r>
            <a:r>
              <a:rPr lang="en-US" sz="3000" dirty="0" err="1" smtClean="0"/>
              <a:t>chương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 smtClean="0"/>
              <a:t> Java </a:t>
            </a:r>
            <a:r>
              <a:rPr lang="en-US" sz="3000" dirty="0" err="1" smtClean="0"/>
              <a:t>nhập</a:t>
            </a:r>
            <a:r>
              <a:rPr lang="en-US" sz="3000" dirty="0" smtClean="0"/>
              <a:t> </a:t>
            </a:r>
            <a:r>
              <a:rPr lang="en-US" sz="3000" dirty="0" err="1" smtClean="0"/>
              <a:t>vào</a:t>
            </a:r>
            <a:r>
              <a:rPr lang="en-US" sz="3000" dirty="0" smtClean="0"/>
              <a:t> </a:t>
            </a:r>
            <a:r>
              <a:rPr lang="en-US" sz="3000" dirty="0" err="1" smtClean="0"/>
              <a:t>danh</a:t>
            </a:r>
            <a:r>
              <a:rPr lang="en-US" sz="3000" dirty="0" smtClean="0"/>
              <a:t> </a:t>
            </a:r>
            <a:r>
              <a:rPr lang="en-US" sz="3000" dirty="0" err="1" smtClean="0"/>
              <a:t>sách</a:t>
            </a:r>
            <a:r>
              <a:rPr lang="en-US" sz="3000" dirty="0" smtClean="0"/>
              <a:t> </a:t>
            </a:r>
            <a:r>
              <a:rPr lang="en-US" sz="3000" dirty="0" err="1" smtClean="0"/>
              <a:t>nhân</a:t>
            </a:r>
            <a:r>
              <a:rPr lang="en-US" sz="3000" dirty="0" smtClean="0"/>
              <a:t> </a:t>
            </a:r>
            <a:r>
              <a:rPr lang="en-US" sz="3000" dirty="0" err="1" smtClean="0"/>
              <a:t>viên</a:t>
            </a:r>
            <a:r>
              <a:rPr lang="en-US" sz="3000" dirty="0" smtClean="0"/>
              <a:t> </a:t>
            </a:r>
            <a:r>
              <a:rPr lang="en-US" sz="3000" dirty="0" err="1" smtClean="0"/>
              <a:t>trong</a:t>
            </a:r>
            <a:r>
              <a:rPr lang="en-US" sz="3000" dirty="0" smtClean="0"/>
              <a:t> </a:t>
            </a:r>
            <a:r>
              <a:rPr lang="en-US" sz="3000" dirty="0" err="1" smtClean="0"/>
              <a:t>công</a:t>
            </a:r>
            <a:r>
              <a:rPr lang="en-US" sz="3000" dirty="0" smtClean="0"/>
              <a:t> ty </a:t>
            </a:r>
            <a:r>
              <a:rPr lang="en-US" sz="3000" dirty="0" err="1" smtClean="0"/>
              <a:t>bao</a:t>
            </a:r>
            <a:r>
              <a:rPr lang="en-US" sz="3000" dirty="0" smtClean="0"/>
              <a:t> </a:t>
            </a:r>
            <a:r>
              <a:rPr lang="en-US" sz="3000" dirty="0" err="1" smtClean="0"/>
              <a:t>gồm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sau</a:t>
            </a:r>
            <a:endParaRPr lang="en-US" sz="3000" dirty="0"/>
          </a:p>
          <a:p>
            <a:pPr lvl="1">
              <a:buFontTx/>
              <a:buChar char="-"/>
            </a:pPr>
            <a:r>
              <a:rPr lang="en-US" sz="3000" dirty="0" err="1" smtClean="0"/>
              <a:t>Nhập</a:t>
            </a:r>
            <a:r>
              <a:rPr lang="en-US" sz="3000" dirty="0" smtClean="0"/>
              <a:t> </a:t>
            </a:r>
            <a:r>
              <a:rPr lang="en-US" sz="3000" dirty="0" err="1" smtClean="0"/>
              <a:t>danh</a:t>
            </a:r>
            <a:r>
              <a:rPr lang="en-US" sz="3000" dirty="0" smtClean="0"/>
              <a:t> </a:t>
            </a:r>
            <a:r>
              <a:rPr lang="en-US" sz="3000" dirty="0" err="1" smtClean="0"/>
              <a:t>sách</a:t>
            </a:r>
            <a:r>
              <a:rPr lang="en-US" sz="3000" dirty="0" smtClean="0"/>
              <a:t> </a:t>
            </a:r>
            <a:r>
              <a:rPr lang="en-US" sz="3000" dirty="0" err="1" smtClean="0"/>
              <a:t>nhân</a:t>
            </a:r>
            <a:r>
              <a:rPr lang="en-US" sz="3000" dirty="0" smtClean="0"/>
              <a:t> </a:t>
            </a:r>
            <a:r>
              <a:rPr lang="en-US" sz="3000" dirty="0" err="1" smtClean="0"/>
              <a:t>viên</a:t>
            </a:r>
            <a:r>
              <a:rPr lang="en-US" sz="3000" dirty="0" smtClean="0"/>
              <a:t> </a:t>
            </a:r>
            <a:r>
              <a:rPr lang="en-US" sz="3000" dirty="0" err="1" smtClean="0"/>
              <a:t>bằng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lượng</a:t>
            </a:r>
            <a:r>
              <a:rPr lang="en-US" sz="3000" dirty="0" smtClean="0"/>
              <a:t> </a:t>
            </a:r>
            <a:r>
              <a:rPr lang="en-US" sz="3000" dirty="0" err="1" smtClean="0"/>
              <a:t>nhân</a:t>
            </a:r>
            <a:r>
              <a:rPr lang="en-US" sz="3000" dirty="0" smtClean="0"/>
              <a:t> </a:t>
            </a:r>
            <a:r>
              <a:rPr lang="en-US" sz="3000" dirty="0" err="1" smtClean="0"/>
              <a:t>viên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công</a:t>
            </a:r>
            <a:r>
              <a:rPr lang="en-US" sz="3000" dirty="0" smtClean="0"/>
              <a:t> ty</a:t>
            </a:r>
          </a:p>
          <a:p>
            <a:pPr lvl="1">
              <a:buFontTx/>
              <a:buChar char="-"/>
            </a:pP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nhân</a:t>
            </a:r>
            <a:r>
              <a:rPr lang="en-US" sz="3000" dirty="0" smtClean="0"/>
              <a:t> </a:t>
            </a:r>
            <a:r>
              <a:rPr lang="en-US" sz="3000" dirty="0" err="1" smtClean="0"/>
              <a:t>viên</a:t>
            </a:r>
            <a:r>
              <a:rPr lang="en-US" sz="3000" dirty="0" smtClean="0"/>
              <a:t> </a:t>
            </a:r>
            <a:r>
              <a:rPr lang="en-US" sz="3000" dirty="0" err="1" smtClean="0"/>
              <a:t>bao</a:t>
            </a:r>
            <a:r>
              <a:rPr lang="en-US" sz="3000" dirty="0" smtClean="0"/>
              <a:t> </a:t>
            </a:r>
            <a:r>
              <a:rPr lang="en-US" sz="3000" dirty="0" err="1" smtClean="0"/>
              <a:t>gồm</a:t>
            </a:r>
            <a:r>
              <a:rPr lang="en-US" sz="3000" dirty="0" smtClean="0"/>
              <a:t>:</a:t>
            </a:r>
          </a:p>
          <a:p>
            <a:pPr lvl="3">
              <a:buFontTx/>
              <a:buChar char="-"/>
            </a:pPr>
            <a:r>
              <a:rPr lang="en-US" sz="2600" dirty="0" err="1" smtClean="0"/>
              <a:t>Tên</a:t>
            </a:r>
            <a:endParaRPr lang="en-US" sz="2600" dirty="0" smtClean="0"/>
          </a:p>
          <a:p>
            <a:pPr lvl="3">
              <a:buFontTx/>
              <a:buChar char="-"/>
            </a:pP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nhân</a:t>
            </a:r>
            <a:r>
              <a:rPr lang="en-US" sz="2600" dirty="0" smtClean="0"/>
              <a:t> </a:t>
            </a:r>
            <a:r>
              <a:rPr lang="en-US" sz="2600" dirty="0" err="1" smtClean="0"/>
              <a:t>viên</a:t>
            </a:r>
            <a:r>
              <a:rPr lang="en-US" sz="2600" dirty="0" smtClean="0"/>
              <a:t> </a:t>
            </a:r>
            <a:r>
              <a:rPr lang="en-US" sz="2600" dirty="0" err="1" smtClean="0"/>
              <a:t>dạng</a:t>
            </a:r>
            <a:r>
              <a:rPr lang="en-US" sz="2600" dirty="0" smtClean="0"/>
              <a:t>: </a:t>
            </a:r>
            <a:r>
              <a:rPr lang="en-US" sz="2600" dirty="0" err="1" smtClean="0"/>
              <a:t>MSxxx</a:t>
            </a:r>
            <a:endParaRPr lang="en-US" sz="2600" dirty="0" smtClean="0"/>
          </a:p>
          <a:p>
            <a:pPr lvl="3">
              <a:buFontTx/>
              <a:buChar char="-"/>
            </a:pPr>
            <a:r>
              <a:rPr lang="en-US" sz="2600" dirty="0" err="1" smtClean="0"/>
              <a:t>ngày</a:t>
            </a:r>
            <a:r>
              <a:rPr lang="en-US" sz="2600" dirty="0" smtClean="0"/>
              <a:t> </a:t>
            </a:r>
            <a:r>
              <a:rPr lang="en-US" sz="2600" dirty="0" err="1" smtClean="0"/>
              <a:t>tháng</a:t>
            </a:r>
            <a:r>
              <a:rPr lang="en-US" sz="2600" dirty="0" smtClean="0"/>
              <a:t> </a:t>
            </a:r>
            <a:r>
              <a:rPr lang="en-US" sz="2600" dirty="0" err="1" smtClean="0"/>
              <a:t>năm</a:t>
            </a:r>
            <a:r>
              <a:rPr lang="en-US" sz="2600" dirty="0" smtClean="0"/>
              <a:t> </a:t>
            </a:r>
            <a:r>
              <a:rPr lang="en-US" sz="2600" dirty="0" err="1" smtClean="0"/>
              <a:t>sinh</a:t>
            </a:r>
            <a:endParaRPr lang="en-US" sz="2600" dirty="0" smtClean="0"/>
          </a:p>
          <a:p>
            <a:pPr lvl="3">
              <a:buFontTx/>
              <a:buChar char="-"/>
            </a:pPr>
            <a:r>
              <a:rPr lang="en-US" sz="2600" dirty="0" err="1" smtClean="0"/>
              <a:t>Ngày</a:t>
            </a:r>
            <a:r>
              <a:rPr lang="en-US" sz="2600" dirty="0" smtClean="0"/>
              <a:t> </a:t>
            </a:r>
            <a:r>
              <a:rPr lang="en-US" sz="2600" dirty="0" err="1" smtClean="0"/>
              <a:t>tháng</a:t>
            </a:r>
            <a:r>
              <a:rPr lang="en-US" sz="2600" dirty="0" smtClean="0"/>
              <a:t> </a:t>
            </a:r>
            <a:r>
              <a:rPr lang="en-US" sz="2600" dirty="0" err="1" smtClean="0"/>
              <a:t>năm</a:t>
            </a:r>
            <a:r>
              <a:rPr lang="en-US" sz="2600" dirty="0" smtClean="0"/>
              <a:t> </a:t>
            </a:r>
            <a:r>
              <a:rPr lang="en-US" sz="2600" dirty="0" err="1" smtClean="0"/>
              <a:t>làm</a:t>
            </a:r>
            <a:r>
              <a:rPr lang="en-US" sz="2600" dirty="0" smtClean="0"/>
              <a:t>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</a:t>
            </a:r>
            <a:r>
              <a:rPr lang="en-US" sz="2600" dirty="0" err="1" smtClean="0"/>
              <a:t>tại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ty</a:t>
            </a:r>
          </a:p>
          <a:p>
            <a:pPr lvl="3">
              <a:buFontTx/>
              <a:buChar char="-"/>
            </a:pPr>
            <a:r>
              <a:rPr lang="en-US" sz="2600" dirty="0" err="1" smtClean="0"/>
              <a:t>Địa</a:t>
            </a:r>
            <a:r>
              <a:rPr lang="en-US" sz="2600" dirty="0" smtClean="0"/>
              <a:t> </a:t>
            </a:r>
            <a:r>
              <a:rPr lang="en-US" sz="2600" dirty="0" err="1" smtClean="0"/>
              <a:t>chỉ</a:t>
            </a:r>
            <a:endParaRPr lang="en-US" sz="2600" dirty="0" smtClean="0"/>
          </a:p>
          <a:p>
            <a:pPr lvl="3">
              <a:buFontTx/>
              <a:buChar char="-"/>
            </a:pP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độ</a:t>
            </a:r>
            <a:endParaRPr lang="en-US" sz="2600" dirty="0" smtClean="0"/>
          </a:p>
          <a:p>
            <a:pPr lvl="3">
              <a:buFontTx/>
              <a:buChar char="-"/>
            </a:pPr>
            <a:r>
              <a:rPr lang="en-US" sz="2600" dirty="0" err="1" smtClean="0"/>
              <a:t>Giới</a:t>
            </a:r>
            <a:r>
              <a:rPr lang="en-US" sz="2600" dirty="0" smtClean="0"/>
              <a:t> </a:t>
            </a:r>
            <a:r>
              <a:rPr lang="en-US" sz="2600" dirty="0" err="1" smtClean="0"/>
              <a:t>tính</a:t>
            </a:r>
            <a:endParaRPr lang="en-US" sz="2600" dirty="0" smtClean="0"/>
          </a:p>
          <a:p>
            <a:pPr lvl="3">
              <a:buFontTx/>
              <a:buChar char="-"/>
            </a:pP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lương</a:t>
            </a:r>
            <a:endParaRPr lang="en-US" sz="2600" dirty="0" smtClean="0"/>
          </a:p>
          <a:p>
            <a:pPr lvl="8">
              <a:buFontTx/>
              <a:buChar char="-"/>
            </a:pPr>
            <a:endParaRPr lang="en-US" sz="2400" dirty="0" smtClean="0"/>
          </a:p>
          <a:p>
            <a:pPr lvl="8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Understanding Operations on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53E1-CF70-42B4-81D9-70C63632BEE9}" type="datetime8">
              <a:rPr lang="en-US" smtClean="0"/>
              <a:t>6/27/2015 4:32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Arithmetic Operators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Relational Operators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Logical Operators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Using Assignment Operators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Advanced Operators</a:t>
            </a:r>
          </a:p>
        </p:txBody>
      </p:sp>
    </p:spTree>
    <p:extLst>
      <p:ext uri="{BB962C8B-B14F-4D97-AF65-F5344CB8AC3E}">
        <p14:creationId xmlns:p14="http://schemas.microsoft.com/office/powerpoint/2010/main" val="91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: </a:t>
            </a:r>
            <a:r>
              <a:rPr lang="en-US" dirty="0"/>
              <a:t>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1701"/>
            <a:ext cx="10554574" cy="3687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2.3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smtClean="0"/>
              <a:t>2.2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: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1-3 </a:t>
            </a:r>
            <a:r>
              <a:rPr lang="en-US" sz="2400" dirty="0" err="1" smtClean="0"/>
              <a:t>năm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/Cao </a:t>
            </a:r>
            <a:r>
              <a:rPr lang="en-US" sz="2400" dirty="0" err="1" smtClean="0"/>
              <a:t>đăng</a:t>
            </a:r>
            <a:r>
              <a:rPr lang="en-US" sz="2400" dirty="0" smtClean="0"/>
              <a:t>/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câp</a:t>
            </a:r>
            <a:r>
              <a:rPr lang="en-US" sz="2400" dirty="0" smtClean="0"/>
              <a:t>: 2.5/2.0/1.8</a:t>
            </a:r>
          </a:p>
          <a:p>
            <a:pPr>
              <a:buFontTx/>
              <a:buChar char="-"/>
            </a:pPr>
            <a:r>
              <a:rPr lang="en-US" sz="2400" dirty="0" smtClean="0"/>
              <a:t>In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, </a:t>
            </a:r>
            <a:r>
              <a:rPr lang="en-US" sz="2400" dirty="0" err="1" smtClean="0"/>
              <a:t>thấp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1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MS002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</a:p>
          <a:p>
            <a:pPr marL="201168" lvl="1" indent="0">
              <a:buNone/>
            </a:pPr>
            <a:r>
              <a:rPr lang="en-US" sz="2200" dirty="0" err="1" smtClean="0"/>
              <a:t>Mời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ngày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lương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: </a:t>
            </a:r>
            <a:r>
              <a:rPr lang="en-US" sz="2200" dirty="0" err="1" smtClean="0"/>
              <a:t>Lương</a:t>
            </a:r>
            <a:r>
              <a:rPr lang="en-US" sz="2200" dirty="0" smtClean="0"/>
              <a:t> = (</a:t>
            </a:r>
            <a:r>
              <a:rPr lang="en-US" sz="2200" dirty="0" err="1" smtClean="0"/>
              <a:t>lương</a:t>
            </a:r>
            <a:r>
              <a:rPr lang="en-US" sz="2200" dirty="0" smtClean="0"/>
              <a:t> </a:t>
            </a: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x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lương</a:t>
            </a:r>
            <a:r>
              <a:rPr lang="en-US" sz="2200" dirty="0" smtClean="0"/>
              <a:t> x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ngày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tháng</a:t>
            </a:r>
            <a:r>
              <a:rPr lang="en-US" sz="2200" dirty="0" smtClean="0"/>
              <a:t>)/22</a:t>
            </a:r>
            <a:endParaRPr lang="en-US" sz="2400" dirty="0"/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C5E-FF81-41FA-938C-144EAAF82524}" type="datetime8">
              <a:rPr lang="en-US" smtClean="0"/>
              <a:t>6/27/2015 6:07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474</Words>
  <Application>Microsoft Office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Data Types and Operators</vt:lpstr>
      <vt:lpstr>1.Working with Primitive Data Types</vt:lpstr>
      <vt:lpstr>Exercise : Primitive Data Types</vt:lpstr>
      <vt:lpstr>2. Working with Nonprimitive Data Types</vt:lpstr>
      <vt:lpstr>Exercise : Nonprimitive Data Types</vt:lpstr>
      <vt:lpstr>3. Understanding Operations on Data </vt:lpstr>
      <vt:lpstr>Exercise : Operations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Giời thiệu khóa học</dc:title>
  <dc:creator>Tran Tan</dc:creator>
  <cp:lastModifiedBy>Tran Tan</cp:lastModifiedBy>
  <cp:revision>108</cp:revision>
  <dcterms:created xsi:type="dcterms:W3CDTF">2015-04-09T06:42:47Z</dcterms:created>
  <dcterms:modified xsi:type="dcterms:W3CDTF">2015-06-27T11:08:00Z</dcterms:modified>
</cp:coreProperties>
</file>