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66" r:id="rId3"/>
    <p:sldId id="296" r:id="rId4"/>
    <p:sldId id="272" r:id="rId5"/>
    <p:sldId id="297" r:id="rId6"/>
    <p:sldId id="273" r:id="rId7"/>
    <p:sldId id="298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5094-83D9-48FD-86B1-4BC991138798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13B2-D450-4DA0-A51F-91743BEB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69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5ED4-034C-4219-BA78-9A87208ECA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09367-A856-47AA-87A9-255A336A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09367-A856-47AA-87A9-255A336ACF07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85-B352-49FF-BD2B-C6275EE01B9C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D92C-D24C-40E7-BE3D-CC2D0BD9007D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F1E-5992-430A-A670-8754A7D2D340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3B66-83B3-42CF-A93C-2F44FF813C8B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2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7F4-DC2C-46A3-B6E3-D629E7A2E930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475-2C39-40A7-A78D-CF8FDE3E1B93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7EA6-5DA9-4EFA-8C2D-A4FB0B3915CB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86F7-D453-4795-9F94-854EEFA03DBC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39CE93-622C-490A-8904-BC96CEC93C70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1F4F-030D-4441-929C-181F50A12116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5AF4ED-8D4D-42D5-AA22-9624A19F7C3B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Classes, Methods,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0" y="2032000"/>
            <a:ext cx="9409112" cy="4279900"/>
          </a:xfrm>
        </p:spPr>
        <p:txBody>
          <a:bodyPr>
            <a:noAutofit/>
          </a:bodyPr>
          <a:lstStyle/>
          <a:p>
            <a:r>
              <a:rPr lang="en-US" sz="4000" dirty="0" smtClean="0"/>
              <a:t>1. </a:t>
            </a:r>
            <a:r>
              <a:rPr lang="en-US" sz="4000" dirty="0"/>
              <a:t>Using Methods</a:t>
            </a:r>
            <a:endParaRPr lang="en-US" sz="4000" dirty="0" smtClean="0"/>
          </a:p>
          <a:p>
            <a:r>
              <a:rPr lang="en-US" sz="4000" dirty="0" smtClean="0"/>
              <a:t>2. </a:t>
            </a:r>
            <a:r>
              <a:rPr lang="en-US" sz="4000" dirty="0"/>
              <a:t>Working with Classes and </a:t>
            </a:r>
            <a:r>
              <a:rPr lang="en-US" sz="4000" dirty="0" smtClean="0"/>
              <a:t>Objects</a:t>
            </a:r>
          </a:p>
          <a:p>
            <a:r>
              <a:rPr lang="en-US" sz="4000" dirty="0" smtClean="0"/>
              <a:t>3. </a:t>
            </a:r>
            <a:r>
              <a:rPr lang="en-US" sz="4000" dirty="0"/>
              <a:t>Understanding </a:t>
            </a:r>
            <a:r>
              <a:rPr lang="en-US" sz="4000" dirty="0" err="1"/>
              <a:t>Enums</a:t>
            </a:r>
            <a:endParaRPr lang="en-US" sz="4000" dirty="0" smtClean="0"/>
          </a:p>
          <a:p>
            <a:r>
              <a:rPr lang="en-US" sz="4000" dirty="0" smtClean="0"/>
              <a:t>4. </a:t>
            </a:r>
            <a:r>
              <a:rPr lang="en-US" sz="4000" dirty="0"/>
              <a:t>Inheritance</a:t>
            </a:r>
          </a:p>
          <a:p>
            <a:r>
              <a:rPr lang="en-US" sz="4000" dirty="0" smtClean="0"/>
              <a:t>5. Writing </a:t>
            </a:r>
            <a:r>
              <a:rPr lang="en-US" sz="4000" dirty="0"/>
              <a:t>and Invoking Constructors</a:t>
            </a:r>
          </a:p>
          <a:p>
            <a:r>
              <a:rPr lang="en-US" sz="4000" dirty="0" smtClean="0"/>
              <a:t>6. Writing </a:t>
            </a:r>
            <a:r>
              <a:rPr lang="en-US" sz="4000" dirty="0"/>
              <a:t>and Using Interfaces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CF3-1796-46CA-B8F7-982E061D395C}" type="datetime8">
              <a:rPr lang="en-US" smtClean="0"/>
              <a:t>6/30/2015 1:01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1. Using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171700"/>
            <a:ext cx="9371011" cy="37395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000" dirty="0"/>
              <a:t>Defining a </a:t>
            </a:r>
            <a:r>
              <a:rPr lang="en-US" sz="4000" dirty="0" smtClean="0"/>
              <a:t>Method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The Static Methods and </a:t>
            </a:r>
            <a:r>
              <a:rPr lang="en-US" sz="4000" dirty="0" smtClean="0"/>
              <a:t>Variables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Methods with a Variable Number of </a:t>
            </a:r>
            <a:r>
              <a:rPr lang="en-US" sz="4000" dirty="0" smtClean="0"/>
              <a:t>Parameters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JavaBeans Naming Standard for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AD4-B6BB-459B-B2FC-DF309EFAD6BF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:Methods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3.1 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“utility”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-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tĩnh</a:t>
            </a:r>
            <a:r>
              <a:rPr lang="en-US" sz="2800" dirty="0"/>
              <a:t> “</a:t>
            </a:r>
            <a:r>
              <a:rPr lang="en-US" sz="2800" dirty="0" err="1"/>
              <a:t>isBlank</a:t>
            </a:r>
            <a:r>
              <a:rPr lang="en-US" sz="2800" dirty="0"/>
              <a:t>”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chuỗi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rỗng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(Null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trắng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tĩnh</a:t>
            </a:r>
            <a:r>
              <a:rPr lang="en-US" sz="2800" dirty="0" smtClean="0"/>
              <a:t> “</a:t>
            </a:r>
            <a:r>
              <a:rPr lang="en-US" sz="2800" dirty="0" err="1" smtClean="0"/>
              <a:t>findMax</a:t>
            </a:r>
            <a:r>
              <a:rPr lang="en-US" sz="2800" dirty="0" smtClean="0"/>
              <a:t>”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kiểu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Max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“</a:t>
            </a:r>
            <a:r>
              <a:rPr lang="en-US" sz="2800" dirty="0" err="1" smtClean="0"/>
              <a:t>findMin</a:t>
            </a:r>
            <a:r>
              <a:rPr lang="en-US" sz="2800" dirty="0" smtClean="0"/>
              <a:t>”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smtClean="0"/>
              <a:t>Min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6/30/2015 1:29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Working with Classes and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8C75-2F6D-438B-8EBD-7A46E30B06E1}" type="datetime8">
              <a:rPr lang="en-US" smtClean="0"/>
              <a:pPr/>
              <a:t>6/30/2015 12:57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lvl="6">
              <a:buFont typeface="+mj-lt"/>
              <a:buAutoNum type="arabicPeriod"/>
            </a:pPr>
            <a:r>
              <a:rPr lang="en-US" sz="4000" dirty="0"/>
              <a:t>Defining </a:t>
            </a:r>
            <a:r>
              <a:rPr lang="en-US" sz="4000" dirty="0" smtClean="0"/>
              <a:t>Classes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Creating </a:t>
            </a:r>
            <a:r>
              <a:rPr lang="en-US" sz="4000" dirty="0" smtClean="0"/>
              <a:t>Objects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Nested </a:t>
            </a:r>
            <a:r>
              <a:rPr lang="en-US" sz="4000" dirty="0" smtClean="0"/>
              <a:t>Classes</a:t>
            </a:r>
          </a:p>
          <a:p>
            <a:pPr lvl="6">
              <a:buFont typeface="+mj-lt"/>
              <a:buAutoNum type="arabicPeriod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95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8C75-2F6D-438B-8EBD-7A46E30B06E1}" type="datetime8">
              <a:rPr lang="en-US" smtClean="0"/>
              <a:pPr/>
              <a:t>6/30/2015 12:57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36600" y="1845734"/>
            <a:ext cx="11176000" cy="4023360"/>
          </a:xfrm>
        </p:spPr>
        <p:txBody>
          <a:bodyPr vert="horz" lIns="0" tIns="45720" rIns="0" bIns="45720" rtlCol="0">
            <a:noAutofit/>
          </a:bodyPr>
          <a:lstStyle/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3. 2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module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trao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qua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tin(Message).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tin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chỉnh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logic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“Protocol” hay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. </a:t>
            </a:r>
            <a:r>
              <a:rPr lang="en-US" sz="2000" dirty="0" err="1"/>
              <a:t>Người</a:t>
            </a:r>
            <a:r>
              <a:rPr lang="en-US" sz="2000" dirty="0"/>
              <a:t> 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.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/>
              <a:t>như</a:t>
            </a:r>
            <a:r>
              <a:rPr lang="en-US" sz="2000" dirty="0"/>
              <a:t>: HTTP, XML, TCP/IP, FTP, SSH, SS7, ISDN…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Message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. 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(Class) </a:t>
            </a:r>
            <a:r>
              <a:rPr lang="en-US" sz="2000" dirty="0"/>
              <a:t>Message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module </a:t>
            </a:r>
            <a:r>
              <a:rPr lang="en-US" sz="2000" dirty="0" smtClean="0"/>
              <a:t>login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, logout,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tin login response (</a:t>
            </a:r>
            <a:r>
              <a:rPr lang="en-US" sz="2000" dirty="0" err="1"/>
              <a:t>bản</a:t>
            </a:r>
            <a:r>
              <a:rPr lang="en-US" sz="2000" dirty="0"/>
              <a:t> tin </a:t>
            </a:r>
            <a:r>
              <a:rPr lang="en-US" sz="2000" dirty="0" err="1"/>
              <a:t>phản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server </a:t>
            </a:r>
            <a:r>
              <a:rPr lang="en-US" sz="2000" dirty="0" err="1"/>
              <a:t>khi</a:t>
            </a:r>
            <a:r>
              <a:rPr lang="en-US" sz="2000" dirty="0"/>
              <a:t> client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tin login </a:t>
            </a:r>
            <a:r>
              <a:rPr lang="en-US" sz="2000" dirty="0" err="1"/>
              <a:t>tới</a:t>
            </a:r>
            <a:r>
              <a:rPr lang="en-US" sz="2000" dirty="0"/>
              <a:t>)</a:t>
            </a:r>
            <a:r>
              <a:rPr lang="en-US" sz="2000" dirty="0" err="1"/>
              <a:t>và</a:t>
            </a:r>
            <a:r>
              <a:rPr lang="en-US" sz="2000" dirty="0"/>
              <a:t> logout response (</a:t>
            </a:r>
            <a:r>
              <a:rPr lang="en-US" sz="2000" dirty="0" err="1"/>
              <a:t>Bản</a:t>
            </a:r>
            <a:r>
              <a:rPr lang="en-US" sz="2000" dirty="0"/>
              <a:t> tin response </a:t>
            </a:r>
            <a:r>
              <a:rPr lang="en-US" sz="2000" dirty="0" err="1"/>
              <a:t>khi</a:t>
            </a:r>
            <a:r>
              <a:rPr lang="en-US" sz="2000" dirty="0"/>
              <a:t> client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tin logout </a:t>
            </a:r>
            <a:r>
              <a:rPr lang="en-US" sz="2000" dirty="0" err="1"/>
              <a:t>tới</a:t>
            </a:r>
            <a:r>
              <a:rPr lang="en-US" sz="2000" dirty="0"/>
              <a:t>).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tin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client </a:t>
            </a:r>
            <a:r>
              <a:rPr lang="en-US" sz="2000" dirty="0" err="1"/>
              <a:t>tới</a:t>
            </a:r>
            <a:r>
              <a:rPr lang="en-US" sz="2000" dirty="0"/>
              <a:t> server </a:t>
            </a:r>
            <a:r>
              <a:rPr lang="en-US" sz="2000" dirty="0" err="1"/>
              <a:t>và</a:t>
            </a:r>
            <a:r>
              <a:rPr lang="en-US" sz="2000" dirty="0"/>
              <a:t> server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tin response.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tin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ID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tin,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tin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kèm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tin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8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/>
              <a:t>Understanding </a:t>
            </a:r>
            <a:r>
              <a:rPr lang="en-US" dirty="0" err="1" smtClean="0"/>
              <a:t>Enums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53E1-CF70-42B4-81D9-70C63632BEE9}" type="datetime8">
              <a:rPr lang="en-US" smtClean="0"/>
              <a:t>6/30/2015 12:57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lvl="6">
              <a:buFont typeface="+mj-lt"/>
              <a:buAutoNum type="arabicPeriod"/>
            </a:pPr>
            <a:r>
              <a:rPr lang="en-US" sz="4000" dirty="0"/>
              <a:t>Methods of the </a:t>
            </a:r>
            <a:r>
              <a:rPr lang="en-US" sz="4000" dirty="0" err="1"/>
              <a:t>Enum</a:t>
            </a:r>
            <a:r>
              <a:rPr lang="en-US" sz="4000" dirty="0"/>
              <a:t> </a:t>
            </a:r>
            <a:r>
              <a:rPr lang="en-US" sz="4000" dirty="0" smtClean="0"/>
              <a:t>Class</a:t>
            </a:r>
          </a:p>
          <a:p>
            <a:pPr lvl="6">
              <a:buFont typeface="+mj-lt"/>
              <a:buAutoNum type="arabicPeriod"/>
            </a:pPr>
            <a:r>
              <a:rPr lang="en-US" sz="4000" dirty="0" err="1"/>
              <a:t>Constructors,Methods</a:t>
            </a:r>
            <a:r>
              <a:rPr lang="en-US" sz="4000" dirty="0"/>
              <a:t>, and Variables in an </a:t>
            </a:r>
            <a:r>
              <a:rPr lang="en-US" sz="4000" dirty="0" err="1"/>
              <a:t>enum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0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Inheritance – Constructors - </a:t>
            </a:r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>
              <a:buFont typeface="+mj-lt"/>
              <a:buAutoNum type="arabicPeriod"/>
            </a:pPr>
            <a:r>
              <a:rPr lang="en-US" sz="4000" dirty="0"/>
              <a:t>Inheritance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Writing and Invoking Constructors</a:t>
            </a:r>
            <a:endParaRPr lang="en-US" sz="4000" dirty="0"/>
          </a:p>
          <a:p>
            <a:pPr lvl="6">
              <a:buFont typeface="+mj-lt"/>
              <a:buAutoNum type="arabicPeriod"/>
            </a:pPr>
            <a:r>
              <a:rPr lang="en-US" sz="4000" dirty="0"/>
              <a:t>Writing and Using Interfaces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6/30/2015 1:05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3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71701"/>
            <a:ext cx="10554574" cy="3687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3.3.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tục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3.2.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nhìn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tin ở 3.2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class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đôi</a:t>
            </a:r>
            <a:r>
              <a:rPr lang="en-US" sz="2400" dirty="0" smtClean="0"/>
              <a:t> </a:t>
            </a:r>
            <a:r>
              <a:rPr lang="en-US" sz="2400" dirty="0" err="1" smtClean="0"/>
              <a:t>chút</a:t>
            </a:r>
            <a:r>
              <a:rPr lang="en-US" sz="2400" dirty="0" smtClean="0"/>
              <a:t>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 </a:t>
            </a:r>
            <a:r>
              <a:rPr lang="en-US" sz="2400" dirty="0" err="1" smtClean="0"/>
              <a:t>Bây</a:t>
            </a:r>
            <a:r>
              <a:rPr lang="en-US" sz="2400" dirty="0" smtClean="0"/>
              <a:t> </a:t>
            </a:r>
            <a:r>
              <a:rPr lang="en-US" sz="2400" dirty="0" err="1" smtClean="0"/>
              <a:t>giờ</a:t>
            </a:r>
            <a:r>
              <a:rPr lang="en-US" sz="2400" dirty="0" smtClean="0"/>
              <a:t> </a:t>
            </a:r>
            <a:r>
              <a:rPr lang="en-US" sz="2400" dirty="0" err="1" smtClean="0"/>
              <a:t>nhiệm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nhặt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class Message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Message (</a:t>
            </a:r>
            <a:r>
              <a:rPr lang="en-US" sz="2400" dirty="0" err="1" smtClean="0"/>
              <a:t>MessageBase</a:t>
            </a:r>
            <a:r>
              <a:rPr lang="en-US" sz="2400" dirty="0" smtClean="0"/>
              <a:t>)</a:t>
            </a:r>
            <a:r>
              <a:rPr lang="en-US" sz="2400" dirty="0" err="1" smtClean="0"/>
              <a:t>nữa</a:t>
            </a:r>
            <a:r>
              <a:rPr lang="en-US" sz="2400" dirty="0" smtClean="0"/>
              <a:t> </a:t>
            </a:r>
            <a:r>
              <a:rPr lang="en-US" sz="2400" dirty="0" err="1" smtClean="0"/>
              <a:t>mang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Message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từ</a:t>
            </a:r>
            <a:r>
              <a:rPr lang="en-US" sz="2400" dirty="0" smtClean="0"/>
              <a:t> Message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Nhặt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thiếu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rằng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, </a:t>
            </a:r>
            <a:r>
              <a:rPr lang="en-US" sz="2400" dirty="0" err="1" smtClean="0"/>
              <a:t>một</a:t>
            </a:r>
            <a:r>
              <a:rPr lang="en-US" sz="2400" dirty="0" smtClean="0"/>
              <a:t> Message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hoạch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interface Message </a:t>
            </a:r>
            <a:r>
              <a:rPr lang="en-US" sz="2400" dirty="0" err="1" smtClean="0"/>
              <a:t>riêng</a:t>
            </a:r>
            <a:r>
              <a:rPr lang="en-US" sz="2400" dirty="0" smtClean="0"/>
              <a:t> </a:t>
            </a:r>
            <a:r>
              <a:rPr lang="en-US" sz="2400" dirty="0" err="1" smtClean="0"/>
              <a:t>nữa</a:t>
            </a:r>
            <a:r>
              <a:rPr lang="en-US" sz="2400" dirty="0" smtClean="0"/>
              <a:t>,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Message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Message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implement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smtClean="0"/>
              <a:t>interface Message </a:t>
            </a:r>
            <a:r>
              <a:rPr lang="en-US" sz="2400" dirty="0" err="1" smtClean="0"/>
              <a:t>mày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CC5E-FF81-41FA-938C-144EAAF82524}" type="datetime8">
              <a:rPr lang="en-US" smtClean="0"/>
              <a:t>6/30/2015 12:57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4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690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Classes, Methods, and Interfaces</vt:lpstr>
      <vt:lpstr>1. Using Methods</vt:lpstr>
      <vt:lpstr>Exercise :Methods</vt:lpstr>
      <vt:lpstr>2. Working with Classes and Objects</vt:lpstr>
      <vt:lpstr>Exercise :</vt:lpstr>
      <vt:lpstr>3. Understanding Enums </vt:lpstr>
      <vt:lpstr>4. Inheritance – Constructors - Interfaces</vt:lpstr>
      <vt:lpstr>Exercise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Giời thiệu khóa học</dc:title>
  <dc:creator>Tran Tan</dc:creator>
  <cp:lastModifiedBy>Tran Tan</cp:lastModifiedBy>
  <cp:revision>133</cp:revision>
  <dcterms:created xsi:type="dcterms:W3CDTF">2015-04-09T06:42:47Z</dcterms:created>
  <dcterms:modified xsi:type="dcterms:W3CDTF">2015-06-29T19:05:23Z</dcterms:modified>
</cp:coreProperties>
</file>