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62" r:id="rId2"/>
    <p:sldId id="266" r:id="rId3"/>
    <p:sldId id="272" r:id="rId4"/>
    <p:sldId id="273" r:id="rId5"/>
    <p:sldId id="298" r:id="rId6"/>
    <p:sldId id="275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7/3/2015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Language Fundamentals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032000"/>
            <a:ext cx="9409112" cy="42799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</a:t>
            </a:r>
            <a:r>
              <a:rPr lang="en-US" sz="4000" dirty="0"/>
              <a:t>Organizing Your Java </a:t>
            </a:r>
            <a:r>
              <a:rPr lang="en-US" sz="4000" dirty="0" smtClean="0"/>
              <a:t>Application</a:t>
            </a:r>
          </a:p>
          <a:p>
            <a:r>
              <a:rPr lang="en-US" sz="4000" dirty="0"/>
              <a:t>2. Passing Arguments into </a:t>
            </a:r>
            <a:r>
              <a:rPr lang="en-US" sz="4000" dirty="0" smtClean="0"/>
              <a:t>Methods</a:t>
            </a:r>
          </a:p>
          <a:p>
            <a:r>
              <a:rPr lang="en-US" sz="4000" dirty="0"/>
              <a:t>3. Using Access </a:t>
            </a:r>
            <a:r>
              <a:rPr lang="en-US" sz="4000" dirty="0" smtClean="0"/>
              <a:t>Modifiers</a:t>
            </a:r>
          </a:p>
          <a:p>
            <a:r>
              <a:rPr lang="en-US" sz="4000" dirty="0" smtClean="0"/>
              <a:t>4. Understanding </a:t>
            </a:r>
            <a:r>
              <a:rPr lang="en-US" sz="4000" dirty="0"/>
              <a:t>Usage </a:t>
            </a:r>
            <a:r>
              <a:rPr lang="en-US" sz="4000" dirty="0" smtClean="0"/>
              <a:t>Modifiers</a:t>
            </a:r>
          </a:p>
          <a:p>
            <a:r>
              <a:rPr lang="en-US" sz="4000" dirty="0" smtClean="0"/>
              <a:t>5. Understanding </a:t>
            </a:r>
            <a:r>
              <a:rPr lang="en-US" sz="4000" dirty="0"/>
              <a:t>Garbage Collection in Java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7/3/2015 1:00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1. Organizing Your 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71700"/>
            <a:ext cx="9371011" cy="37395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/>
              <a:t>Entering Through the Main </a:t>
            </a:r>
            <a:r>
              <a:rPr lang="en-US" sz="4000" dirty="0" smtClean="0"/>
              <a:t>Gate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What Is in a Name</a:t>
            </a:r>
            <a:r>
              <a:rPr lang="en-US" sz="40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The JAR </a:t>
            </a:r>
            <a:r>
              <a:rPr lang="en-US" sz="4000" dirty="0" smtClean="0"/>
              <a:t>Files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The Static Import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7/3/2015 1:02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Passing Arguments into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7/3/2015 1:04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Passing a Primitive </a:t>
            </a:r>
            <a:r>
              <a:rPr lang="en-US" sz="4000" dirty="0" smtClean="0"/>
              <a:t>Variable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Passing a Reference Variable</a:t>
            </a:r>
            <a:endParaRPr lang="en-US" sz="4000" dirty="0" smtClean="0"/>
          </a:p>
          <a:p>
            <a:pPr lvl="6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/>
              <a:t>. Using Access Modifiers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7/3/2015 1:06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 smtClean="0"/>
              <a:t>The </a:t>
            </a:r>
            <a:r>
              <a:rPr lang="en-US" sz="4000" dirty="0"/>
              <a:t>public Modifier </a:t>
            </a:r>
            <a:endParaRPr lang="en-US" sz="4000" dirty="0" smtClean="0"/>
          </a:p>
          <a:p>
            <a:pPr lvl="6">
              <a:buFont typeface="+mj-lt"/>
              <a:buAutoNum type="arabicPeriod"/>
            </a:pPr>
            <a:r>
              <a:rPr lang="en-US" sz="4000" dirty="0" smtClean="0"/>
              <a:t>The </a:t>
            </a:r>
            <a:r>
              <a:rPr lang="en-US" sz="4000" dirty="0"/>
              <a:t>private </a:t>
            </a:r>
            <a:r>
              <a:rPr lang="en-US" sz="4000" dirty="0" smtClean="0"/>
              <a:t>Modifier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protected </a:t>
            </a:r>
            <a:r>
              <a:rPr lang="en-US" sz="4000" dirty="0" smtClean="0"/>
              <a:t>Modifier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Default Modifier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Understanding Usage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The final </a:t>
            </a:r>
            <a:r>
              <a:rPr lang="en-US" sz="4000" dirty="0" smtClean="0"/>
              <a:t>Modifier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static </a:t>
            </a:r>
            <a:r>
              <a:rPr lang="en-US" sz="4000" dirty="0" smtClean="0"/>
              <a:t>Modifier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abstract </a:t>
            </a:r>
            <a:r>
              <a:rPr lang="en-US" sz="4000" dirty="0" smtClean="0"/>
              <a:t>Modifier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native Modifier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7/3/2015 1:08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3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7/3/2015 12:19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Understanding Garbage Collection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Understanding the Garbage </a:t>
            </a:r>
            <a:r>
              <a:rPr lang="en-US" sz="4000" dirty="0" smtClean="0"/>
              <a:t>Collector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finalize() Method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7/3/2015 1:10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208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Java Language Fundamentals</vt:lpstr>
      <vt:lpstr>1. Organizing Your Java Application</vt:lpstr>
      <vt:lpstr>2. Passing Arguments into Methods</vt:lpstr>
      <vt:lpstr>3. Using Access Modifiers </vt:lpstr>
      <vt:lpstr>4. Understanding Usage Modifiers</vt:lpstr>
      <vt:lpstr>Exercise :</vt:lpstr>
      <vt:lpstr>4. Understanding Garbage Collection in 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137</cp:revision>
  <dcterms:created xsi:type="dcterms:W3CDTF">2015-04-09T06:42:47Z</dcterms:created>
  <dcterms:modified xsi:type="dcterms:W3CDTF">2015-07-02T18:16:34Z</dcterms:modified>
</cp:coreProperties>
</file>