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6" r:id="rId3"/>
    <p:sldId id="272" r:id="rId4"/>
    <p:sldId id="273" r:id="rId5"/>
    <p:sldId id="298" r:id="rId6"/>
    <p:sldId id="275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5094-83D9-48FD-86B1-4BC991138798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13B2-D450-4DA0-A51F-91743BEB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6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5ED4-034C-4219-BA78-9A87208ECAD3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9367-A856-47AA-87A9-255A336A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09367-A856-47AA-87A9-255A336ACF0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85-B352-49FF-BD2B-C6275EE01B9C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D92C-D24C-40E7-BE3D-CC2D0BD9007D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F1E-5992-430A-A670-8754A7D2D340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B66-83B3-42CF-A93C-2F44FF813C8B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7F4-DC2C-46A3-B6E3-D629E7A2E930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475-2C39-40A7-A78D-CF8FDE3E1B93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7EA6-5DA9-4EFA-8C2D-A4FB0B3915CB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86F7-D453-4795-9F94-854EEFA03DBC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9CE93-622C-490A-8904-BC96CEC93C70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1F4F-030D-4441-929C-181F50A12116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5AF4ED-8D4D-42D5-AA22-9624A19F7C3B}" type="datetime8">
              <a:rPr lang="en-US" smtClean="0"/>
              <a:t>7/5/2015 1:41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Object-Oriented Programming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032000"/>
            <a:ext cx="9409112" cy="4279900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</a:t>
            </a:r>
            <a:r>
              <a:rPr lang="en-US" sz="4000" dirty="0"/>
              <a:t>Understanding Object-Oriented </a:t>
            </a:r>
            <a:r>
              <a:rPr lang="en-US" sz="4000" dirty="0" smtClean="0"/>
              <a:t>Relationships</a:t>
            </a:r>
          </a:p>
          <a:p>
            <a:r>
              <a:rPr lang="en-US" sz="4000" dirty="0" smtClean="0"/>
              <a:t>2</a:t>
            </a:r>
            <a:r>
              <a:rPr lang="en-US" sz="4000" dirty="0"/>
              <a:t>. </a:t>
            </a:r>
            <a:r>
              <a:rPr lang="en-US" sz="4000" dirty="0"/>
              <a:t>Implementing Polymorphism</a:t>
            </a:r>
            <a:endParaRPr lang="en-US" sz="4000" dirty="0" smtClean="0"/>
          </a:p>
          <a:p>
            <a:r>
              <a:rPr lang="en-US" sz="4000" dirty="0"/>
              <a:t>3. </a:t>
            </a:r>
            <a:r>
              <a:rPr lang="en-US" sz="4000" dirty="0"/>
              <a:t>Conversion of Primitive Data </a:t>
            </a:r>
            <a:r>
              <a:rPr lang="en-US" sz="4000" dirty="0" smtClean="0"/>
              <a:t>Types and Object </a:t>
            </a:r>
            <a:r>
              <a:rPr lang="en-US" sz="4000" dirty="0"/>
              <a:t>Reference Types</a:t>
            </a:r>
            <a:endParaRPr lang="en-US" sz="4000" dirty="0" smtClean="0"/>
          </a:p>
          <a:p>
            <a:r>
              <a:rPr lang="en-US" sz="4000" dirty="0"/>
              <a:t>4</a:t>
            </a:r>
            <a:r>
              <a:rPr lang="en-US" sz="4000" dirty="0" smtClean="0"/>
              <a:t>. </a:t>
            </a:r>
            <a:r>
              <a:rPr lang="en-US" sz="4000" dirty="0"/>
              <a:t>Using Method Overriding and Overloading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CF3-1796-46CA-B8F7-982E061D395C}" type="datetime8">
              <a:rPr lang="en-US" smtClean="0"/>
              <a:t>7/5/2015 1:47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1. Understanding Object-Oriented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171700"/>
            <a:ext cx="9371011" cy="37395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 smtClean="0"/>
              <a:t>Relationship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Encapsulation and Data Abstraction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AD4-B6BB-459B-B2FC-DF309EFAD6BF}" type="datetime8">
              <a:rPr lang="en-US" smtClean="0"/>
              <a:t>7/5/2015 1:50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/>
              <a:t>Implementing Polymorphism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7/5/2015 1:52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5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/>
              <a:t>Conversion of Primitive Data Types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3E1-CF70-42B4-81D9-70C63632BEE9}" type="datetime8">
              <a:rPr lang="en-US" smtClean="0"/>
              <a:t>7/5/2015 1:54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92500"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Implicit Conversion of Primitive Data </a:t>
            </a:r>
            <a:r>
              <a:rPr lang="en-US" sz="4000" dirty="0" smtClean="0"/>
              <a:t>Types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Explicit Conversion of Primitive Data </a:t>
            </a:r>
            <a:r>
              <a:rPr lang="en-US" sz="4000" dirty="0" smtClean="0"/>
              <a:t>Types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Implicit Conversion of Object Reference </a:t>
            </a:r>
            <a:r>
              <a:rPr lang="en-US" sz="4000" dirty="0" smtClean="0"/>
              <a:t>Types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Explicit Conversion of Object Reference Types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1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Using Method Overriding and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Method </a:t>
            </a:r>
            <a:r>
              <a:rPr lang="en-US" sz="4000" dirty="0" smtClean="0"/>
              <a:t>Overriding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Method </a:t>
            </a:r>
            <a:r>
              <a:rPr lang="en-US" sz="4000" dirty="0" smtClean="0"/>
              <a:t>Overloading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Constructor </a:t>
            </a:r>
            <a:r>
              <a:rPr lang="en-US" sz="4000" dirty="0" smtClean="0"/>
              <a:t>Overloading</a:t>
            </a:r>
          </a:p>
          <a:p>
            <a:pPr lvl="6"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7/5/2015 1:55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r>
              <a:rPr lang="en-US" dirty="0"/>
              <a:t> </a:t>
            </a:r>
            <a:r>
              <a:rPr lang="en-US" dirty="0" err="1"/>
              <a:t>Quicklet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code for the </a:t>
            </a:r>
            <a:r>
              <a:rPr lang="en-US" sz="2400" dirty="0" err="1"/>
              <a:t>codewalk</a:t>
            </a:r>
            <a:r>
              <a:rPr lang="en-US" sz="2400" dirty="0"/>
              <a:t> </a:t>
            </a:r>
            <a:r>
              <a:rPr lang="en-US" sz="2400" dirty="0" err="1"/>
              <a:t>quicklet</a:t>
            </a:r>
            <a:r>
              <a:rPr lang="en-US" sz="2400" dirty="0"/>
              <a:t> exercise in this chapter is presented in Listing 5-11.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7/5/2015 2:16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5.1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3.3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Message.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Java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trò</a:t>
            </a:r>
            <a:r>
              <a:rPr lang="en-US" sz="2400" dirty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Client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message (ở 3.3). </a:t>
            </a:r>
            <a:r>
              <a:rPr lang="en-US" sz="2400" dirty="0" err="1" smtClean="0"/>
              <a:t>Các</a:t>
            </a:r>
            <a:r>
              <a:rPr lang="en-US" sz="2400" dirty="0" smtClean="0"/>
              <a:t> message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logic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logic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ra.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Lớp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(User)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message Login, logout, </a:t>
            </a:r>
            <a:r>
              <a:rPr lang="en-US" sz="2400" dirty="0" err="1" smtClean="0"/>
              <a:t>perInfor</a:t>
            </a:r>
            <a:r>
              <a:rPr lang="en-US" sz="2400" dirty="0" smtClean="0"/>
              <a:t> (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)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Client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tin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logic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tin response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client. </a:t>
            </a:r>
            <a:r>
              <a:rPr lang="en-US" sz="2400" dirty="0" err="1" smtClean="0"/>
              <a:t>Lớp</a:t>
            </a:r>
            <a:r>
              <a:rPr lang="en-US" sz="2400" dirty="0" smtClean="0"/>
              <a:t> Client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tin Message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logic.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7/5/2015 2:10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324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Object-Oriented Programming</vt:lpstr>
      <vt:lpstr>1. Understanding Object-Oriented Relationships</vt:lpstr>
      <vt:lpstr>2. Implementing Polymorphism</vt:lpstr>
      <vt:lpstr>3. Conversion of Primitive Data Types</vt:lpstr>
      <vt:lpstr>4. Using Method Overriding and Overloading</vt:lpstr>
      <vt:lpstr>Codewalk Quicklet:</vt:lpstr>
      <vt:lpstr>Exercise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Giời thiệu khóa học</dc:title>
  <dc:creator>Tran Tan</dc:creator>
  <cp:lastModifiedBy>Tran Tan</cp:lastModifiedBy>
  <cp:revision>146</cp:revision>
  <dcterms:created xsi:type="dcterms:W3CDTF">2015-04-09T06:42:47Z</dcterms:created>
  <dcterms:modified xsi:type="dcterms:W3CDTF">2015-07-04T19:54:27Z</dcterms:modified>
</cp:coreProperties>
</file>