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8"/>
  </p:notesMasterIdLst>
  <p:handoutMasterIdLst>
    <p:handoutMasterId r:id="rId9"/>
  </p:handoutMasterIdLst>
  <p:sldIdLst>
    <p:sldId id="262" r:id="rId2"/>
    <p:sldId id="266" r:id="rId3"/>
    <p:sldId id="272" r:id="rId4"/>
    <p:sldId id="273" r:id="rId5"/>
    <p:sldId id="275" r:id="rId6"/>
    <p:sldId id="29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F5094-83D9-48FD-86B1-4BC991138798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Active Study       -  Kỹ năng lập trình Java toàn diện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813B2-D450-4DA0-A51F-91743BEB8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369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95ED4-034C-4219-BA78-9A87208ECAD3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Active Study       -  Kỹ năng lập trình Java toàn diện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09367-A856-47AA-87A9-255A336A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132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09367-A856-47AA-87A9-255A336ACF07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Active Study       -  Kỹ năng lập trình Java toàn diện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7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A685-B352-49FF-BD2B-C6275EE01B9C}" type="datetime8">
              <a:rPr lang="en-US" smtClean="0"/>
              <a:t>7/13/2015 11:35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83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D92C-D24C-40E7-BE3D-CC2D0BD9007D}" type="datetime8">
              <a:rPr lang="en-US" smtClean="0"/>
              <a:t>7/13/2015 11:35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7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9F1E-5992-430A-A670-8754A7D2D340}" type="datetime8">
              <a:rPr lang="en-US" smtClean="0"/>
              <a:t>7/13/2015 11:35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3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9FCD-55CF-4538-8363-8E24F8672340}" type="datetime8">
              <a:rPr lang="en-US" smtClean="0"/>
              <a:t>7/13/2015 11:35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3B66-83B3-42CF-A93C-2F44FF813C8B}" type="datetime8">
              <a:rPr lang="en-US" smtClean="0"/>
              <a:t>7/13/2015 11:35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02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37F4-DC2C-46A3-B6E3-D629E7A2E930}" type="datetime8">
              <a:rPr lang="en-US" smtClean="0"/>
              <a:t>7/13/2015 11:35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1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A0475-2C39-40A7-A78D-CF8FDE3E1B93}" type="datetime8">
              <a:rPr lang="en-US" smtClean="0"/>
              <a:t>7/13/2015 11:35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3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7EA6-5DA9-4EFA-8C2D-A4FB0B3915CB}" type="datetime8">
              <a:rPr lang="en-US" smtClean="0"/>
              <a:t>7/13/2015 11:35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7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86F7-D453-4795-9F94-854EEFA03DBC}" type="datetime8">
              <a:rPr lang="en-US" smtClean="0"/>
              <a:t>7/13/2015 11:35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7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39CE93-622C-490A-8904-BC96CEC93C70}" type="datetime8">
              <a:rPr lang="en-US" smtClean="0"/>
              <a:t>7/13/2015 11:35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1F4F-030D-4441-929C-181F50A12116}" type="datetime8">
              <a:rPr lang="en-US" smtClean="0"/>
              <a:t>7/13/2015 11:35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8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5AF4ED-8D4D-42D5-AA22-9624A19F7C3B}" type="datetime8">
              <a:rPr lang="en-US" smtClean="0"/>
              <a:t>7/13/2015 11:35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6D9445-D4C5-40CB-BB03-F4C332DB5B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99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Execution Flow Control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0" y="2032000"/>
            <a:ext cx="9409112" cy="4279900"/>
          </a:xfrm>
        </p:spPr>
        <p:txBody>
          <a:bodyPr>
            <a:noAutofit/>
          </a:bodyPr>
          <a:lstStyle/>
          <a:p>
            <a:r>
              <a:rPr lang="en-US" sz="4000" dirty="0" smtClean="0"/>
              <a:t>1. </a:t>
            </a:r>
            <a:r>
              <a:rPr lang="en-US" sz="4000" dirty="0"/>
              <a:t>Using Selection </a:t>
            </a:r>
            <a:r>
              <a:rPr lang="en-US" sz="4000" dirty="0" smtClean="0"/>
              <a:t>Statements</a:t>
            </a:r>
          </a:p>
          <a:p>
            <a:r>
              <a:rPr lang="en-US" sz="4000" dirty="0"/>
              <a:t>2. Iteration </a:t>
            </a:r>
            <a:r>
              <a:rPr lang="en-US" sz="4000" dirty="0" smtClean="0"/>
              <a:t>Statements</a:t>
            </a:r>
          </a:p>
          <a:p>
            <a:r>
              <a:rPr lang="en-US" sz="4000" dirty="0"/>
              <a:t>3. Block Breaker Statements</a:t>
            </a:r>
            <a:endParaRPr lang="en-US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4CF3-1796-46CA-B8F7-982E061D395C}" type="datetime8">
              <a:rPr lang="en-US" smtClean="0"/>
              <a:t>7/13/2015 11:35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1. Using Selection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171700"/>
            <a:ext cx="9371011" cy="37395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4000" dirty="0"/>
              <a:t>The if </a:t>
            </a:r>
            <a:r>
              <a:rPr lang="en-US" sz="4000" dirty="0" smtClean="0"/>
              <a:t>Statements</a:t>
            </a:r>
          </a:p>
          <a:p>
            <a:pPr>
              <a:buFont typeface="+mj-lt"/>
              <a:buAutoNum type="arabicPeriod"/>
            </a:pPr>
            <a:r>
              <a:rPr lang="en-US" sz="4000" dirty="0"/>
              <a:t>The switch Statement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7AD4-B6BB-459B-B2FC-DF309EFAD6BF}" type="datetime8">
              <a:rPr lang="en-US" smtClean="0"/>
              <a:t>7/13/2015 11:37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7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/>
              <a:t>Iteration Statements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8C75-2F6D-438B-8EBD-7A46E30B06E1}" type="datetime8">
              <a:rPr lang="en-US" smtClean="0"/>
              <a:pPr/>
              <a:t>7/13/2015 11:38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lvl="6">
              <a:buFont typeface="+mj-lt"/>
              <a:buAutoNum type="arabicPeriod"/>
            </a:pPr>
            <a:r>
              <a:rPr lang="en-US" sz="4000" dirty="0"/>
              <a:t>The while Loop </a:t>
            </a:r>
            <a:r>
              <a:rPr lang="en-US" sz="4000" dirty="0" smtClean="0"/>
              <a:t>Construct</a:t>
            </a:r>
          </a:p>
          <a:p>
            <a:pPr lvl="6">
              <a:buFont typeface="+mj-lt"/>
              <a:buAutoNum type="arabicPeriod"/>
            </a:pPr>
            <a:r>
              <a:rPr lang="en-US" sz="4000" dirty="0"/>
              <a:t>The do-while Loop </a:t>
            </a:r>
            <a:r>
              <a:rPr lang="en-US" sz="4000" dirty="0" smtClean="0"/>
              <a:t>Construct</a:t>
            </a:r>
          </a:p>
          <a:p>
            <a:pPr lvl="6">
              <a:buFont typeface="+mj-lt"/>
              <a:buAutoNum type="arabicPeriod"/>
            </a:pPr>
            <a:r>
              <a:rPr lang="en-US" sz="4000" dirty="0"/>
              <a:t>The for Loop </a:t>
            </a:r>
            <a:r>
              <a:rPr lang="en-US" sz="4000" dirty="0" smtClean="0"/>
              <a:t>Construct</a:t>
            </a:r>
          </a:p>
          <a:p>
            <a:pPr lvl="6">
              <a:buFont typeface="+mj-lt"/>
              <a:buAutoNum type="arabicPeriod"/>
            </a:pPr>
            <a:r>
              <a:rPr lang="en-US" sz="4000" dirty="0"/>
              <a:t>The for-each Loop Construct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955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/>
              <a:t>Block Breaker Statements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53E1-CF70-42B4-81D9-70C63632BEE9}" type="datetime8">
              <a:rPr lang="en-US" smtClean="0"/>
              <a:t>7/13/2015 11:39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lvl="6">
              <a:buFont typeface="+mj-lt"/>
              <a:buAutoNum type="arabicPeriod"/>
            </a:pPr>
            <a:r>
              <a:rPr lang="en-US" sz="4000" dirty="0"/>
              <a:t>The continue </a:t>
            </a:r>
            <a:r>
              <a:rPr lang="en-US" sz="4000" dirty="0" smtClean="0"/>
              <a:t>Statement</a:t>
            </a:r>
          </a:p>
          <a:p>
            <a:pPr lvl="6">
              <a:buFont typeface="+mj-lt"/>
              <a:buAutoNum type="arabicPeriod"/>
            </a:pPr>
            <a:r>
              <a:rPr lang="en-US" sz="4000" dirty="0"/>
              <a:t>The break Statement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910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Codewalk</a:t>
            </a:r>
            <a:r>
              <a:rPr lang="en-US" dirty="0"/>
              <a:t> </a:t>
            </a:r>
            <a:r>
              <a:rPr lang="en-US" dirty="0" err="1"/>
              <a:t>Quicklet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171701"/>
            <a:ext cx="10554574" cy="3687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code for the </a:t>
            </a:r>
            <a:r>
              <a:rPr lang="en-US" sz="2400" dirty="0" err="1"/>
              <a:t>codewalk</a:t>
            </a:r>
            <a:r>
              <a:rPr lang="en-US" sz="2400" dirty="0"/>
              <a:t> </a:t>
            </a:r>
            <a:r>
              <a:rPr lang="en-US" sz="2400" dirty="0" err="1"/>
              <a:t>quicklet</a:t>
            </a:r>
            <a:r>
              <a:rPr lang="en-US" sz="2400" dirty="0"/>
              <a:t> exercise in this chapter is presented in Listing </a:t>
            </a:r>
            <a:r>
              <a:rPr lang="en-US" sz="2400" dirty="0" smtClean="0"/>
              <a:t>6-4.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CC5E-FF81-41FA-938C-144EAAF82524}" type="datetime8">
              <a:rPr lang="en-US" smtClean="0"/>
              <a:t>7/13/2015 11:35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14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171700"/>
            <a:ext cx="10554574" cy="3924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6.1 </a:t>
            </a:r>
            <a:r>
              <a:rPr lang="en-US" sz="1800" dirty="0" err="1" smtClean="0"/>
              <a:t>Tiếp</a:t>
            </a:r>
            <a:r>
              <a:rPr lang="en-US" sz="1800" dirty="0" smtClean="0"/>
              <a:t> </a:t>
            </a:r>
            <a:r>
              <a:rPr lang="en-US" sz="1800" dirty="0" err="1" smtClean="0"/>
              <a:t>nối</a:t>
            </a:r>
            <a:r>
              <a:rPr lang="en-US" sz="1800" dirty="0" smtClean="0"/>
              <a:t> 5.1 </a:t>
            </a:r>
            <a:r>
              <a:rPr lang="en-US" sz="1800" dirty="0" err="1" smtClean="0"/>
              <a:t>Sau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 smtClean="0"/>
              <a:t> </a:t>
            </a:r>
            <a:r>
              <a:rPr lang="en-US" sz="1800" dirty="0" err="1" smtClean="0"/>
              <a:t>xong</a:t>
            </a:r>
            <a:r>
              <a:rPr lang="en-US" sz="1800" dirty="0" smtClean="0"/>
              <a:t> </a:t>
            </a:r>
            <a:r>
              <a:rPr lang="en-US" sz="1800" dirty="0" err="1" smtClean="0"/>
              <a:t>chương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Java </a:t>
            </a:r>
            <a:r>
              <a:rPr lang="en-US" sz="1800" dirty="0" err="1" smtClean="0"/>
              <a:t>đáp</a:t>
            </a:r>
            <a:r>
              <a:rPr lang="en-US" sz="1800" dirty="0"/>
              <a:t> </a:t>
            </a:r>
            <a:r>
              <a:rPr lang="en-US" sz="1800" dirty="0" err="1" smtClean="0"/>
              <a:t>ứng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tự</a:t>
            </a:r>
            <a:r>
              <a:rPr lang="en-US" sz="1800" dirty="0" smtClean="0"/>
              <a:t> </a:t>
            </a:r>
            <a:r>
              <a:rPr lang="en-US" sz="1800" dirty="0" err="1" smtClean="0"/>
              <a:t>yêu</a:t>
            </a:r>
            <a:r>
              <a:rPr lang="en-US" sz="1800" dirty="0" smtClean="0"/>
              <a:t> </a:t>
            </a:r>
            <a:r>
              <a:rPr lang="en-US" sz="1800" dirty="0" err="1" smtClean="0"/>
              <a:t>cầu</a:t>
            </a:r>
            <a:r>
              <a:rPr lang="en-US" sz="1800" dirty="0" smtClean="0"/>
              <a:t> logic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bản</a:t>
            </a:r>
            <a:r>
              <a:rPr lang="en-US" sz="1800" dirty="0" smtClean="0"/>
              <a:t> tin </a:t>
            </a:r>
            <a:r>
              <a:rPr lang="en-US" sz="1800" dirty="0" err="1" smtClean="0"/>
              <a:t>giữa</a:t>
            </a:r>
            <a:r>
              <a:rPr lang="en-US" sz="1800" dirty="0" smtClean="0"/>
              <a:t> </a:t>
            </a:r>
            <a:r>
              <a:rPr lang="en-US" sz="1800" dirty="0" err="1" smtClean="0"/>
              <a:t>hai</a:t>
            </a:r>
            <a:r>
              <a:rPr lang="en-US" sz="1800" dirty="0" smtClean="0"/>
              <a:t> </a:t>
            </a:r>
            <a:r>
              <a:rPr lang="en-US" sz="1800" dirty="0" err="1" smtClean="0"/>
              <a:t>đối</a:t>
            </a:r>
            <a:r>
              <a:rPr lang="en-US" sz="1800" dirty="0" smtClean="0"/>
              <a:t> </a:t>
            </a:r>
            <a:r>
              <a:rPr lang="en-US" sz="1800" dirty="0" err="1" smtClean="0"/>
              <a:t>tượng</a:t>
            </a:r>
            <a:r>
              <a:rPr lang="en-US" sz="1800" dirty="0" smtClean="0"/>
              <a:t> Client </a:t>
            </a:r>
            <a:r>
              <a:rPr lang="en-US" sz="1800" dirty="0" err="1" smtClean="0"/>
              <a:t>và</a:t>
            </a:r>
            <a:r>
              <a:rPr lang="en-US" sz="1800" dirty="0" smtClean="0"/>
              <a:t> Server, </a:t>
            </a:r>
            <a:r>
              <a:rPr lang="en-US" sz="1800" dirty="0" err="1" smtClean="0"/>
              <a:t>chúng</a:t>
            </a:r>
            <a:r>
              <a:rPr lang="en-US" sz="1800" dirty="0" smtClean="0"/>
              <a:t> ta </a:t>
            </a:r>
            <a:r>
              <a:rPr lang="en-US" sz="1800" dirty="0" err="1" smtClean="0"/>
              <a:t>đi</a:t>
            </a:r>
            <a:r>
              <a:rPr lang="en-US" sz="1800" dirty="0" smtClean="0"/>
              <a:t> </a:t>
            </a: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 smtClean="0"/>
              <a:t> </a:t>
            </a:r>
            <a:r>
              <a:rPr lang="en-US" sz="1800" dirty="0" err="1" smtClean="0"/>
              <a:t>thêm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logic </a:t>
            </a:r>
            <a:r>
              <a:rPr lang="en-US" sz="1800" dirty="0" err="1" smtClean="0"/>
              <a:t>chặt</a:t>
            </a:r>
            <a:r>
              <a:rPr lang="en-US" sz="1800" dirty="0" smtClean="0"/>
              <a:t> </a:t>
            </a:r>
            <a:r>
              <a:rPr lang="en-US" sz="1800" dirty="0" err="1" smtClean="0"/>
              <a:t>chẽ</a:t>
            </a:r>
            <a:r>
              <a:rPr lang="en-US" sz="1800" dirty="0" smtClean="0"/>
              <a:t> </a:t>
            </a:r>
            <a:r>
              <a:rPr lang="en-US" sz="1800" dirty="0" err="1" smtClean="0"/>
              <a:t>hơn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luồng</a:t>
            </a:r>
            <a:r>
              <a:rPr lang="en-US" sz="1800" dirty="0" smtClean="0"/>
              <a:t> </a:t>
            </a:r>
            <a:r>
              <a:rPr lang="en-US" sz="1800" dirty="0" err="1" smtClean="0"/>
              <a:t>xử</a:t>
            </a:r>
            <a:r>
              <a:rPr lang="en-US" sz="1800" dirty="0" smtClean="0"/>
              <a:t> </a:t>
            </a:r>
            <a:r>
              <a:rPr lang="en-US" sz="1800" dirty="0" err="1" smtClean="0"/>
              <a:t>lý</a:t>
            </a:r>
            <a:r>
              <a:rPr lang="en-US" sz="1800" dirty="0" smtClean="0"/>
              <a:t> </a:t>
            </a:r>
            <a:r>
              <a:rPr lang="en-US" sz="1800" dirty="0" err="1" smtClean="0"/>
              <a:t>này</a:t>
            </a:r>
            <a:r>
              <a:rPr lang="en-US" sz="1800" dirty="0" smtClean="0"/>
              <a:t>. </a:t>
            </a:r>
            <a:r>
              <a:rPr lang="en-US" sz="1800" dirty="0" err="1" smtClean="0"/>
              <a:t>Các</a:t>
            </a:r>
            <a:r>
              <a:rPr lang="en-US" sz="1800" dirty="0" smtClean="0"/>
              <a:t> logic </a:t>
            </a:r>
            <a:r>
              <a:rPr lang="en-US" sz="1800" dirty="0" err="1" smtClean="0"/>
              <a:t>như</a:t>
            </a:r>
            <a:r>
              <a:rPr lang="en-US" sz="1800" dirty="0" smtClean="0"/>
              <a:t> </a:t>
            </a:r>
            <a:r>
              <a:rPr lang="en-US" sz="1800" dirty="0" err="1" smtClean="0"/>
              <a:t>sau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 smtClean="0"/>
              <a:t>	1. </a:t>
            </a:r>
            <a:r>
              <a:rPr lang="en-US" sz="1800" dirty="0" err="1" smtClean="0"/>
              <a:t>Phía</a:t>
            </a:r>
            <a:r>
              <a:rPr lang="en-US" sz="1800" dirty="0" smtClean="0"/>
              <a:t> </a:t>
            </a:r>
            <a:r>
              <a:rPr lang="en-US" sz="1800" dirty="0"/>
              <a:t>server </a:t>
            </a:r>
            <a:r>
              <a:rPr lang="en-US" sz="1800" dirty="0" err="1"/>
              <a:t>Tổ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danh</a:t>
            </a:r>
            <a:r>
              <a:rPr lang="en-US" sz="1800" dirty="0"/>
              <a:t> </a:t>
            </a:r>
            <a:r>
              <a:rPr lang="en-US" sz="1800" dirty="0" err="1"/>
              <a:t>sách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Permission </a:t>
            </a:r>
            <a:r>
              <a:rPr lang="en-US" sz="1800" dirty="0" err="1"/>
              <a:t>bao</a:t>
            </a:r>
            <a:r>
              <a:rPr lang="en-US" sz="1800" dirty="0"/>
              <a:t> </a:t>
            </a:r>
            <a:r>
              <a:rPr lang="en-US" sz="1800" dirty="0" err="1"/>
              <a:t>gồm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sau</a:t>
            </a:r>
            <a:r>
              <a:rPr lang="en-US" sz="1800" dirty="0"/>
              <a:t>: Permission Id, Permission </a:t>
            </a:r>
            <a:r>
              <a:rPr lang="en-US" sz="1800" dirty="0" smtClean="0"/>
              <a:t>Name. </a:t>
            </a:r>
            <a:r>
              <a:rPr lang="en-US" sz="1800" dirty="0" err="1" smtClean="0"/>
              <a:t>Phía</a:t>
            </a:r>
            <a:r>
              <a:rPr lang="en-US" sz="1800" dirty="0" smtClean="0"/>
              <a:t> </a:t>
            </a:r>
            <a:r>
              <a:rPr lang="en-US" sz="1800" dirty="0"/>
              <a:t>server </a:t>
            </a:r>
            <a:r>
              <a:rPr lang="en-US" sz="1800" dirty="0" smtClean="0"/>
              <a:t> </a:t>
            </a:r>
            <a:r>
              <a:rPr lang="en-US" sz="1800" dirty="0" err="1" smtClean="0"/>
              <a:t>cũng</a:t>
            </a:r>
            <a:r>
              <a:rPr lang="en-US" sz="1800" dirty="0" smtClean="0"/>
              <a:t> </a:t>
            </a:r>
            <a:r>
              <a:rPr lang="en-US" sz="1800" dirty="0" err="1" smtClean="0"/>
              <a:t>tổ</a:t>
            </a:r>
            <a:r>
              <a:rPr lang="en-US" sz="1800" dirty="0" smtClean="0"/>
              <a:t> </a:t>
            </a:r>
            <a:r>
              <a:rPr lang="en-US" sz="1800" dirty="0" err="1" smtClean="0"/>
              <a:t>chức</a:t>
            </a:r>
            <a:r>
              <a:rPr lang="en-US" sz="1800" dirty="0" smtClean="0"/>
              <a:t> </a:t>
            </a:r>
            <a:r>
              <a:rPr lang="en-US" sz="1800" dirty="0" err="1" smtClean="0"/>
              <a:t>danh</a:t>
            </a:r>
            <a:r>
              <a:rPr lang="en-US" sz="1800" dirty="0" smtClean="0"/>
              <a:t> </a:t>
            </a:r>
            <a:r>
              <a:rPr lang="en-US" sz="1800" dirty="0" err="1" smtClean="0"/>
              <a:t>sách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user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phép</a:t>
            </a:r>
            <a:r>
              <a:rPr lang="en-US" sz="1800" dirty="0" smtClean="0"/>
              <a:t> login </a:t>
            </a:r>
            <a:r>
              <a:rPr lang="en-US" sz="1800" dirty="0" err="1" smtClean="0"/>
              <a:t>vào</a:t>
            </a:r>
            <a:r>
              <a:rPr lang="en-US" sz="1800" dirty="0" smtClean="0"/>
              <a:t> </a:t>
            </a:r>
            <a:r>
              <a:rPr lang="en-US" sz="1800" dirty="0" err="1" smtClean="0"/>
              <a:t>hệ</a:t>
            </a:r>
            <a:r>
              <a:rPr lang="en-US" sz="1800" dirty="0" smtClean="0"/>
              <a:t> </a:t>
            </a:r>
            <a:r>
              <a:rPr lang="en-US" sz="1800" dirty="0" err="1" smtClean="0"/>
              <a:t>thống</a:t>
            </a:r>
            <a:r>
              <a:rPr lang="en-US" sz="1800" dirty="0" smtClean="0"/>
              <a:t> </a:t>
            </a:r>
            <a:r>
              <a:rPr lang="en-US" sz="1800" dirty="0" err="1" smtClean="0"/>
              <a:t>bao</a:t>
            </a:r>
            <a:r>
              <a:rPr lang="en-US" sz="1800" dirty="0" smtClean="0"/>
              <a:t> </a:t>
            </a:r>
            <a:r>
              <a:rPr lang="en-US" sz="1800" dirty="0" err="1" smtClean="0"/>
              <a:t>gồm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tin </a:t>
            </a:r>
            <a:r>
              <a:rPr lang="en-US" sz="1800" dirty="0" err="1" smtClean="0"/>
              <a:t>sau</a:t>
            </a:r>
            <a:r>
              <a:rPr lang="en-US" sz="1800" dirty="0" smtClean="0"/>
              <a:t>: User Name, Password</a:t>
            </a:r>
            <a:r>
              <a:rPr lang="en-US" sz="1800" dirty="0"/>
              <a:t>, </a:t>
            </a:r>
            <a:r>
              <a:rPr lang="en-US" sz="1800" dirty="0" smtClean="0"/>
              <a:t>Permission Id.</a:t>
            </a:r>
          </a:p>
          <a:p>
            <a:pPr marL="0" indent="0">
              <a:buNone/>
            </a:pPr>
            <a:r>
              <a:rPr lang="en-US" sz="1800" dirty="0" smtClean="0"/>
              <a:t>	2</a:t>
            </a:r>
            <a:r>
              <a:rPr lang="en-US" sz="1800" dirty="0" smtClean="0"/>
              <a:t>. Server </a:t>
            </a:r>
            <a:r>
              <a:rPr lang="en-US" sz="1800" dirty="0" err="1" smtClean="0"/>
              <a:t>kiểm</a:t>
            </a:r>
            <a:r>
              <a:rPr lang="en-US" sz="1800" dirty="0" smtClean="0"/>
              <a:t> </a:t>
            </a:r>
            <a:r>
              <a:rPr lang="en-US" sz="1800" dirty="0" err="1" smtClean="0"/>
              <a:t>tra</a:t>
            </a:r>
            <a:r>
              <a:rPr lang="en-US" sz="1800" dirty="0" smtClean="0"/>
              <a:t> </a:t>
            </a:r>
            <a:r>
              <a:rPr lang="en-US" sz="1800" dirty="0" err="1" smtClean="0"/>
              <a:t>c</a:t>
            </a:r>
            <a:r>
              <a:rPr lang="en-US" sz="1800" dirty="0" err="1" smtClean="0"/>
              <a:t>hỉ</a:t>
            </a:r>
            <a:r>
              <a:rPr lang="en-US" sz="1800" dirty="0" smtClean="0"/>
              <a:t>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những</a:t>
            </a:r>
            <a:r>
              <a:rPr lang="en-US" sz="1800" dirty="0" smtClean="0"/>
              <a:t> user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danh</a:t>
            </a:r>
            <a:r>
              <a:rPr lang="en-US" sz="1800" dirty="0" smtClean="0"/>
              <a:t> </a:t>
            </a:r>
            <a:r>
              <a:rPr lang="en-US" sz="1800" dirty="0" err="1" smtClean="0"/>
              <a:t>sách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server </a:t>
            </a:r>
            <a:r>
              <a:rPr lang="en-US" sz="1800" dirty="0" err="1" smtClean="0"/>
              <a:t>thì</a:t>
            </a:r>
            <a:r>
              <a:rPr lang="en-US" sz="1800" dirty="0" smtClean="0"/>
              <a:t> </a:t>
            </a:r>
            <a:r>
              <a:rPr lang="en-US" sz="1800" dirty="0" err="1" smtClean="0"/>
              <a:t>mới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login </a:t>
            </a:r>
            <a:r>
              <a:rPr lang="en-US" sz="1800" dirty="0" err="1" smtClean="0"/>
              <a:t>thành</a:t>
            </a:r>
            <a:r>
              <a:rPr lang="en-US" sz="1800" dirty="0" smtClean="0"/>
              <a:t>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bản</a:t>
            </a:r>
            <a:r>
              <a:rPr lang="en-US" sz="1800" dirty="0" smtClean="0"/>
              <a:t> tin response </a:t>
            </a:r>
            <a:r>
              <a:rPr lang="en-US" sz="1800" dirty="0" err="1" smtClean="0"/>
              <a:t>phía</a:t>
            </a:r>
            <a:r>
              <a:rPr lang="en-US" sz="1800" dirty="0" smtClean="0"/>
              <a:t> server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sinh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mã</a:t>
            </a:r>
            <a:r>
              <a:rPr lang="en-US" sz="1800" dirty="0" smtClean="0"/>
              <a:t> code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tả</a:t>
            </a:r>
            <a:r>
              <a:rPr lang="en-US" sz="1800" dirty="0" smtClean="0"/>
              <a:t> </a:t>
            </a:r>
            <a:r>
              <a:rPr lang="en-US" sz="1800" dirty="0" err="1" smtClean="0"/>
              <a:t>tương</a:t>
            </a:r>
            <a:r>
              <a:rPr lang="en-US" sz="1800" dirty="0" smtClean="0"/>
              <a:t> </a:t>
            </a:r>
            <a:r>
              <a:rPr lang="en-US" sz="1800" dirty="0" err="1" smtClean="0"/>
              <a:t>ứng</a:t>
            </a:r>
            <a:r>
              <a:rPr lang="en-US" sz="1800" dirty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trả</a:t>
            </a:r>
            <a:r>
              <a:rPr lang="en-US" sz="1800" dirty="0" smtClean="0"/>
              <a:t> </a:t>
            </a:r>
            <a:r>
              <a:rPr lang="en-US" sz="1800" dirty="0" err="1" smtClean="0"/>
              <a:t>lại</a:t>
            </a:r>
            <a:r>
              <a:rPr lang="en-US" sz="1800" dirty="0" smtClean="0"/>
              <a:t> </a:t>
            </a:r>
            <a:r>
              <a:rPr lang="en-US" sz="1800" dirty="0" err="1" smtClean="0"/>
              <a:t>phía</a:t>
            </a:r>
            <a:r>
              <a:rPr lang="en-US" sz="1800" dirty="0" smtClean="0"/>
              <a:t> client.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2. </a:t>
            </a:r>
            <a:r>
              <a:rPr lang="en-US" sz="1800" dirty="0" err="1" smtClean="0"/>
              <a:t>Khi</a:t>
            </a:r>
            <a:r>
              <a:rPr lang="en-US" sz="1800" dirty="0" smtClean="0"/>
              <a:t> User </a:t>
            </a:r>
            <a:r>
              <a:rPr lang="en-US" sz="1800" dirty="0" err="1" smtClean="0"/>
              <a:t>đăng</a:t>
            </a:r>
            <a:r>
              <a:rPr lang="en-US" sz="1800" dirty="0" smtClean="0"/>
              <a:t> </a:t>
            </a:r>
            <a:r>
              <a:rPr lang="en-US" sz="1800" dirty="0" err="1" smtClean="0"/>
              <a:t>nhập</a:t>
            </a:r>
            <a:r>
              <a:rPr lang="en-US" sz="1800" dirty="0" smtClean="0"/>
              <a:t> </a:t>
            </a:r>
            <a:r>
              <a:rPr lang="en-US" sz="1800" dirty="0" err="1" smtClean="0"/>
              <a:t>thành</a:t>
            </a:r>
            <a:r>
              <a:rPr lang="en-US" sz="1800" dirty="0" smtClean="0"/>
              <a:t>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thì</a:t>
            </a:r>
            <a:r>
              <a:rPr lang="en-US" sz="1800" dirty="0" smtClean="0"/>
              <a:t> </a:t>
            </a:r>
            <a:r>
              <a:rPr lang="en-US" sz="1800" dirty="0" err="1" smtClean="0"/>
              <a:t>phía</a:t>
            </a:r>
            <a:r>
              <a:rPr lang="en-US" sz="1800" dirty="0" smtClean="0"/>
              <a:t> Server </a:t>
            </a:r>
            <a:r>
              <a:rPr lang="en-US" sz="1800" dirty="0" err="1" smtClean="0"/>
              <a:t>đưa</a:t>
            </a:r>
            <a:r>
              <a:rPr lang="en-US" sz="1800" dirty="0" smtClean="0"/>
              <a:t>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</a:t>
            </a:r>
            <a:r>
              <a:rPr lang="en-US" sz="1800" dirty="0" err="1" smtClean="0"/>
              <a:t>điệp</a:t>
            </a:r>
            <a:r>
              <a:rPr lang="en-US" sz="1800" dirty="0" smtClean="0"/>
              <a:t> </a:t>
            </a:r>
            <a:r>
              <a:rPr lang="en-US" sz="1800" dirty="0" err="1" smtClean="0"/>
              <a:t>chào</a:t>
            </a:r>
            <a:r>
              <a:rPr lang="en-US" sz="1800" dirty="0" smtClean="0"/>
              <a:t> user </a:t>
            </a:r>
            <a:r>
              <a:rPr lang="en-US" sz="1800" dirty="0" err="1" smtClean="0"/>
              <a:t>đó</a:t>
            </a:r>
            <a:r>
              <a:rPr lang="en-US" sz="1800" dirty="0" smtClean="0"/>
              <a:t> </a:t>
            </a:r>
            <a:r>
              <a:rPr lang="en-US" sz="1800" dirty="0" err="1" smtClean="0"/>
              <a:t>cùng</a:t>
            </a:r>
            <a:r>
              <a:rPr lang="en-US" sz="1800" dirty="0" smtClean="0"/>
              <a:t> </a:t>
            </a:r>
            <a:r>
              <a:rPr lang="en-US" sz="1800" dirty="0"/>
              <a:t>Permission Id</a:t>
            </a:r>
            <a:r>
              <a:rPr lang="en-US" sz="1800" dirty="0" smtClean="0"/>
              <a:t>, </a:t>
            </a:r>
            <a:r>
              <a:rPr lang="en-US" sz="1800" dirty="0"/>
              <a:t>Permission Name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user </a:t>
            </a:r>
            <a:r>
              <a:rPr lang="en-US" sz="1800" dirty="0" err="1" smtClean="0"/>
              <a:t>ra</a:t>
            </a:r>
            <a:r>
              <a:rPr lang="en-US" sz="1800" dirty="0" smtClean="0"/>
              <a:t> </a:t>
            </a:r>
            <a:r>
              <a:rPr lang="en-US" sz="1800" dirty="0" err="1" smtClean="0"/>
              <a:t>màn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	3. </a:t>
            </a:r>
            <a:r>
              <a:rPr lang="en-US" sz="1800" dirty="0" err="1" smtClean="0"/>
              <a:t>Lặp</a:t>
            </a:r>
            <a:r>
              <a:rPr lang="en-US" sz="1800" dirty="0" smtClean="0"/>
              <a:t> </a:t>
            </a:r>
            <a:r>
              <a:rPr lang="en-US" sz="1800" dirty="0" err="1" smtClean="0"/>
              <a:t>lại</a:t>
            </a:r>
            <a:r>
              <a:rPr lang="en-US" sz="1800" dirty="0" smtClean="0"/>
              <a:t> </a:t>
            </a:r>
            <a:r>
              <a:rPr lang="en-US" sz="1800" dirty="0" err="1" smtClean="0"/>
              <a:t>tự</a:t>
            </a:r>
            <a:r>
              <a:rPr lang="en-US" sz="1800" dirty="0" smtClean="0"/>
              <a:t> </a:t>
            </a:r>
            <a:r>
              <a:rPr lang="en-US" sz="1800" dirty="0" err="1" smtClean="0"/>
              <a:t>động</a:t>
            </a:r>
            <a:r>
              <a:rPr lang="en-US" sz="1800" dirty="0" smtClean="0"/>
              <a:t> </a:t>
            </a:r>
            <a:r>
              <a:rPr lang="en-US" sz="1800" dirty="0" err="1" smtClean="0"/>
              <a:t>quá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truyền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bản</a:t>
            </a:r>
            <a:r>
              <a:rPr lang="en-US" sz="1800" dirty="0" smtClean="0"/>
              <a:t> tin message </a:t>
            </a:r>
            <a:r>
              <a:rPr lang="en-US" sz="1800" dirty="0" err="1" smtClean="0"/>
              <a:t>này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phía</a:t>
            </a:r>
            <a:r>
              <a:rPr lang="en-US" sz="1800" dirty="0" smtClean="0"/>
              <a:t> client </a:t>
            </a:r>
            <a:r>
              <a:rPr lang="en-US" sz="1800" dirty="0" err="1" smtClean="0"/>
              <a:t>đối</a:t>
            </a:r>
            <a:r>
              <a:rPr lang="en-US" sz="1800" dirty="0" smtClean="0"/>
              <a:t> </a:t>
            </a:r>
            <a:r>
              <a:rPr lang="en-US" sz="1800" dirty="0" err="1" smtClean="0"/>
              <a:t>với</a:t>
            </a:r>
            <a:r>
              <a:rPr lang="en-US" sz="1800" dirty="0" smtClean="0"/>
              <a:t> server </a:t>
            </a:r>
            <a:r>
              <a:rPr lang="en-US" sz="1800" dirty="0" err="1" smtClean="0"/>
              <a:t>cho</a:t>
            </a:r>
            <a:r>
              <a:rPr lang="en-US" sz="1800" dirty="0" smtClean="0"/>
              <a:t> </a:t>
            </a:r>
            <a:r>
              <a:rPr lang="en-US" sz="1800" dirty="0" err="1" smtClean="0"/>
              <a:t>đến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nào</a:t>
            </a:r>
            <a:r>
              <a:rPr lang="en-US" sz="1800" dirty="0" smtClean="0"/>
              <a:t> </a:t>
            </a:r>
            <a:r>
              <a:rPr lang="en-US" sz="1800" dirty="0" err="1" smtClean="0"/>
              <a:t>thành</a:t>
            </a:r>
            <a:r>
              <a:rPr lang="en-US" sz="1800" dirty="0" smtClean="0"/>
              <a:t>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giao</a:t>
            </a:r>
            <a:r>
              <a:rPr lang="en-US" sz="1800" dirty="0" smtClean="0"/>
              <a:t> </a:t>
            </a:r>
            <a:r>
              <a:rPr lang="en-US" sz="1800" dirty="0" err="1" smtClean="0"/>
              <a:t>dịch</a:t>
            </a:r>
            <a:r>
              <a:rPr lang="en-US" sz="1800" dirty="0" smtClean="0"/>
              <a:t>: Login, </a:t>
            </a:r>
            <a:r>
              <a:rPr lang="en-US" sz="1800" dirty="0" err="1" smtClean="0"/>
              <a:t>truyền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tin </a:t>
            </a:r>
            <a:r>
              <a:rPr lang="en-US" sz="1800" dirty="0" err="1" smtClean="0"/>
              <a:t>cá</a:t>
            </a:r>
            <a:r>
              <a:rPr lang="en-US" sz="1800" dirty="0" smtClean="0"/>
              <a:t> </a:t>
            </a:r>
            <a:r>
              <a:rPr lang="en-US" sz="1800" dirty="0" err="1" smtClean="0"/>
              <a:t>nhân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Logout </a:t>
            </a:r>
            <a:r>
              <a:rPr lang="en-US" sz="1800" dirty="0" err="1" smtClean="0"/>
              <a:t>thì</a:t>
            </a:r>
            <a:r>
              <a:rPr lang="en-US" sz="1800" dirty="0" smtClean="0"/>
              <a:t> </a:t>
            </a:r>
            <a:r>
              <a:rPr lang="en-US" sz="1800" dirty="0" err="1" smtClean="0"/>
              <a:t>dừng</a:t>
            </a:r>
            <a:r>
              <a:rPr lang="en-US" sz="1800" dirty="0" smtClean="0"/>
              <a:t> </a:t>
            </a:r>
            <a:r>
              <a:rPr lang="en-US" sz="1800" dirty="0" err="1" smtClean="0"/>
              <a:t>lại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CC5E-FF81-41FA-938C-144EAAF82524}" type="datetime8">
              <a:rPr lang="en-US" smtClean="0"/>
              <a:t>7/13/2015 12:18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 Study      -  Kỹ năng lập trình Java toàn diện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220" cy="7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75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6B9F25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Words>212</Words>
  <Application>Microsoft Office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Execution Flow Control in Java</vt:lpstr>
      <vt:lpstr>1. Using Selection Statements</vt:lpstr>
      <vt:lpstr>2. Iteration Statements</vt:lpstr>
      <vt:lpstr>3. Block Breaker Statements</vt:lpstr>
      <vt:lpstr>Codewalk Quicklet:</vt:lpstr>
      <vt:lpstr>Exercise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Giời thiệu khóa học</dc:title>
  <dc:creator>Tran Tan</dc:creator>
  <cp:lastModifiedBy>Tran Tan</cp:lastModifiedBy>
  <cp:revision>158</cp:revision>
  <dcterms:created xsi:type="dcterms:W3CDTF">2015-04-09T06:42:47Z</dcterms:created>
  <dcterms:modified xsi:type="dcterms:W3CDTF">2015-07-13T05:21:27Z</dcterms:modified>
</cp:coreProperties>
</file>