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75" d="100"/>
          <a:sy n="75" d="100"/>
        </p:scale>
        <p:origin x="2106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8565DC93-03CC-4139-8570-BE052CE2269D}"/>
              </a:ext>
            </a:extLst>
          </p:cNvPr>
          <p:cNvSpPr/>
          <p:nvPr/>
        </p:nvSpPr>
        <p:spPr>
          <a:xfrm>
            <a:off x="-471119" y="-192219"/>
            <a:ext cx="10101943" cy="74315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81AF361-74A6-4F9D-82F8-D7EBE2A37E2F}"/>
              </a:ext>
            </a:extLst>
          </p:cNvPr>
          <p:cNvCxnSpPr>
            <a:cxnSpLocks/>
            <a:stCxn id="56" idx="2"/>
            <a:endCxn id="134" idx="0"/>
          </p:cNvCxnSpPr>
          <p:nvPr/>
        </p:nvCxnSpPr>
        <p:spPr>
          <a:xfrm rot="5400000">
            <a:off x="2628588" y="-578961"/>
            <a:ext cx="681060" cy="323987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18">
            <a:extLst>
              <a:ext uri="{FF2B5EF4-FFF2-40B4-BE49-F238E27FC236}">
                <a16:creationId xmlns:a16="http://schemas.microsoft.com/office/drawing/2014/main" id="{3B16F796-14E6-4DA8-B9F3-055F9A99B3E5}"/>
              </a:ext>
            </a:extLst>
          </p:cNvPr>
          <p:cNvCxnSpPr>
            <a:cxnSpLocks/>
            <a:stCxn id="56" idx="2"/>
            <a:endCxn id="142" idx="0"/>
          </p:cNvCxnSpPr>
          <p:nvPr/>
        </p:nvCxnSpPr>
        <p:spPr>
          <a:xfrm rot="5400000">
            <a:off x="3708093" y="500544"/>
            <a:ext cx="681060" cy="108086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18">
            <a:extLst>
              <a:ext uri="{FF2B5EF4-FFF2-40B4-BE49-F238E27FC236}">
                <a16:creationId xmlns:a16="http://schemas.microsoft.com/office/drawing/2014/main" id="{F33A54A5-AE1C-4AE0-8D0D-7C90F5A57A3E}"/>
              </a:ext>
            </a:extLst>
          </p:cNvPr>
          <p:cNvCxnSpPr>
            <a:cxnSpLocks/>
            <a:stCxn id="56" idx="2"/>
            <a:endCxn id="149" idx="0"/>
          </p:cNvCxnSpPr>
          <p:nvPr/>
        </p:nvCxnSpPr>
        <p:spPr>
          <a:xfrm rot="16200000" flipH="1">
            <a:off x="4787598" y="501907"/>
            <a:ext cx="681060" cy="1078142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18">
            <a:extLst>
              <a:ext uri="{FF2B5EF4-FFF2-40B4-BE49-F238E27FC236}">
                <a16:creationId xmlns:a16="http://schemas.microsoft.com/office/drawing/2014/main" id="{AEED2E05-0278-4284-A07A-988135E2AAAB}"/>
              </a:ext>
            </a:extLst>
          </p:cNvPr>
          <p:cNvCxnSpPr>
            <a:cxnSpLocks/>
            <a:stCxn id="56" idx="2"/>
            <a:endCxn id="155" idx="0"/>
          </p:cNvCxnSpPr>
          <p:nvPr/>
        </p:nvCxnSpPr>
        <p:spPr>
          <a:xfrm rot="16200000" flipH="1">
            <a:off x="5867102" y="-577598"/>
            <a:ext cx="681060" cy="3237151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255">
            <a:extLst>
              <a:ext uri="{FF2B5EF4-FFF2-40B4-BE49-F238E27FC236}">
                <a16:creationId xmlns:a16="http://schemas.microsoft.com/office/drawing/2014/main" id="{611B6646-114A-4B43-8543-26E99006F636}"/>
              </a:ext>
            </a:extLst>
          </p:cNvPr>
          <p:cNvSpPr/>
          <p:nvPr/>
        </p:nvSpPr>
        <p:spPr>
          <a:xfrm>
            <a:off x="3317330" y="-1137540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Usual Work, K-12, Univ. Location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E799A6-25AF-4F78-8995-BB1944EAA1F3}"/>
              </a:ext>
            </a:extLst>
          </p:cNvPr>
          <p:cNvCxnSpPr>
            <a:cxnSpLocks/>
            <a:stCxn id="145" idx="2"/>
            <a:endCxn id="127" idx="0"/>
          </p:cNvCxnSpPr>
          <p:nvPr/>
        </p:nvCxnSpPr>
        <p:spPr>
          <a:xfrm>
            <a:off x="4589058" y="-1345716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255">
            <a:extLst>
              <a:ext uri="{FF2B5EF4-FFF2-40B4-BE49-F238E27FC236}">
                <a16:creationId xmlns:a16="http://schemas.microsoft.com/office/drawing/2014/main" id="{47BCE577-4F22-4A8E-8980-1FB9796CE29C}"/>
              </a:ext>
            </a:extLst>
          </p:cNvPr>
          <p:cNvSpPr/>
          <p:nvPr/>
        </p:nvSpPr>
        <p:spPr>
          <a:xfrm>
            <a:off x="3317330" y="-1656148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Accessibilities</a:t>
            </a:r>
          </a:p>
        </p:txBody>
      </p:sp>
      <p:sp>
        <p:nvSpPr>
          <p:cNvPr id="45" name="Rounded Rectangle 255">
            <a:extLst>
              <a:ext uri="{FF2B5EF4-FFF2-40B4-BE49-F238E27FC236}">
                <a16:creationId xmlns:a16="http://schemas.microsoft.com/office/drawing/2014/main" id="{4E9669A8-8612-493B-B921-658162F30C76}"/>
              </a:ext>
            </a:extLst>
          </p:cNvPr>
          <p:cNvSpPr/>
          <p:nvPr/>
        </p:nvSpPr>
        <p:spPr>
          <a:xfrm>
            <a:off x="3317330" y="-618932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Auto Ownership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A097-6F1C-40AA-BD1A-0D1A40E7C3F7}"/>
              </a:ext>
            </a:extLst>
          </p:cNvPr>
          <p:cNvCxnSpPr>
            <a:cxnSpLocks/>
            <a:stCxn id="127" idx="2"/>
            <a:endCxn id="45" idx="0"/>
          </p:cNvCxnSpPr>
          <p:nvPr/>
        </p:nvCxnSpPr>
        <p:spPr>
          <a:xfrm>
            <a:off x="4589058" y="-827108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255">
            <a:extLst>
              <a:ext uri="{FF2B5EF4-FFF2-40B4-BE49-F238E27FC236}">
                <a16:creationId xmlns:a16="http://schemas.microsoft.com/office/drawing/2014/main" id="{AB5DDBC4-8338-4BAF-B90D-185A230796B2}"/>
              </a:ext>
            </a:extLst>
          </p:cNvPr>
          <p:cNvSpPr/>
          <p:nvPr/>
        </p:nvSpPr>
        <p:spPr>
          <a:xfrm>
            <a:off x="3317330" y="-11157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Free Parking Eligibility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D74DC8-AF4A-4100-A411-F87BE88F976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4589058" y="-30850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55">
            <a:extLst>
              <a:ext uri="{FF2B5EF4-FFF2-40B4-BE49-F238E27FC236}">
                <a16:creationId xmlns:a16="http://schemas.microsoft.com/office/drawing/2014/main" id="{5F5FB00D-97A0-4974-AE0B-2F8E2FDFDA1A}"/>
              </a:ext>
            </a:extLst>
          </p:cNvPr>
          <p:cNvSpPr/>
          <p:nvPr/>
        </p:nvSpPr>
        <p:spPr>
          <a:xfrm>
            <a:off x="3317330" y="392900"/>
            <a:ext cx="2543454" cy="307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Coordinated Daily Activity Pattern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B0C10A-5714-4B3B-9077-6CE0488CFF7F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4589057" y="195974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7159B4-CEC9-4E6C-A1C9-4DDE462E066C}"/>
              </a:ext>
            </a:extLst>
          </p:cNvPr>
          <p:cNvSpPr/>
          <p:nvPr/>
        </p:nvSpPr>
        <p:spPr>
          <a:xfrm>
            <a:off x="2877008" y="813780"/>
            <a:ext cx="126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Fully Joint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594901-51E1-4149-AFD4-CD91515CA0A3}"/>
              </a:ext>
            </a:extLst>
          </p:cNvPr>
          <p:cNvSpPr/>
          <p:nvPr/>
        </p:nvSpPr>
        <p:spPr>
          <a:xfrm>
            <a:off x="4559211" y="817073"/>
            <a:ext cx="223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Indiv. Non-Mand.</a:t>
            </a:r>
          </a:p>
        </p:txBody>
      </p:sp>
      <p:sp>
        <p:nvSpPr>
          <p:cNvPr id="134" name="Rounded Rectangle 255">
            <a:extLst>
              <a:ext uri="{FF2B5EF4-FFF2-40B4-BE49-F238E27FC236}">
                <a16:creationId xmlns:a16="http://schemas.microsoft.com/office/drawing/2014/main" id="{B4E83B6C-922D-4D64-B8A3-4D44720FAD76}"/>
              </a:ext>
            </a:extLst>
          </p:cNvPr>
          <p:cNvSpPr/>
          <p:nvPr/>
        </p:nvSpPr>
        <p:spPr>
          <a:xfrm>
            <a:off x="38449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35" name="Rounded Rectangle 255">
            <a:extLst>
              <a:ext uri="{FF2B5EF4-FFF2-40B4-BE49-F238E27FC236}">
                <a16:creationId xmlns:a16="http://schemas.microsoft.com/office/drawing/2014/main" id="{A6410E63-D50C-442E-881B-A71B5D1671F7}"/>
              </a:ext>
            </a:extLst>
          </p:cNvPr>
          <p:cNvSpPr/>
          <p:nvPr/>
        </p:nvSpPr>
        <p:spPr>
          <a:xfrm>
            <a:off x="384491" y="339694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5380E4D-27EC-4D44-B3D2-C5C58AFF7EF9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1349179" y="1689056"/>
            <a:ext cx="0" cy="1707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ounded Rectangle 255">
            <a:extLst>
              <a:ext uri="{FF2B5EF4-FFF2-40B4-BE49-F238E27FC236}">
                <a16:creationId xmlns:a16="http://schemas.microsoft.com/office/drawing/2014/main" id="{F8ADDCAD-AE44-47F6-A5E8-3F58A65E081D}"/>
              </a:ext>
            </a:extLst>
          </p:cNvPr>
          <p:cNvSpPr/>
          <p:nvPr/>
        </p:nvSpPr>
        <p:spPr>
          <a:xfrm>
            <a:off x="254350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43" name="Rounded Rectangle 255">
            <a:extLst>
              <a:ext uri="{FF2B5EF4-FFF2-40B4-BE49-F238E27FC236}">
                <a16:creationId xmlns:a16="http://schemas.microsoft.com/office/drawing/2014/main" id="{F50B8D5E-7064-4A0C-A92B-D1FBEAD3FC9F}"/>
              </a:ext>
            </a:extLst>
          </p:cNvPr>
          <p:cNvSpPr/>
          <p:nvPr/>
        </p:nvSpPr>
        <p:spPr>
          <a:xfrm>
            <a:off x="2543501" y="18859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Composition 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BE63EE2-9E0C-48C7-A2CD-09B3EF078AE4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3508189" y="16890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255">
            <a:extLst>
              <a:ext uri="{FF2B5EF4-FFF2-40B4-BE49-F238E27FC236}">
                <a16:creationId xmlns:a16="http://schemas.microsoft.com/office/drawing/2014/main" id="{B54FF88F-EAEB-44DA-8E9A-DB0B7221783B}"/>
              </a:ext>
            </a:extLst>
          </p:cNvPr>
          <p:cNvSpPr/>
          <p:nvPr/>
        </p:nvSpPr>
        <p:spPr>
          <a:xfrm>
            <a:off x="2543501" y="239045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Participation 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6C05F10-07B3-45B4-9989-2639E75105CC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3508189" y="219353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ounded Rectangle 255">
            <a:extLst>
              <a:ext uri="{FF2B5EF4-FFF2-40B4-BE49-F238E27FC236}">
                <a16:creationId xmlns:a16="http://schemas.microsoft.com/office/drawing/2014/main" id="{1E74A594-8258-4585-83D4-3C390174E963}"/>
              </a:ext>
            </a:extLst>
          </p:cNvPr>
          <p:cNvSpPr/>
          <p:nvPr/>
        </p:nvSpPr>
        <p:spPr>
          <a:xfrm>
            <a:off x="470251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1" name="Rounded Rectangle 255">
            <a:extLst>
              <a:ext uri="{FF2B5EF4-FFF2-40B4-BE49-F238E27FC236}">
                <a16:creationId xmlns:a16="http://schemas.microsoft.com/office/drawing/2014/main" id="{88CFD4BF-5994-4808-8DA9-4CC4F2F295B7}"/>
              </a:ext>
            </a:extLst>
          </p:cNvPr>
          <p:cNvSpPr/>
          <p:nvPr/>
        </p:nvSpPr>
        <p:spPr>
          <a:xfrm>
            <a:off x="4702511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88013C-CF35-46B2-9D41-01DCD7CF447D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>
            <a:off x="5667199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255">
            <a:extLst>
              <a:ext uri="{FF2B5EF4-FFF2-40B4-BE49-F238E27FC236}">
                <a16:creationId xmlns:a16="http://schemas.microsoft.com/office/drawing/2014/main" id="{27688AD5-2FAB-4A60-A704-CB42FC11504A}"/>
              </a:ext>
            </a:extLst>
          </p:cNvPr>
          <p:cNvSpPr/>
          <p:nvPr/>
        </p:nvSpPr>
        <p:spPr>
          <a:xfrm>
            <a:off x="4702511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274A783-2C62-4F99-A2FE-F8C095BBAB40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5667199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ounded Rectangle 255">
            <a:extLst>
              <a:ext uri="{FF2B5EF4-FFF2-40B4-BE49-F238E27FC236}">
                <a16:creationId xmlns:a16="http://schemas.microsoft.com/office/drawing/2014/main" id="{34F714ED-B534-429A-982A-364161BD215D}"/>
              </a:ext>
            </a:extLst>
          </p:cNvPr>
          <p:cNvSpPr/>
          <p:nvPr/>
        </p:nvSpPr>
        <p:spPr>
          <a:xfrm>
            <a:off x="6861520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6" name="Rounded Rectangle 255">
            <a:extLst>
              <a:ext uri="{FF2B5EF4-FFF2-40B4-BE49-F238E27FC236}">
                <a16:creationId xmlns:a16="http://schemas.microsoft.com/office/drawing/2014/main" id="{C563D740-FA3B-4CC2-BE28-ED40908FCAE4}"/>
              </a:ext>
            </a:extLst>
          </p:cNvPr>
          <p:cNvSpPr/>
          <p:nvPr/>
        </p:nvSpPr>
        <p:spPr>
          <a:xfrm>
            <a:off x="6861520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8B4FB9-65CD-4BC7-B7E0-FEB039DE3663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7826208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255">
            <a:extLst>
              <a:ext uri="{FF2B5EF4-FFF2-40B4-BE49-F238E27FC236}">
                <a16:creationId xmlns:a16="http://schemas.microsoft.com/office/drawing/2014/main" id="{630A071C-7655-469A-BFF7-B355BE06E196}"/>
              </a:ext>
            </a:extLst>
          </p:cNvPr>
          <p:cNvSpPr/>
          <p:nvPr/>
        </p:nvSpPr>
        <p:spPr>
          <a:xfrm>
            <a:off x="6861520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64BC0D-50AB-49D3-878A-61FF04D633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826208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07579E2-C507-46CD-B303-61B1FC50035F}"/>
              </a:ext>
            </a:extLst>
          </p:cNvPr>
          <p:cNvSpPr/>
          <p:nvPr/>
        </p:nvSpPr>
        <p:spPr>
          <a:xfrm>
            <a:off x="7135808" y="817073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At-Work</a:t>
            </a:r>
          </a:p>
        </p:txBody>
      </p:sp>
      <p:sp>
        <p:nvSpPr>
          <p:cNvPr id="161" name="Rounded Rectangle 255">
            <a:extLst>
              <a:ext uri="{FF2B5EF4-FFF2-40B4-BE49-F238E27FC236}">
                <a16:creationId xmlns:a16="http://schemas.microsoft.com/office/drawing/2014/main" id="{91A7C70E-3F8B-4E31-A6E8-6D50C2E12D70}"/>
              </a:ext>
            </a:extLst>
          </p:cNvPr>
          <p:cNvSpPr/>
          <p:nvPr/>
        </p:nvSpPr>
        <p:spPr>
          <a:xfrm>
            <a:off x="2543501" y="2899594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sp>
        <p:nvSpPr>
          <p:cNvPr id="162" name="Rounded Rectangle 255">
            <a:extLst>
              <a:ext uri="{FF2B5EF4-FFF2-40B4-BE49-F238E27FC236}">
                <a16:creationId xmlns:a16="http://schemas.microsoft.com/office/drawing/2014/main" id="{B8E77F13-4E87-48D7-8643-155D058DF697}"/>
              </a:ext>
            </a:extLst>
          </p:cNvPr>
          <p:cNvSpPr/>
          <p:nvPr/>
        </p:nvSpPr>
        <p:spPr>
          <a:xfrm>
            <a:off x="2543501" y="340406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FA363A-5AE3-4764-89A0-1BF20DF6A4F1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3508189" y="3207142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255">
            <a:extLst>
              <a:ext uri="{FF2B5EF4-FFF2-40B4-BE49-F238E27FC236}">
                <a16:creationId xmlns:a16="http://schemas.microsoft.com/office/drawing/2014/main" id="{526D85F2-33DA-46DC-B2BC-7E51AFD09646}"/>
              </a:ext>
            </a:extLst>
          </p:cNvPr>
          <p:cNvSpPr/>
          <p:nvPr/>
        </p:nvSpPr>
        <p:spPr>
          <a:xfrm>
            <a:off x="2543501" y="390854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 Choice 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CFEDA7-65A6-48B6-9696-6525E8B9F358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3508189" y="371161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E5F13AA-CC8E-4558-92E8-4CAB36B42C1E}"/>
              </a:ext>
            </a:extLst>
          </p:cNvPr>
          <p:cNvCxnSpPr>
            <a:cxnSpLocks/>
            <a:stCxn id="147" idx="2"/>
            <a:endCxn id="161" idx="0"/>
          </p:cNvCxnSpPr>
          <p:nvPr/>
        </p:nvCxnSpPr>
        <p:spPr>
          <a:xfrm>
            <a:off x="3508189" y="2698004"/>
            <a:ext cx="0" cy="20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2731C5B-AFE3-4836-8E7B-86B9DE31B5C5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1349179" y="3704494"/>
            <a:ext cx="0" cy="647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9A6D916-0204-49E6-BC30-5579353C651E}"/>
              </a:ext>
            </a:extLst>
          </p:cNvPr>
          <p:cNvCxnSpPr>
            <a:cxnSpLocks/>
            <a:stCxn id="153" idx="2"/>
            <a:endCxn id="176" idx="0"/>
          </p:cNvCxnSpPr>
          <p:nvPr/>
        </p:nvCxnSpPr>
        <p:spPr>
          <a:xfrm>
            <a:off x="5667199" y="3712330"/>
            <a:ext cx="0" cy="639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ounded Rectangle 255">
            <a:extLst>
              <a:ext uri="{FF2B5EF4-FFF2-40B4-BE49-F238E27FC236}">
                <a16:creationId xmlns:a16="http://schemas.microsoft.com/office/drawing/2014/main" id="{521EAF77-5EB5-4BAA-A4A1-976D0BB0B91D}"/>
              </a:ext>
            </a:extLst>
          </p:cNvPr>
          <p:cNvSpPr/>
          <p:nvPr/>
        </p:nvSpPr>
        <p:spPr>
          <a:xfrm>
            <a:off x="4702511" y="4351520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 Choice </a:t>
            </a:r>
          </a:p>
        </p:txBody>
      </p:sp>
      <p:sp>
        <p:nvSpPr>
          <p:cNvPr id="177" name="Rounded Rectangle 255">
            <a:extLst>
              <a:ext uri="{FF2B5EF4-FFF2-40B4-BE49-F238E27FC236}">
                <a16:creationId xmlns:a16="http://schemas.microsoft.com/office/drawing/2014/main" id="{0D77F1DA-C0AE-496F-BEB1-0D8572ACA85F}"/>
              </a:ext>
            </a:extLst>
          </p:cNvPr>
          <p:cNvSpPr/>
          <p:nvPr/>
        </p:nvSpPr>
        <p:spPr>
          <a:xfrm>
            <a:off x="384490" y="433765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 Choice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4E243BF-4D1D-4DBF-A06D-9E1890560D84}"/>
              </a:ext>
            </a:extLst>
          </p:cNvPr>
          <p:cNvCxnSpPr>
            <a:cxnSpLocks/>
            <a:stCxn id="176" idx="1"/>
            <a:endCxn id="177" idx="3"/>
          </p:cNvCxnSpPr>
          <p:nvPr/>
        </p:nvCxnSpPr>
        <p:spPr>
          <a:xfrm flipH="1" flipV="1">
            <a:off x="2313865" y="4491432"/>
            <a:ext cx="2388646" cy="138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ounded Rectangle 255">
            <a:extLst>
              <a:ext uri="{FF2B5EF4-FFF2-40B4-BE49-F238E27FC236}">
                <a16:creationId xmlns:a16="http://schemas.microsoft.com/office/drawing/2014/main" id="{C7CA53E4-8FA4-495C-AB19-18E86162CA86}"/>
              </a:ext>
            </a:extLst>
          </p:cNvPr>
          <p:cNvSpPr/>
          <p:nvPr/>
        </p:nvSpPr>
        <p:spPr>
          <a:xfrm>
            <a:off x="6848182" y="390854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 Choice 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1FD4521-4BA1-4533-9CE7-C3A06FC3CB98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7812870" y="371161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ounded Rectangle 255">
            <a:extLst>
              <a:ext uri="{FF2B5EF4-FFF2-40B4-BE49-F238E27FC236}">
                <a16:creationId xmlns:a16="http://schemas.microsoft.com/office/drawing/2014/main" id="{54221432-0658-46BC-A635-8DB74DCA9AD0}"/>
              </a:ext>
            </a:extLst>
          </p:cNvPr>
          <p:cNvSpPr/>
          <p:nvPr/>
        </p:nvSpPr>
        <p:spPr>
          <a:xfrm>
            <a:off x="3308126" y="5597122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Purpose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5AE64F4-7D80-4A29-B090-C3E551E13B7D}"/>
              </a:ext>
            </a:extLst>
          </p:cNvPr>
          <p:cNvCxnSpPr>
            <a:cxnSpLocks/>
            <a:stCxn id="183" idx="2"/>
            <a:endCxn id="181" idx="0"/>
          </p:cNvCxnSpPr>
          <p:nvPr/>
        </p:nvCxnSpPr>
        <p:spPr>
          <a:xfrm flipH="1">
            <a:off x="4579854" y="5272587"/>
            <a:ext cx="2743" cy="3245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ounded Rectangle 255">
            <a:extLst>
              <a:ext uri="{FF2B5EF4-FFF2-40B4-BE49-F238E27FC236}">
                <a16:creationId xmlns:a16="http://schemas.microsoft.com/office/drawing/2014/main" id="{58B871ED-AFC9-45CA-AA34-5C5D9F08714F}"/>
              </a:ext>
            </a:extLst>
          </p:cNvPr>
          <p:cNvSpPr/>
          <p:nvPr/>
        </p:nvSpPr>
        <p:spPr>
          <a:xfrm>
            <a:off x="374299" y="4946302"/>
            <a:ext cx="8416596" cy="3262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Stop Frequency</a:t>
            </a:r>
          </a:p>
        </p:txBody>
      </p:sp>
      <p:sp>
        <p:nvSpPr>
          <p:cNvPr id="185" name="Rounded Rectangle 255">
            <a:extLst>
              <a:ext uri="{FF2B5EF4-FFF2-40B4-BE49-F238E27FC236}">
                <a16:creationId xmlns:a16="http://schemas.microsoft.com/office/drawing/2014/main" id="{C9492E55-12F8-42D9-8E01-66343930FE37}"/>
              </a:ext>
            </a:extLst>
          </p:cNvPr>
          <p:cNvSpPr/>
          <p:nvPr/>
        </p:nvSpPr>
        <p:spPr>
          <a:xfrm>
            <a:off x="3308126" y="6115730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4CFD12A-32A9-4CCC-AB23-C3B60C449CA6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>
            <a:off x="4579854" y="5907554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ounded Rectangle 255">
            <a:extLst>
              <a:ext uri="{FF2B5EF4-FFF2-40B4-BE49-F238E27FC236}">
                <a16:creationId xmlns:a16="http://schemas.microsoft.com/office/drawing/2014/main" id="{F1AFFCE7-0B15-47A0-9E21-ED81AECA2D7A}"/>
              </a:ext>
            </a:extLst>
          </p:cNvPr>
          <p:cNvSpPr/>
          <p:nvPr/>
        </p:nvSpPr>
        <p:spPr>
          <a:xfrm>
            <a:off x="3308126" y="6623088"/>
            <a:ext cx="2543455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3F414AC-5464-4737-B807-5804C23DC8DA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>
          <a:xfrm>
            <a:off x="4579854" y="6426162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ounded Rectangle 255">
            <a:extLst>
              <a:ext uri="{FF2B5EF4-FFF2-40B4-BE49-F238E27FC236}">
                <a16:creationId xmlns:a16="http://schemas.microsoft.com/office/drawing/2014/main" id="{9D8BAF71-62FE-4F27-9AD1-066B518E5CC3}"/>
              </a:ext>
            </a:extLst>
          </p:cNvPr>
          <p:cNvSpPr/>
          <p:nvPr/>
        </p:nvSpPr>
        <p:spPr>
          <a:xfrm>
            <a:off x="3308126" y="7127562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472E5A5-AC6F-46A7-A788-FCAC5E70172B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flipH="1">
            <a:off x="4579853" y="6930636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E30AD40-97FD-4461-8842-A28FFD6B8714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1349178" y="4645206"/>
            <a:ext cx="13340" cy="301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CB8ABD-AB3A-4688-9834-C698EF28672A}"/>
              </a:ext>
            </a:extLst>
          </p:cNvPr>
          <p:cNvCxnSpPr>
            <a:cxnSpLocks/>
            <a:stCxn id="164" idx="2"/>
          </p:cNvCxnSpPr>
          <p:nvPr/>
        </p:nvCxnSpPr>
        <p:spPr>
          <a:xfrm flipH="1">
            <a:off x="3508186" y="4216090"/>
            <a:ext cx="3" cy="7148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8DB013F-7D06-48F1-ABCE-7B25C82AFA89}"/>
              </a:ext>
            </a:extLst>
          </p:cNvPr>
          <p:cNvCxnSpPr>
            <a:cxnSpLocks/>
            <a:stCxn id="176" idx="2"/>
          </p:cNvCxnSpPr>
          <p:nvPr/>
        </p:nvCxnSpPr>
        <p:spPr>
          <a:xfrm flipH="1">
            <a:off x="5667195" y="4659068"/>
            <a:ext cx="4" cy="287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CBAAC08-5554-42FF-B901-AEA0CB9D9A54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7812870" y="4216090"/>
            <a:ext cx="0" cy="730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ounded Rectangle 255">
            <a:extLst>
              <a:ext uri="{FF2B5EF4-FFF2-40B4-BE49-F238E27FC236}">
                <a16:creationId xmlns:a16="http://schemas.microsoft.com/office/drawing/2014/main" id="{A18F6864-94AE-443D-B7B8-31F97F695C12}"/>
              </a:ext>
            </a:extLst>
          </p:cNvPr>
          <p:cNvSpPr/>
          <p:nvPr/>
        </p:nvSpPr>
        <p:spPr>
          <a:xfrm>
            <a:off x="3294130" y="7586313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CBD Parking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3F03835-64FF-46D9-8CFA-7ABC7FDD771B}"/>
              </a:ext>
            </a:extLst>
          </p:cNvPr>
          <p:cNvCxnSpPr>
            <a:cxnSpLocks/>
            <a:stCxn id="189" idx="2"/>
            <a:endCxn id="206" idx="0"/>
          </p:cNvCxnSpPr>
          <p:nvPr/>
        </p:nvCxnSpPr>
        <p:spPr>
          <a:xfrm flipH="1">
            <a:off x="4565857" y="7435110"/>
            <a:ext cx="13996" cy="151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6A21B2-0A10-4F25-B17A-A02FA80C3B4E}"/>
              </a:ext>
            </a:extLst>
          </p:cNvPr>
          <p:cNvSpPr/>
          <p:nvPr/>
        </p:nvSpPr>
        <p:spPr>
          <a:xfrm>
            <a:off x="2284691" y="4462452"/>
            <a:ext cx="1066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shared model</a:t>
            </a:r>
          </a:p>
        </p:txBody>
      </p:sp>
      <p:sp>
        <p:nvSpPr>
          <p:cNvPr id="213" name="Rounded Rectangle 255">
            <a:extLst>
              <a:ext uri="{FF2B5EF4-FFF2-40B4-BE49-F238E27FC236}">
                <a16:creationId xmlns:a16="http://schemas.microsoft.com/office/drawing/2014/main" id="{540CE33B-8EE3-4EB9-838E-C4E725AAEE37}"/>
              </a:ext>
            </a:extLst>
          </p:cNvPr>
          <p:cNvSpPr/>
          <p:nvPr/>
        </p:nvSpPr>
        <p:spPr>
          <a:xfrm>
            <a:off x="7135808" y="5853130"/>
            <a:ext cx="1697746" cy="2040731"/>
          </a:xfrm>
          <a:prstGeom prst="roundRect">
            <a:avLst>
              <a:gd name="adj" fmla="val 785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14" name="Rounded Rectangle 255">
            <a:extLst>
              <a:ext uri="{FF2B5EF4-FFF2-40B4-BE49-F238E27FC236}">
                <a16:creationId xmlns:a16="http://schemas.microsoft.com/office/drawing/2014/main" id="{DB0E8E74-6F46-4ADB-970B-E759215629C9}"/>
              </a:ext>
            </a:extLst>
          </p:cNvPr>
          <p:cNvSpPr/>
          <p:nvPr/>
        </p:nvSpPr>
        <p:spPr>
          <a:xfrm>
            <a:off x="7224996" y="5943804"/>
            <a:ext cx="1516543" cy="3219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Aggregate</a:t>
            </a:r>
          </a:p>
        </p:txBody>
      </p:sp>
      <p:sp>
        <p:nvSpPr>
          <p:cNvPr id="215" name="Rounded Rectangle 255">
            <a:extLst>
              <a:ext uri="{FF2B5EF4-FFF2-40B4-BE49-F238E27FC236}">
                <a16:creationId xmlns:a16="http://schemas.microsoft.com/office/drawing/2014/main" id="{E2F4E80A-0811-4D79-88A3-9365E38294E9}"/>
              </a:ext>
            </a:extLst>
          </p:cNvPr>
          <p:cNvSpPr/>
          <p:nvPr/>
        </p:nvSpPr>
        <p:spPr>
          <a:xfrm>
            <a:off x="7224996" y="6322791"/>
            <a:ext cx="1516543" cy="321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 | Person</a:t>
            </a:r>
          </a:p>
        </p:txBody>
      </p:sp>
      <p:sp>
        <p:nvSpPr>
          <p:cNvPr id="216" name="Rounded Rectangle 255">
            <a:extLst>
              <a:ext uri="{FF2B5EF4-FFF2-40B4-BE49-F238E27FC236}">
                <a16:creationId xmlns:a16="http://schemas.microsoft.com/office/drawing/2014/main" id="{F086ED86-4D1E-4483-9E4C-5DD372B89522}"/>
              </a:ext>
            </a:extLst>
          </p:cNvPr>
          <p:cNvSpPr/>
          <p:nvPr/>
        </p:nvSpPr>
        <p:spPr>
          <a:xfrm>
            <a:off x="7224994" y="6699950"/>
            <a:ext cx="1516543" cy="32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 Daily</a:t>
            </a:r>
          </a:p>
        </p:txBody>
      </p:sp>
      <p:sp>
        <p:nvSpPr>
          <p:cNvPr id="217" name="Rounded Rectangle 255">
            <a:extLst>
              <a:ext uri="{FF2B5EF4-FFF2-40B4-BE49-F238E27FC236}">
                <a16:creationId xmlns:a16="http://schemas.microsoft.com/office/drawing/2014/main" id="{FBBFDD1A-8C1C-4821-B2B7-9879BC73F6AB}"/>
              </a:ext>
            </a:extLst>
          </p:cNvPr>
          <p:cNvSpPr/>
          <p:nvPr/>
        </p:nvSpPr>
        <p:spPr>
          <a:xfrm>
            <a:off x="7210998" y="7094070"/>
            <a:ext cx="1516543" cy="3219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</a:t>
            </a:r>
          </a:p>
        </p:txBody>
      </p:sp>
      <p:sp>
        <p:nvSpPr>
          <p:cNvPr id="218" name="Rounded Rectangle 255">
            <a:extLst>
              <a:ext uri="{FF2B5EF4-FFF2-40B4-BE49-F238E27FC236}">
                <a16:creationId xmlns:a16="http://schemas.microsoft.com/office/drawing/2014/main" id="{86C24A4C-5B25-458F-AC26-49AB54CFE712}"/>
              </a:ext>
            </a:extLst>
          </p:cNvPr>
          <p:cNvSpPr/>
          <p:nvPr/>
        </p:nvSpPr>
        <p:spPr>
          <a:xfrm>
            <a:off x="7224994" y="7485527"/>
            <a:ext cx="1516543" cy="32198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EFF197-E8B2-474B-8DD7-370A718CE776}"/>
              </a:ext>
            </a:extLst>
          </p:cNvPr>
          <p:cNvSpPr/>
          <p:nvPr/>
        </p:nvSpPr>
        <p:spPr>
          <a:xfrm>
            <a:off x="644264" y="803211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21720</TotalTime>
  <Words>66</Words>
  <Application>Microsoft Office PowerPoint</Application>
  <PresentationFormat>Letter Paper (8.5x11 in)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239</cp:revision>
  <dcterms:created xsi:type="dcterms:W3CDTF">2015-12-13T22:12:05Z</dcterms:created>
  <dcterms:modified xsi:type="dcterms:W3CDTF">2018-05-18T23:01:15Z</dcterms:modified>
</cp:coreProperties>
</file>