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3"/>
  </p:notesMasterIdLst>
  <p:sldIdLst>
    <p:sldId id="30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0CECE"/>
    <a:srgbClr val="FFFFCC"/>
    <a:srgbClr val="FD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07" autoAdjust="0"/>
  </p:normalViewPr>
  <p:slideViewPr>
    <p:cSldViewPr snapToGrid="0">
      <p:cViewPr>
        <p:scale>
          <a:sx n="100" d="100"/>
          <a:sy n="100" d="100"/>
        </p:scale>
        <p:origin x="108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EEBC-9D12-43CB-BEF3-A9ED6ACE25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E02A-CE38-4B5A-824F-4C9CA542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E02A-CE38-4B5A-824F-4C9CA542A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CE1E-41C5-476A-AB8D-4C2AE2DBCC2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255">
            <a:extLst>
              <a:ext uri="{FF2B5EF4-FFF2-40B4-BE49-F238E27FC236}">
                <a16:creationId xmlns:a16="http://schemas.microsoft.com/office/drawing/2014/main" id="{B4E83B6C-922D-4D64-B8A3-4D44720FAD76}"/>
              </a:ext>
            </a:extLst>
          </p:cNvPr>
          <p:cNvSpPr/>
          <p:nvPr/>
        </p:nvSpPr>
        <p:spPr>
          <a:xfrm>
            <a:off x="403541" y="724283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Survey Data </a:t>
            </a:r>
          </a:p>
        </p:txBody>
      </p:sp>
      <p:sp>
        <p:nvSpPr>
          <p:cNvPr id="135" name="Rounded Rectangle 255">
            <a:extLst>
              <a:ext uri="{FF2B5EF4-FFF2-40B4-BE49-F238E27FC236}">
                <a16:creationId xmlns:a16="http://schemas.microsoft.com/office/drawing/2014/main" id="{A6410E63-D50C-442E-881B-A71B5D1671F7}"/>
              </a:ext>
            </a:extLst>
          </p:cNvPr>
          <p:cNvSpPr/>
          <p:nvPr/>
        </p:nvSpPr>
        <p:spPr>
          <a:xfrm>
            <a:off x="384956" y="1818435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Coefficient Files </a:t>
            </a:r>
          </a:p>
        </p:txBody>
      </p:sp>
      <p:sp>
        <p:nvSpPr>
          <p:cNvPr id="142" name="Rounded Rectangle 255">
            <a:extLst>
              <a:ext uri="{FF2B5EF4-FFF2-40B4-BE49-F238E27FC236}">
                <a16:creationId xmlns:a16="http://schemas.microsoft.com/office/drawing/2014/main" id="{F8ADDCAD-AE44-47F6-A5E8-3F58A65E081D}"/>
              </a:ext>
            </a:extLst>
          </p:cNvPr>
          <p:cNvSpPr/>
          <p:nvPr/>
        </p:nvSpPr>
        <p:spPr>
          <a:xfrm>
            <a:off x="2833126" y="724283"/>
            <a:ext cx="1310250" cy="1401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ActivitySim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Estimation Mode </a:t>
            </a:r>
          </a:p>
        </p:txBody>
      </p:sp>
      <p:sp>
        <p:nvSpPr>
          <p:cNvPr id="149" name="Rounded Rectangle 255">
            <a:extLst>
              <a:ext uri="{FF2B5EF4-FFF2-40B4-BE49-F238E27FC236}">
                <a16:creationId xmlns:a16="http://schemas.microsoft.com/office/drawing/2014/main" id="{1E74A594-8258-4585-83D4-3C390174E963}"/>
              </a:ext>
            </a:extLst>
          </p:cNvPr>
          <p:cNvSpPr/>
          <p:nvPr/>
        </p:nvSpPr>
        <p:spPr>
          <a:xfrm>
            <a:off x="4549045" y="1278666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Estimation Data Bundles </a:t>
            </a:r>
          </a:p>
        </p:txBody>
      </p:sp>
      <p:sp>
        <p:nvSpPr>
          <p:cNvPr id="156" name="Rounded Rectangle 255">
            <a:extLst>
              <a:ext uri="{FF2B5EF4-FFF2-40B4-BE49-F238E27FC236}">
                <a16:creationId xmlns:a16="http://schemas.microsoft.com/office/drawing/2014/main" id="{C563D740-FA3B-4CC2-BE28-ED40908FCAE4}"/>
              </a:ext>
            </a:extLst>
          </p:cNvPr>
          <p:cNvSpPr/>
          <p:nvPr/>
        </p:nvSpPr>
        <p:spPr>
          <a:xfrm>
            <a:off x="6692612" y="2442785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Updated Coefficient Files  </a:t>
            </a:r>
          </a:p>
        </p:txBody>
      </p:sp>
      <p:sp>
        <p:nvSpPr>
          <p:cNvPr id="158" name="Rounded Rectangle 255">
            <a:extLst>
              <a:ext uri="{FF2B5EF4-FFF2-40B4-BE49-F238E27FC236}">
                <a16:creationId xmlns:a16="http://schemas.microsoft.com/office/drawing/2014/main" id="{630A071C-7655-469A-BFF7-B355BE06E196}"/>
              </a:ext>
            </a:extLst>
          </p:cNvPr>
          <p:cNvSpPr/>
          <p:nvPr/>
        </p:nvSpPr>
        <p:spPr>
          <a:xfrm>
            <a:off x="6692611" y="3062003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Estimation Reports 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D64BC0D-50AB-49D3-878A-61FF04D63347}"/>
              </a:ext>
            </a:extLst>
          </p:cNvPr>
          <p:cNvCxnSpPr>
            <a:cxnSpLocks/>
            <a:stCxn id="142" idx="3"/>
            <a:endCxn id="149" idx="1"/>
          </p:cNvCxnSpPr>
          <p:nvPr/>
        </p:nvCxnSpPr>
        <p:spPr>
          <a:xfrm>
            <a:off x="4143376" y="1425133"/>
            <a:ext cx="405669" cy="73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255">
            <a:extLst>
              <a:ext uri="{FF2B5EF4-FFF2-40B4-BE49-F238E27FC236}">
                <a16:creationId xmlns:a16="http://schemas.microsoft.com/office/drawing/2014/main" id="{526D85F2-33DA-46DC-B2BC-7E51AFD09646}"/>
              </a:ext>
            </a:extLst>
          </p:cNvPr>
          <p:cNvSpPr/>
          <p:nvPr/>
        </p:nvSpPr>
        <p:spPr>
          <a:xfrm>
            <a:off x="403364" y="1271359"/>
            <a:ext cx="1936809" cy="289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Specification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1FD4521-4BA1-4533-9CE7-C3A06FC3CB98}"/>
              </a:ext>
            </a:extLst>
          </p:cNvPr>
          <p:cNvCxnSpPr>
            <a:cxnSpLocks/>
            <a:stCxn id="134" idx="3"/>
            <a:endCxn id="142" idx="1"/>
          </p:cNvCxnSpPr>
          <p:nvPr/>
        </p:nvCxnSpPr>
        <p:spPr>
          <a:xfrm>
            <a:off x="2332916" y="878057"/>
            <a:ext cx="500210" cy="547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ounded Rectangle 255">
            <a:extLst>
              <a:ext uri="{FF2B5EF4-FFF2-40B4-BE49-F238E27FC236}">
                <a16:creationId xmlns:a16="http://schemas.microsoft.com/office/drawing/2014/main" id="{0639C3F9-4721-4EBB-921D-92785CE62C3F}"/>
              </a:ext>
            </a:extLst>
          </p:cNvPr>
          <p:cNvSpPr/>
          <p:nvPr/>
        </p:nvSpPr>
        <p:spPr>
          <a:xfrm>
            <a:off x="4878366" y="2203079"/>
            <a:ext cx="1270731" cy="1401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Larch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Jupyter Notebooks</a:t>
            </a:r>
          </a:p>
        </p:txBody>
      </p:sp>
      <p:cxnSp>
        <p:nvCxnSpPr>
          <p:cNvPr id="71" name="Straight Arrow Connector 179">
            <a:extLst>
              <a:ext uri="{FF2B5EF4-FFF2-40B4-BE49-F238E27FC236}">
                <a16:creationId xmlns:a16="http://schemas.microsoft.com/office/drawing/2014/main" id="{8E503AAA-9876-4AFA-8C8D-1DF8BB891DD7}"/>
              </a:ext>
            </a:extLst>
          </p:cNvPr>
          <p:cNvCxnSpPr>
            <a:cxnSpLocks/>
            <a:stCxn id="135" idx="3"/>
            <a:endCxn id="142" idx="1"/>
          </p:cNvCxnSpPr>
          <p:nvPr/>
        </p:nvCxnSpPr>
        <p:spPr>
          <a:xfrm flipV="1">
            <a:off x="2314331" y="1425133"/>
            <a:ext cx="518795" cy="547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179">
            <a:extLst>
              <a:ext uri="{FF2B5EF4-FFF2-40B4-BE49-F238E27FC236}">
                <a16:creationId xmlns:a16="http://schemas.microsoft.com/office/drawing/2014/main" id="{FD102433-6729-44CD-A73F-C667366535AF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2340173" y="1416173"/>
            <a:ext cx="492953" cy="89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3AE81C-B574-42C1-81D2-D9F234498E25}"/>
              </a:ext>
            </a:extLst>
          </p:cNvPr>
          <p:cNvCxnSpPr>
            <a:cxnSpLocks/>
            <a:stCxn id="149" idx="2"/>
            <a:endCxn id="68" idx="0"/>
          </p:cNvCxnSpPr>
          <p:nvPr/>
        </p:nvCxnSpPr>
        <p:spPr>
          <a:xfrm flipH="1">
            <a:off x="5513732" y="1586214"/>
            <a:ext cx="1" cy="6168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1704318-19EC-42BA-B784-18A348411DDF}"/>
              </a:ext>
            </a:extLst>
          </p:cNvPr>
          <p:cNvCxnSpPr>
            <a:cxnSpLocks/>
            <a:stCxn id="68" idx="3"/>
            <a:endCxn id="156" idx="1"/>
          </p:cNvCxnSpPr>
          <p:nvPr/>
        </p:nvCxnSpPr>
        <p:spPr>
          <a:xfrm flipV="1">
            <a:off x="6149097" y="2596559"/>
            <a:ext cx="543515" cy="307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331717-CF47-442B-B8DF-122A1E7F5914}"/>
              </a:ext>
            </a:extLst>
          </p:cNvPr>
          <p:cNvCxnSpPr>
            <a:cxnSpLocks/>
            <a:stCxn id="68" idx="3"/>
            <a:endCxn id="158" idx="1"/>
          </p:cNvCxnSpPr>
          <p:nvPr/>
        </p:nvCxnSpPr>
        <p:spPr>
          <a:xfrm>
            <a:off x="6149097" y="2903929"/>
            <a:ext cx="543514" cy="3118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21853</TotalTime>
  <Words>21</Words>
  <Application>Microsoft Office PowerPoint</Application>
  <PresentationFormat>Letter Paper (8.5x11 in)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Stabler</dc:creator>
  <cp:lastModifiedBy>Ben Stabler</cp:lastModifiedBy>
  <cp:revision>245</cp:revision>
  <dcterms:created xsi:type="dcterms:W3CDTF">2015-12-13T22:12:05Z</dcterms:created>
  <dcterms:modified xsi:type="dcterms:W3CDTF">2021-10-01T16:34:45Z</dcterms:modified>
</cp:coreProperties>
</file>