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60" r:id="rId1"/>
  </p:sldMasterIdLst>
  <p:notesMasterIdLst>
    <p:notesMasterId r:id="rId3"/>
  </p:notesMasterIdLst>
  <p:sldIdLst>
    <p:sldId id="306" r:id="rId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D0CECE"/>
    <a:srgbClr val="FFFFCC"/>
    <a:srgbClr val="FDF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707" autoAdjust="0"/>
  </p:normalViewPr>
  <p:slideViewPr>
    <p:cSldViewPr snapToGrid="0">
      <p:cViewPr>
        <p:scale>
          <a:sx n="75" d="100"/>
          <a:sy n="75" d="100"/>
        </p:scale>
        <p:origin x="2106" y="8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FEEBC-9D12-43CB-BEF3-A9ED6ACE25C3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AE02A-CE38-4B5A-824F-4C9CA542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0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AE02A-CE38-4B5A-824F-4C9CA542A5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46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1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5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8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2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9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6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0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7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6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CCE1E-41C5-476A-AB8D-4C2AE2DBCC2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7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Rectangle 5131">
            <a:extLst>
              <a:ext uri="{FF2B5EF4-FFF2-40B4-BE49-F238E27FC236}">
                <a16:creationId xmlns:a16="http://schemas.microsoft.com/office/drawing/2014/main" id="{8565DC93-03CC-4139-8570-BE052CE2269D}"/>
              </a:ext>
            </a:extLst>
          </p:cNvPr>
          <p:cNvSpPr/>
          <p:nvPr/>
        </p:nvSpPr>
        <p:spPr>
          <a:xfrm>
            <a:off x="-471119" y="-192219"/>
            <a:ext cx="10101943" cy="743151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81AF361-74A6-4F9D-82F8-D7EBE2A37E2F}"/>
              </a:ext>
            </a:extLst>
          </p:cNvPr>
          <p:cNvCxnSpPr>
            <a:cxnSpLocks/>
            <a:stCxn id="56" idx="2"/>
            <a:endCxn id="134" idx="0"/>
          </p:cNvCxnSpPr>
          <p:nvPr/>
        </p:nvCxnSpPr>
        <p:spPr>
          <a:xfrm rot="5400000">
            <a:off x="2628588" y="-578961"/>
            <a:ext cx="681060" cy="3239878"/>
          </a:xfrm>
          <a:prstGeom prst="bentConnector3">
            <a:avLst>
              <a:gd name="adj1" fmla="val 6491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18">
            <a:extLst>
              <a:ext uri="{FF2B5EF4-FFF2-40B4-BE49-F238E27FC236}">
                <a16:creationId xmlns:a16="http://schemas.microsoft.com/office/drawing/2014/main" id="{3B16F796-14E6-4DA8-B9F3-055F9A99B3E5}"/>
              </a:ext>
            </a:extLst>
          </p:cNvPr>
          <p:cNvCxnSpPr>
            <a:cxnSpLocks/>
            <a:stCxn id="56" idx="2"/>
            <a:endCxn id="142" idx="0"/>
          </p:cNvCxnSpPr>
          <p:nvPr/>
        </p:nvCxnSpPr>
        <p:spPr>
          <a:xfrm rot="5400000">
            <a:off x="3708093" y="500544"/>
            <a:ext cx="681060" cy="1080868"/>
          </a:xfrm>
          <a:prstGeom prst="bentConnector3">
            <a:avLst>
              <a:gd name="adj1" fmla="val 6491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18">
            <a:extLst>
              <a:ext uri="{FF2B5EF4-FFF2-40B4-BE49-F238E27FC236}">
                <a16:creationId xmlns:a16="http://schemas.microsoft.com/office/drawing/2014/main" id="{F33A54A5-AE1C-4AE0-8D0D-7C90F5A57A3E}"/>
              </a:ext>
            </a:extLst>
          </p:cNvPr>
          <p:cNvCxnSpPr>
            <a:cxnSpLocks/>
            <a:stCxn id="56" idx="2"/>
            <a:endCxn id="149" idx="0"/>
          </p:cNvCxnSpPr>
          <p:nvPr/>
        </p:nvCxnSpPr>
        <p:spPr>
          <a:xfrm rot="16200000" flipH="1">
            <a:off x="4787598" y="501907"/>
            <a:ext cx="681060" cy="1078142"/>
          </a:xfrm>
          <a:prstGeom prst="bentConnector3">
            <a:avLst>
              <a:gd name="adj1" fmla="val 6491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18">
            <a:extLst>
              <a:ext uri="{FF2B5EF4-FFF2-40B4-BE49-F238E27FC236}">
                <a16:creationId xmlns:a16="http://schemas.microsoft.com/office/drawing/2014/main" id="{AEED2E05-0278-4284-A07A-988135E2AAAB}"/>
              </a:ext>
            </a:extLst>
          </p:cNvPr>
          <p:cNvCxnSpPr>
            <a:cxnSpLocks/>
            <a:stCxn id="56" idx="2"/>
            <a:endCxn id="155" idx="0"/>
          </p:cNvCxnSpPr>
          <p:nvPr/>
        </p:nvCxnSpPr>
        <p:spPr>
          <a:xfrm rot="16200000" flipH="1">
            <a:off x="5867102" y="-577598"/>
            <a:ext cx="681060" cy="3237151"/>
          </a:xfrm>
          <a:prstGeom prst="bentConnector3">
            <a:avLst>
              <a:gd name="adj1" fmla="val 6491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Rounded Rectangle 255">
            <a:extLst>
              <a:ext uri="{FF2B5EF4-FFF2-40B4-BE49-F238E27FC236}">
                <a16:creationId xmlns:a16="http://schemas.microsoft.com/office/drawing/2014/main" id="{611B6646-114A-4B43-8543-26E99006F636}"/>
              </a:ext>
            </a:extLst>
          </p:cNvPr>
          <p:cNvSpPr/>
          <p:nvPr/>
        </p:nvSpPr>
        <p:spPr>
          <a:xfrm>
            <a:off x="3317330" y="-1137540"/>
            <a:ext cx="2543456" cy="3104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Usual Work, K-12, Univ. Location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5E799A6-25AF-4F78-8995-BB1944EAA1F3}"/>
              </a:ext>
            </a:extLst>
          </p:cNvPr>
          <p:cNvCxnSpPr>
            <a:cxnSpLocks/>
            <a:stCxn id="145" idx="2"/>
            <a:endCxn id="127" idx="0"/>
          </p:cNvCxnSpPr>
          <p:nvPr/>
        </p:nvCxnSpPr>
        <p:spPr>
          <a:xfrm>
            <a:off x="4589058" y="-1345716"/>
            <a:ext cx="0" cy="2081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Rounded Rectangle 255">
            <a:extLst>
              <a:ext uri="{FF2B5EF4-FFF2-40B4-BE49-F238E27FC236}">
                <a16:creationId xmlns:a16="http://schemas.microsoft.com/office/drawing/2014/main" id="{47BCE577-4F22-4A8E-8980-1FB9796CE29C}"/>
              </a:ext>
            </a:extLst>
          </p:cNvPr>
          <p:cNvSpPr/>
          <p:nvPr/>
        </p:nvSpPr>
        <p:spPr>
          <a:xfrm>
            <a:off x="3317330" y="-1656148"/>
            <a:ext cx="2543456" cy="3104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Accessibilities</a:t>
            </a:r>
          </a:p>
        </p:txBody>
      </p:sp>
      <p:sp>
        <p:nvSpPr>
          <p:cNvPr id="45" name="Rounded Rectangle 255">
            <a:extLst>
              <a:ext uri="{FF2B5EF4-FFF2-40B4-BE49-F238E27FC236}">
                <a16:creationId xmlns:a16="http://schemas.microsoft.com/office/drawing/2014/main" id="{4E9669A8-8612-493B-B921-658162F30C76}"/>
              </a:ext>
            </a:extLst>
          </p:cNvPr>
          <p:cNvSpPr/>
          <p:nvPr/>
        </p:nvSpPr>
        <p:spPr>
          <a:xfrm>
            <a:off x="3317330" y="-618932"/>
            <a:ext cx="2543456" cy="3104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Auto Ownership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A7A097-6F1C-40AA-BD1A-0D1A40E7C3F7}"/>
              </a:ext>
            </a:extLst>
          </p:cNvPr>
          <p:cNvCxnSpPr>
            <a:cxnSpLocks/>
            <a:stCxn id="127" idx="2"/>
            <a:endCxn id="45" idx="0"/>
          </p:cNvCxnSpPr>
          <p:nvPr/>
        </p:nvCxnSpPr>
        <p:spPr>
          <a:xfrm>
            <a:off x="4589058" y="-827108"/>
            <a:ext cx="0" cy="2081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ounded Rectangle 255">
            <a:extLst>
              <a:ext uri="{FF2B5EF4-FFF2-40B4-BE49-F238E27FC236}">
                <a16:creationId xmlns:a16="http://schemas.microsoft.com/office/drawing/2014/main" id="{AB5DDBC4-8338-4BAF-B90D-185A230796B2}"/>
              </a:ext>
            </a:extLst>
          </p:cNvPr>
          <p:cNvSpPr/>
          <p:nvPr/>
        </p:nvSpPr>
        <p:spPr>
          <a:xfrm>
            <a:off x="3317330" y="-111574"/>
            <a:ext cx="2543455" cy="3075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Free Parking Eligibility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D74DC8-AF4A-4100-A411-F87BE88F9765}"/>
              </a:ext>
            </a:extLst>
          </p:cNvPr>
          <p:cNvCxnSpPr>
            <a:cxnSpLocks/>
            <a:stCxn id="45" idx="2"/>
            <a:endCxn id="51" idx="0"/>
          </p:cNvCxnSpPr>
          <p:nvPr/>
        </p:nvCxnSpPr>
        <p:spPr>
          <a:xfrm>
            <a:off x="4589058" y="-308500"/>
            <a:ext cx="0" cy="1969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ounded Rectangle 255">
            <a:extLst>
              <a:ext uri="{FF2B5EF4-FFF2-40B4-BE49-F238E27FC236}">
                <a16:creationId xmlns:a16="http://schemas.microsoft.com/office/drawing/2014/main" id="{5F5FB00D-97A0-4974-AE0B-2F8E2FDFDA1A}"/>
              </a:ext>
            </a:extLst>
          </p:cNvPr>
          <p:cNvSpPr/>
          <p:nvPr/>
        </p:nvSpPr>
        <p:spPr>
          <a:xfrm>
            <a:off x="3317330" y="392900"/>
            <a:ext cx="2543454" cy="3075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Coordinated Daily Activity Pattern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2B0C10A-5714-4B3B-9077-6CE0488CFF7F}"/>
              </a:ext>
            </a:extLst>
          </p:cNvPr>
          <p:cNvCxnSpPr>
            <a:cxnSpLocks/>
            <a:stCxn id="51" idx="2"/>
            <a:endCxn id="56" idx="0"/>
          </p:cNvCxnSpPr>
          <p:nvPr/>
        </p:nvCxnSpPr>
        <p:spPr>
          <a:xfrm flipH="1">
            <a:off x="4589057" y="195974"/>
            <a:ext cx="1" cy="1969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17159B4-CEC9-4E6C-A1C9-4DDE462E066C}"/>
              </a:ext>
            </a:extLst>
          </p:cNvPr>
          <p:cNvSpPr/>
          <p:nvPr/>
        </p:nvSpPr>
        <p:spPr>
          <a:xfrm>
            <a:off x="2877008" y="813780"/>
            <a:ext cx="1262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Fully Joint 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5594901-51E1-4149-AFD4-CD91515CA0A3}"/>
              </a:ext>
            </a:extLst>
          </p:cNvPr>
          <p:cNvSpPr/>
          <p:nvPr/>
        </p:nvSpPr>
        <p:spPr>
          <a:xfrm>
            <a:off x="4559211" y="817073"/>
            <a:ext cx="2234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Indiv. Non-Mand.</a:t>
            </a:r>
          </a:p>
        </p:txBody>
      </p:sp>
      <p:sp>
        <p:nvSpPr>
          <p:cNvPr id="134" name="Rounded Rectangle 255">
            <a:extLst>
              <a:ext uri="{FF2B5EF4-FFF2-40B4-BE49-F238E27FC236}">
                <a16:creationId xmlns:a16="http://schemas.microsoft.com/office/drawing/2014/main" id="{B4E83B6C-922D-4D64-B8A3-4D44720FAD76}"/>
              </a:ext>
            </a:extLst>
          </p:cNvPr>
          <p:cNvSpPr/>
          <p:nvPr/>
        </p:nvSpPr>
        <p:spPr>
          <a:xfrm>
            <a:off x="384491" y="1381508"/>
            <a:ext cx="1929375" cy="307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Frequency </a:t>
            </a:r>
          </a:p>
        </p:txBody>
      </p:sp>
      <p:sp>
        <p:nvSpPr>
          <p:cNvPr id="135" name="Rounded Rectangle 255">
            <a:extLst>
              <a:ext uri="{FF2B5EF4-FFF2-40B4-BE49-F238E27FC236}">
                <a16:creationId xmlns:a16="http://schemas.microsoft.com/office/drawing/2014/main" id="{A6410E63-D50C-442E-881B-A71B5D1671F7}"/>
              </a:ext>
            </a:extLst>
          </p:cNvPr>
          <p:cNvSpPr/>
          <p:nvPr/>
        </p:nvSpPr>
        <p:spPr>
          <a:xfrm>
            <a:off x="384491" y="3396946"/>
            <a:ext cx="1929375" cy="307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Scheduling 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5380E4D-27EC-4D44-B3D2-C5C58AFF7EF9}"/>
              </a:ext>
            </a:extLst>
          </p:cNvPr>
          <p:cNvCxnSpPr>
            <a:cxnSpLocks/>
            <a:stCxn id="134" idx="2"/>
            <a:endCxn id="135" idx="0"/>
          </p:cNvCxnSpPr>
          <p:nvPr/>
        </p:nvCxnSpPr>
        <p:spPr>
          <a:xfrm>
            <a:off x="1349179" y="1689056"/>
            <a:ext cx="0" cy="17078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ounded Rectangle 255">
            <a:extLst>
              <a:ext uri="{FF2B5EF4-FFF2-40B4-BE49-F238E27FC236}">
                <a16:creationId xmlns:a16="http://schemas.microsoft.com/office/drawing/2014/main" id="{F8ADDCAD-AE44-47F6-A5E8-3F58A65E081D}"/>
              </a:ext>
            </a:extLst>
          </p:cNvPr>
          <p:cNvSpPr/>
          <p:nvPr/>
        </p:nvSpPr>
        <p:spPr>
          <a:xfrm>
            <a:off x="2543501" y="1381508"/>
            <a:ext cx="1929375" cy="307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Frequency </a:t>
            </a:r>
          </a:p>
        </p:txBody>
      </p:sp>
      <p:sp>
        <p:nvSpPr>
          <p:cNvPr id="143" name="Rounded Rectangle 255">
            <a:extLst>
              <a:ext uri="{FF2B5EF4-FFF2-40B4-BE49-F238E27FC236}">
                <a16:creationId xmlns:a16="http://schemas.microsoft.com/office/drawing/2014/main" id="{F50B8D5E-7064-4A0C-A92B-D1FBEAD3FC9F}"/>
              </a:ext>
            </a:extLst>
          </p:cNvPr>
          <p:cNvSpPr/>
          <p:nvPr/>
        </p:nvSpPr>
        <p:spPr>
          <a:xfrm>
            <a:off x="2543501" y="1885982"/>
            <a:ext cx="1929375" cy="307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Composition 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BE63EE2-9E0C-48C7-A2CD-09B3EF078AE4}"/>
              </a:ext>
            </a:extLst>
          </p:cNvPr>
          <p:cNvCxnSpPr>
            <a:cxnSpLocks/>
            <a:stCxn id="142" idx="2"/>
            <a:endCxn id="143" idx="0"/>
          </p:cNvCxnSpPr>
          <p:nvPr/>
        </p:nvCxnSpPr>
        <p:spPr>
          <a:xfrm>
            <a:off x="3508189" y="1689056"/>
            <a:ext cx="0" cy="1969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Rounded Rectangle 255">
            <a:extLst>
              <a:ext uri="{FF2B5EF4-FFF2-40B4-BE49-F238E27FC236}">
                <a16:creationId xmlns:a16="http://schemas.microsoft.com/office/drawing/2014/main" id="{B54FF88F-EAEB-44DA-8E9A-DB0B7221783B}"/>
              </a:ext>
            </a:extLst>
          </p:cNvPr>
          <p:cNvSpPr/>
          <p:nvPr/>
        </p:nvSpPr>
        <p:spPr>
          <a:xfrm>
            <a:off x="2543501" y="2390456"/>
            <a:ext cx="1929375" cy="307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Participation 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A6C05F10-07B3-45B4-9989-2639E75105CC}"/>
              </a:ext>
            </a:extLst>
          </p:cNvPr>
          <p:cNvCxnSpPr>
            <a:cxnSpLocks/>
            <a:endCxn id="147" idx="0"/>
          </p:cNvCxnSpPr>
          <p:nvPr/>
        </p:nvCxnSpPr>
        <p:spPr>
          <a:xfrm>
            <a:off x="3508189" y="2193530"/>
            <a:ext cx="0" cy="1969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Rounded Rectangle 255">
            <a:extLst>
              <a:ext uri="{FF2B5EF4-FFF2-40B4-BE49-F238E27FC236}">
                <a16:creationId xmlns:a16="http://schemas.microsoft.com/office/drawing/2014/main" id="{1E74A594-8258-4585-83D4-3C390174E963}"/>
              </a:ext>
            </a:extLst>
          </p:cNvPr>
          <p:cNvSpPr/>
          <p:nvPr/>
        </p:nvSpPr>
        <p:spPr>
          <a:xfrm>
            <a:off x="4702511" y="1381508"/>
            <a:ext cx="1929375" cy="307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Frequency </a:t>
            </a:r>
          </a:p>
        </p:txBody>
      </p:sp>
      <p:sp>
        <p:nvSpPr>
          <p:cNvPr id="151" name="Rounded Rectangle 255">
            <a:extLst>
              <a:ext uri="{FF2B5EF4-FFF2-40B4-BE49-F238E27FC236}">
                <a16:creationId xmlns:a16="http://schemas.microsoft.com/office/drawing/2014/main" id="{88CFD4BF-5994-4808-8DA9-4CC4F2F295B7}"/>
              </a:ext>
            </a:extLst>
          </p:cNvPr>
          <p:cNvSpPr/>
          <p:nvPr/>
        </p:nvSpPr>
        <p:spPr>
          <a:xfrm>
            <a:off x="4702511" y="2900308"/>
            <a:ext cx="1929375" cy="307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Destination 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F88013C-CF35-46B2-9D41-01DCD7CF447D}"/>
              </a:ext>
            </a:extLst>
          </p:cNvPr>
          <p:cNvCxnSpPr>
            <a:cxnSpLocks/>
            <a:stCxn id="149" idx="2"/>
            <a:endCxn id="151" idx="0"/>
          </p:cNvCxnSpPr>
          <p:nvPr/>
        </p:nvCxnSpPr>
        <p:spPr>
          <a:xfrm>
            <a:off x="5667199" y="1689056"/>
            <a:ext cx="0" cy="12112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Rounded Rectangle 255">
            <a:extLst>
              <a:ext uri="{FF2B5EF4-FFF2-40B4-BE49-F238E27FC236}">
                <a16:creationId xmlns:a16="http://schemas.microsoft.com/office/drawing/2014/main" id="{27688AD5-2FAB-4A60-A704-CB42FC11504A}"/>
              </a:ext>
            </a:extLst>
          </p:cNvPr>
          <p:cNvSpPr/>
          <p:nvPr/>
        </p:nvSpPr>
        <p:spPr>
          <a:xfrm>
            <a:off x="4702511" y="3404782"/>
            <a:ext cx="1929375" cy="307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Scheduling 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274A783-2C62-4F99-A2FE-F8C095BBAB40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5667199" y="3207856"/>
            <a:ext cx="0" cy="1969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Rounded Rectangle 255">
            <a:extLst>
              <a:ext uri="{FF2B5EF4-FFF2-40B4-BE49-F238E27FC236}">
                <a16:creationId xmlns:a16="http://schemas.microsoft.com/office/drawing/2014/main" id="{34F714ED-B534-429A-982A-364161BD215D}"/>
              </a:ext>
            </a:extLst>
          </p:cNvPr>
          <p:cNvSpPr/>
          <p:nvPr/>
        </p:nvSpPr>
        <p:spPr>
          <a:xfrm>
            <a:off x="6861520" y="1381508"/>
            <a:ext cx="1929375" cy="307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Frequency </a:t>
            </a:r>
          </a:p>
        </p:txBody>
      </p:sp>
      <p:sp>
        <p:nvSpPr>
          <p:cNvPr id="156" name="Rounded Rectangle 255">
            <a:extLst>
              <a:ext uri="{FF2B5EF4-FFF2-40B4-BE49-F238E27FC236}">
                <a16:creationId xmlns:a16="http://schemas.microsoft.com/office/drawing/2014/main" id="{C563D740-FA3B-4CC2-BE28-ED40908FCAE4}"/>
              </a:ext>
            </a:extLst>
          </p:cNvPr>
          <p:cNvSpPr/>
          <p:nvPr/>
        </p:nvSpPr>
        <p:spPr>
          <a:xfrm>
            <a:off x="6861520" y="2900308"/>
            <a:ext cx="1929375" cy="307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Destination 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418B4FB9-65CD-4BC7-B7E0-FEB039DE3663}"/>
              </a:ext>
            </a:extLst>
          </p:cNvPr>
          <p:cNvCxnSpPr>
            <a:cxnSpLocks/>
            <a:stCxn id="155" idx="2"/>
            <a:endCxn id="156" idx="0"/>
          </p:cNvCxnSpPr>
          <p:nvPr/>
        </p:nvCxnSpPr>
        <p:spPr>
          <a:xfrm>
            <a:off x="7826208" y="1689056"/>
            <a:ext cx="0" cy="12112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Rounded Rectangle 255">
            <a:extLst>
              <a:ext uri="{FF2B5EF4-FFF2-40B4-BE49-F238E27FC236}">
                <a16:creationId xmlns:a16="http://schemas.microsoft.com/office/drawing/2014/main" id="{630A071C-7655-469A-BFF7-B355BE06E196}"/>
              </a:ext>
            </a:extLst>
          </p:cNvPr>
          <p:cNvSpPr/>
          <p:nvPr/>
        </p:nvSpPr>
        <p:spPr>
          <a:xfrm>
            <a:off x="6861520" y="3404782"/>
            <a:ext cx="1929375" cy="307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Scheduling 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D64BC0D-50AB-49D3-878A-61FF04D63347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7826208" y="3207856"/>
            <a:ext cx="0" cy="1969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07579E2-C507-46CD-B303-61B1FC50035F}"/>
              </a:ext>
            </a:extLst>
          </p:cNvPr>
          <p:cNvSpPr/>
          <p:nvPr/>
        </p:nvSpPr>
        <p:spPr>
          <a:xfrm>
            <a:off x="7135808" y="817073"/>
            <a:ext cx="1380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At-Work</a:t>
            </a:r>
          </a:p>
        </p:txBody>
      </p:sp>
      <p:sp>
        <p:nvSpPr>
          <p:cNvPr id="161" name="Rounded Rectangle 255">
            <a:extLst>
              <a:ext uri="{FF2B5EF4-FFF2-40B4-BE49-F238E27FC236}">
                <a16:creationId xmlns:a16="http://schemas.microsoft.com/office/drawing/2014/main" id="{91A7C70E-3F8B-4E31-A6E8-6D50C2E12D70}"/>
              </a:ext>
            </a:extLst>
          </p:cNvPr>
          <p:cNvSpPr/>
          <p:nvPr/>
        </p:nvSpPr>
        <p:spPr>
          <a:xfrm>
            <a:off x="2543501" y="2899594"/>
            <a:ext cx="1929375" cy="307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Destination </a:t>
            </a:r>
          </a:p>
        </p:txBody>
      </p:sp>
      <p:sp>
        <p:nvSpPr>
          <p:cNvPr id="162" name="Rounded Rectangle 255">
            <a:extLst>
              <a:ext uri="{FF2B5EF4-FFF2-40B4-BE49-F238E27FC236}">
                <a16:creationId xmlns:a16="http://schemas.microsoft.com/office/drawing/2014/main" id="{B8E77F13-4E87-48D7-8643-155D058DF697}"/>
              </a:ext>
            </a:extLst>
          </p:cNvPr>
          <p:cNvSpPr/>
          <p:nvPr/>
        </p:nvSpPr>
        <p:spPr>
          <a:xfrm>
            <a:off x="2543501" y="3404068"/>
            <a:ext cx="1929375" cy="307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Scheduling 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EEFA363A-5AE3-4764-89A0-1BF20DF6A4F1}"/>
              </a:ext>
            </a:extLst>
          </p:cNvPr>
          <p:cNvCxnSpPr>
            <a:cxnSpLocks/>
            <a:stCxn id="161" idx="2"/>
            <a:endCxn id="162" idx="0"/>
          </p:cNvCxnSpPr>
          <p:nvPr/>
        </p:nvCxnSpPr>
        <p:spPr>
          <a:xfrm>
            <a:off x="3508189" y="3207142"/>
            <a:ext cx="0" cy="1969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Rounded Rectangle 255">
            <a:extLst>
              <a:ext uri="{FF2B5EF4-FFF2-40B4-BE49-F238E27FC236}">
                <a16:creationId xmlns:a16="http://schemas.microsoft.com/office/drawing/2014/main" id="{526D85F2-33DA-46DC-B2BC-7E51AFD09646}"/>
              </a:ext>
            </a:extLst>
          </p:cNvPr>
          <p:cNvSpPr/>
          <p:nvPr/>
        </p:nvSpPr>
        <p:spPr>
          <a:xfrm>
            <a:off x="366443" y="3920118"/>
            <a:ext cx="8413838" cy="2896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Mode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3CFEDA7-65A6-48B6-9696-6525E8B9F358}"/>
              </a:ext>
            </a:extLst>
          </p:cNvPr>
          <p:cNvCxnSpPr>
            <a:cxnSpLocks/>
          </p:cNvCxnSpPr>
          <p:nvPr/>
        </p:nvCxnSpPr>
        <p:spPr>
          <a:xfrm flipH="1">
            <a:off x="3508189" y="3711616"/>
            <a:ext cx="2" cy="2030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E5F13AA-CC8E-4558-92E8-4CAB36B42C1E}"/>
              </a:ext>
            </a:extLst>
          </p:cNvPr>
          <p:cNvCxnSpPr>
            <a:cxnSpLocks/>
            <a:stCxn id="147" idx="2"/>
            <a:endCxn id="161" idx="0"/>
          </p:cNvCxnSpPr>
          <p:nvPr/>
        </p:nvCxnSpPr>
        <p:spPr>
          <a:xfrm>
            <a:off x="3508189" y="2698004"/>
            <a:ext cx="0" cy="2015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22731C5B-AFE3-4836-8E7B-86B9DE31B5C5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1349179" y="3704494"/>
            <a:ext cx="0" cy="204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9A6D916-0204-49E6-BC30-5579353C651E}"/>
              </a:ext>
            </a:extLst>
          </p:cNvPr>
          <p:cNvCxnSpPr>
            <a:cxnSpLocks/>
            <a:stCxn id="153" idx="2"/>
          </p:cNvCxnSpPr>
          <p:nvPr/>
        </p:nvCxnSpPr>
        <p:spPr>
          <a:xfrm>
            <a:off x="5667199" y="3712330"/>
            <a:ext cx="0" cy="1962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51FD4521-4BA1-4533-9CE7-C3A06FC3CB98}"/>
              </a:ext>
            </a:extLst>
          </p:cNvPr>
          <p:cNvCxnSpPr>
            <a:cxnSpLocks/>
          </p:cNvCxnSpPr>
          <p:nvPr/>
        </p:nvCxnSpPr>
        <p:spPr>
          <a:xfrm>
            <a:off x="7812870" y="3711616"/>
            <a:ext cx="0" cy="1969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Rounded Rectangle 255">
            <a:extLst>
              <a:ext uri="{FF2B5EF4-FFF2-40B4-BE49-F238E27FC236}">
                <a16:creationId xmlns:a16="http://schemas.microsoft.com/office/drawing/2014/main" id="{54221432-0658-46BC-A635-8DB74DCA9AD0}"/>
              </a:ext>
            </a:extLst>
          </p:cNvPr>
          <p:cNvSpPr/>
          <p:nvPr/>
        </p:nvSpPr>
        <p:spPr>
          <a:xfrm>
            <a:off x="3297529" y="4960599"/>
            <a:ext cx="2543456" cy="310432"/>
          </a:xfrm>
          <a:prstGeom prst="roundRect">
            <a:avLst/>
          </a:prstGeom>
          <a:solidFill>
            <a:srgbClr val="D0CECE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Purpose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85AE64F4-7D80-4A29-B090-C3E551E13B7D}"/>
              </a:ext>
            </a:extLst>
          </p:cNvPr>
          <p:cNvCxnSpPr>
            <a:cxnSpLocks/>
            <a:stCxn id="183" idx="2"/>
            <a:endCxn id="181" idx="0"/>
          </p:cNvCxnSpPr>
          <p:nvPr/>
        </p:nvCxnSpPr>
        <p:spPr>
          <a:xfrm flipH="1">
            <a:off x="4569257" y="4745393"/>
            <a:ext cx="2743" cy="2152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Rounded Rectangle 255">
            <a:extLst>
              <a:ext uri="{FF2B5EF4-FFF2-40B4-BE49-F238E27FC236}">
                <a16:creationId xmlns:a16="http://schemas.microsoft.com/office/drawing/2014/main" id="{58B871ED-AFC9-45CA-AA34-5C5D9F08714F}"/>
              </a:ext>
            </a:extLst>
          </p:cNvPr>
          <p:cNvSpPr/>
          <p:nvPr/>
        </p:nvSpPr>
        <p:spPr>
          <a:xfrm>
            <a:off x="363702" y="4419108"/>
            <a:ext cx="8416596" cy="32628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Stop Frequency</a:t>
            </a:r>
          </a:p>
        </p:txBody>
      </p:sp>
      <p:sp>
        <p:nvSpPr>
          <p:cNvPr id="185" name="Rounded Rectangle 255">
            <a:extLst>
              <a:ext uri="{FF2B5EF4-FFF2-40B4-BE49-F238E27FC236}">
                <a16:creationId xmlns:a16="http://schemas.microsoft.com/office/drawing/2014/main" id="{C9492E55-12F8-42D9-8E01-66343930FE37}"/>
              </a:ext>
            </a:extLst>
          </p:cNvPr>
          <p:cNvSpPr/>
          <p:nvPr/>
        </p:nvSpPr>
        <p:spPr>
          <a:xfrm>
            <a:off x="3297529" y="5479207"/>
            <a:ext cx="2543456" cy="310432"/>
          </a:xfrm>
          <a:prstGeom prst="roundRect">
            <a:avLst/>
          </a:prstGeom>
          <a:solidFill>
            <a:srgbClr val="D0CECE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Destination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44CFD12A-32A9-4CCC-AB23-C3B60C449CA6}"/>
              </a:ext>
            </a:extLst>
          </p:cNvPr>
          <p:cNvCxnSpPr>
            <a:cxnSpLocks/>
            <a:stCxn id="181" idx="2"/>
            <a:endCxn id="185" idx="0"/>
          </p:cNvCxnSpPr>
          <p:nvPr/>
        </p:nvCxnSpPr>
        <p:spPr>
          <a:xfrm>
            <a:off x="4569257" y="5271031"/>
            <a:ext cx="0" cy="2081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Rounded Rectangle 255">
            <a:extLst>
              <a:ext uri="{FF2B5EF4-FFF2-40B4-BE49-F238E27FC236}">
                <a16:creationId xmlns:a16="http://schemas.microsoft.com/office/drawing/2014/main" id="{F1AFFCE7-0B15-47A0-9E21-ED81AECA2D7A}"/>
              </a:ext>
            </a:extLst>
          </p:cNvPr>
          <p:cNvSpPr/>
          <p:nvPr/>
        </p:nvSpPr>
        <p:spPr>
          <a:xfrm>
            <a:off x="3297529" y="5986565"/>
            <a:ext cx="2543455" cy="307548"/>
          </a:xfrm>
          <a:prstGeom prst="roundRect">
            <a:avLst/>
          </a:prstGeom>
          <a:solidFill>
            <a:srgbClr val="D0CECE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Scheduling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93F414AC-5464-4737-B807-5804C23DC8DA}"/>
              </a:ext>
            </a:extLst>
          </p:cNvPr>
          <p:cNvCxnSpPr>
            <a:cxnSpLocks/>
            <a:stCxn id="185" idx="2"/>
            <a:endCxn id="187" idx="0"/>
          </p:cNvCxnSpPr>
          <p:nvPr/>
        </p:nvCxnSpPr>
        <p:spPr>
          <a:xfrm>
            <a:off x="4569257" y="5789639"/>
            <a:ext cx="0" cy="1969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Rounded Rectangle 255">
            <a:extLst>
              <a:ext uri="{FF2B5EF4-FFF2-40B4-BE49-F238E27FC236}">
                <a16:creationId xmlns:a16="http://schemas.microsoft.com/office/drawing/2014/main" id="{9D8BAF71-62FE-4F27-9AD1-066B518E5CC3}"/>
              </a:ext>
            </a:extLst>
          </p:cNvPr>
          <p:cNvSpPr/>
          <p:nvPr/>
        </p:nvSpPr>
        <p:spPr>
          <a:xfrm>
            <a:off x="3297529" y="6491039"/>
            <a:ext cx="2543454" cy="307548"/>
          </a:xfrm>
          <a:prstGeom prst="roundRect">
            <a:avLst/>
          </a:prstGeom>
          <a:solidFill>
            <a:srgbClr val="D0CECE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Mode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8472E5A5-AC6F-46A7-A788-FCAC5E70172B}"/>
              </a:ext>
            </a:extLst>
          </p:cNvPr>
          <p:cNvCxnSpPr>
            <a:cxnSpLocks/>
            <a:stCxn id="187" idx="2"/>
            <a:endCxn id="189" idx="0"/>
          </p:cNvCxnSpPr>
          <p:nvPr/>
        </p:nvCxnSpPr>
        <p:spPr>
          <a:xfrm flipH="1">
            <a:off x="4569256" y="6294113"/>
            <a:ext cx="1" cy="1969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37CB8ABD-AB3A-4688-9834-C698EF28672A}"/>
              </a:ext>
            </a:extLst>
          </p:cNvPr>
          <p:cNvCxnSpPr>
            <a:cxnSpLocks/>
            <a:stCxn id="164" idx="2"/>
            <a:endCxn id="183" idx="0"/>
          </p:cNvCxnSpPr>
          <p:nvPr/>
        </p:nvCxnSpPr>
        <p:spPr>
          <a:xfrm flipH="1">
            <a:off x="4572000" y="4209746"/>
            <a:ext cx="1362" cy="2093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Rounded Rectangle 255">
            <a:extLst>
              <a:ext uri="{FF2B5EF4-FFF2-40B4-BE49-F238E27FC236}">
                <a16:creationId xmlns:a16="http://schemas.microsoft.com/office/drawing/2014/main" id="{A18F6864-94AE-443D-B7B8-31F97F695C12}"/>
              </a:ext>
            </a:extLst>
          </p:cNvPr>
          <p:cNvSpPr/>
          <p:nvPr/>
        </p:nvSpPr>
        <p:spPr>
          <a:xfrm>
            <a:off x="3297529" y="6971829"/>
            <a:ext cx="2543454" cy="307548"/>
          </a:xfrm>
          <a:prstGeom prst="roundRect">
            <a:avLst/>
          </a:prstGeom>
          <a:solidFill>
            <a:srgbClr val="D0CECE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Write Trip Matrices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03F03835-64FF-46D9-8CFA-7ABC7FDD771B}"/>
              </a:ext>
            </a:extLst>
          </p:cNvPr>
          <p:cNvCxnSpPr>
            <a:cxnSpLocks/>
            <a:stCxn id="189" idx="2"/>
            <a:endCxn id="206" idx="0"/>
          </p:cNvCxnSpPr>
          <p:nvPr/>
        </p:nvCxnSpPr>
        <p:spPr>
          <a:xfrm>
            <a:off x="4569256" y="6798587"/>
            <a:ext cx="0" cy="17324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Rounded Rectangle 255">
            <a:extLst>
              <a:ext uri="{FF2B5EF4-FFF2-40B4-BE49-F238E27FC236}">
                <a16:creationId xmlns:a16="http://schemas.microsoft.com/office/drawing/2014/main" id="{540CE33B-8EE3-4EB9-838E-C4E725AAEE37}"/>
              </a:ext>
            </a:extLst>
          </p:cNvPr>
          <p:cNvSpPr/>
          <p:nvPr/>
        </p:nvSpPr>
        <p:spPr>
          <a:xfrm>
            <a:off x="7125211" y="5216607"/>
            <a:ext cx="1697746" cy="2040731"/>
          </a:xfrm>
          <a:prstGeom prst="roundRect">
            <a:avLst>
              <a:gd name="adj" fmla="val 7859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14" name="Rounded Rectangle 255">
            <a:extLst>
              <a:ext uri="{FF2B5EF4-FFF2-40B4-BE49-F238E27FC236}">
                <a16:creationId xmlns:a16="http://schemas.microsoft.com/office/drawing/2014/main" id="{DB0E8E74-6F46-4ADB-970B-E759215629C9}"/>
              </a:ext>
            </a:extLst>
          </p:cNvPr>
          <p:cNvSpPr/>
          <p:nvPr/>
        </p:nvSpPr>
        <p:spPr>
          <a:xfrm>
            <a:off x="7214399" y="5307281"/>
            <a:ext cx="1516543" cy="32198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Aggregate</a:t>
            </a:r>
          </a:p>
        </p:txBody>
      </p:sp>
      <p:sp>
        <p:nvSpPr>
          <p:cNvPr id="215" name="Rounded Rectangle 255">
            <a:extLst>
              <a:ext uri="{FF2B5EF4-FFF2-40B4-BE49-F238E27FC236}">
                <a16:creationId xmlns:a16="http://schemas.microsoft.com/office/drawing/2014/main" id="{E2F4E80A-0811-4D79-88A3-9365E38294E9}"/>
              </a:ext>
            </a:extLst>
          </p:cNvPr>
          <p:cNvSpPr/>
          <p:nvPr/>
        </p:nvSpPr>
        <p:spPr>
          <a:xfrm>
            <a:off x="7214399" y="5686268"/>
            <a:ext cx="1516543" cy="32198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Household | Person</a:t>
            </a:r>
          </a:p>
        </p:txBody>
      </p:sp>
      <p:sp>
        <p:nvSpPr>
          <p:cNvPr id="216" name="Rounded Rectangle 255">
            <a:extLst>
              <a:ext uri="{FF2B5EF4-FFF2-40B4-BE49-F238E27FC236}">
                <a16:creationId xmlns:a16="http://schemas.microsoft.com/office/drawing/2014/main" id="{F086ED86-4D1E-4483-9E4C-5DD372B89522}"/>
              </a:ext>
            </a:extLst>
          </p:cNvPr>
          <p:cNvSpPr/>
          <p:nvPr/>
        </p:nvSpPr>
        <p:spPr>
          <a:xfrm>
            <a:off x="7214397" y="6063427"/>
            <a:ext cx="1516543" cy="3219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Person Daily</a:t>
            </a:r>
          </a:p>
        </p:txBody>
      </p:sp>
      <p:sp>
        <p:nvSpPr>
          <p:cNvPr id="217" name="Rounded Rectangle 255">
            <a:extLst>
              <a:ext uri="{FF2B5EF4-FFF2-40B4-BE49-F238E27FC236}">
                <a16:creationId xmlns:a16="http://schemas.microsoft.com/office/drawing/2014/main" id="{FBBFDD1A-8C1C-4821-B2B7-9879BC73F6AB}"/>
              </a:ext>
            </a:extLst>
          </p:cNvPr>
          <p:cNvSpPr/>
          <p:nvPr/>
        </p:nvSpPr>
        <p:spPr>
          <a:xfrm>
            <a:off x="7200401" y="6457547"/>
            <a:ext cx="1516543" cy="32198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Tour</a:t>
            </a:r>
          </a:p>
        </p:txBody>
      </p:sp>
      <p:sp>
        <p:nvSpPr>
          <p:cNvPr id="218" name="Rounded Rectangle 255">
            <a:extLst>
              <a:ext uri="{FF2B5EF4-FFF2-40B4-BE49-F238E27FC236}">
                <a16:creationId xmlns:a16="http://schemas.microsoft.com/office/drawing/2014/main" id="{86C24A4C-5B25-458F-AC26-49AB54CFE712}"/>
              </a:ext>
            </a:extLst>
          </p:cNvPr>
          <p:cNvSpPr/>
          <p:nvPr/>
        </p:nvSpPr>
        <p:spPr>
          <a:xfrm>
            <a:off x="7214397" y="6849004"/>
            <a:ext cx="1516543" cy="32198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Trip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0EFF197-E8B2-474B-8DD7-370A718CE776}"/>
              </a:ext>
            </a:extLst>
          </p:cNvPr>
          <p:cNvSpPr/>
          <p:nvPr/>
        </p:nvSpPr>
        <p:spPr>
          <a:xfrm>
            <a:off x="644264" y="803211"/>
            <a:ext cx="1380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</p:spTree>
    <p:extLst>
      <p:ext uri="{BB962C8B-B14F-4D97-AF65-F5344CB8AC3E}">
        <p14:creationId xmlns:p14="http://schemas.microsoft.com/office/powerpoint/2010/main" val="420491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21839</TotalTime>
  <Words>58</Words>
  <Application>Microsoft Office PowerPoint</Application>
  <PresentationFormat>Letter Paper (8.5x11 in)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Stabler</dc:creator>
  <cp:lastModifiedBy>Ben Stabler</cp:lastModifiedBy>
  <cp:revision>243</cp:revision>
  <dcterms:created xsi:type="dcterms:W3CDTF">2015-12-13T22:12:05Z</dcterms:created>
  <dcterms:modified xsi:type="dcterms:W3CDTF">2020-05-12T14:14:39Z</dcterms:modified>
</cp:coreProperties>
</file>