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B1BD-D817-49B1-8084-B2DC5165E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5350B-E0F6-4814-9357-473AEF4F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1B8E-1E11-4DB0-879E-A42352D5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350B-E2B2-465B-A2AE-CA166EDE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083D-2CF5-48CB-9922-56626B70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2863-D328-40E9-877F-CE5ABB1B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A1522-515A-4BAD-941C-F9D0BD074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C74E-0F94-412F-A2DF-B6BF4CE9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3418-3429-4AE5-A2E6-0F6A70AF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0039-9ABF-458A-824E-862B2691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70155-B4D9-4041-BB40-1E3497422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A3107-6B70-4E05-9B42-E3499E242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4D0F-7BFF-4214-BAD3-D4967626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1C112-F63C-4339-A661-0F88CD6D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73F8-C2D6-4939-A2E0-A2C70679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8FB6-527C-4A8C-ADDC-2402E05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98D3-A26B-4743-A13F-921D9FCF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B93-7539-458E-943A-9BD0C230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2A63-D53C-4B2B-A9BB-494F9B8D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F646-C991-44EA-890F-4EF04A0A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58E1-0727-49F6-A85F-515F33C2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9989B-1794-4C00-B388-B76684F3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8730-7860-4E54-A561-AE9BC04B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242B-9922-415A-8ADC-15DA5359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47F8-2C14-4DE4-B8B9-9584BC4E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F4D3-9BF4-4E0A-8C84-5DB3A306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481E-7CA4-4E95-A02C-5A608C565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660D-78C6-421F-B8AC-0FC80C193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4CDFC-7D1D-425E-8CCF-FF14C9EA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D96F8-8222-4F0A-9DA3-3812461D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42269-9083-4345-99EA-C717836D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AE24-E7B5-4E81-8227-673D72B8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E3C3-4657-4C3A-A67F-763CE4D3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3CABF-AEF0-47DE-9AD1-8E5C3B839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3A8C9-32C5-4E91-AAF6-F54C1121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06D8A-9A8B-44C4-BB58-4E079C82D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184D4-7724-4140-8E89-D11964F2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A2B40-D8C6-402C-8AC5-6477CD1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C2B40-2805-4DF2-9534-4E9D7072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ADC2-F438-4B4F-B2C4-D0A6A3D5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B2E2D-E72F-41CC-855D-5A851B2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4B52-3172-4F09-B1F4-35C2AAEA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9F0A8-D35A-4425-A3C2-CBA1CCA2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6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D7382-6541-4CFA-A186-26170C0C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43B90-2054-4F21-8B9C-AF2AED08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FD3C-723B-4C6A-9939-F24B3D2C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B72F-7F97-4731-A0A9-B72038E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E31E-82FF-4510-9704-F08AE376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A8538-BD6D-4D06-9337-FF5F0ED91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71B1-D151-41BF-846F-3F74FE3C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A0E7D-595D-4746-B3F8-D1CE02F0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E1360-933E-40D7-AF05-E3444E6C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D407-83A6-4B46-9C9F-20D0F360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4B3E2-E5F0-4E96-8F30-696F723A2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32CD-E506-4CFB-9804-BBD0CA3BF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CC5C-FB1F-4932-BDC8-66828DF1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6DB57-E97A-47FE-8732-57135B65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ACB4-D4A8-4716-A423-C6DBF662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55CF1-8071-4ABC-A942-2A200D20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179EC-8827-4C2B-B2E4-7A34F2E2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595E-C3B7-4A94-8D9F-8B4FDC29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BFA-F1C7-4BA5-A3DC-96A88377E303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D296-A042-4473-9E02-E00E99FC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57CE-45A4-4303-9E52-D662AD7E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BB9F-605B-425E-AB9D-704F16B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BCF782-4C0C-4222-934C-548F65388258}"/>
              </a:ext>
            </a:extLst>
          </p:cNvPr>
          <p:cNvSpPr txBox="1"/>
          <p:nvPr/>
        </p:nvSpPr>
        <p:spPr>
          <a:xfrm>
            <a:off x="3876939" y="5945600"/>
            <a:ext cx="571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2209F-3099-422F-9EEF-37BCF918A9BE}"/>
              </a:ext>
            </a:extLst>
          </p:cNvPr>
          <p:cNvSpPr txBox="1"/>
          <p:nvPr/>
        </p:nvSpPr>
        <p:spPr>
          <a:xfrm>
            <a:off x="4749877" y="5945600"/>
            <a:ext cx="973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TNCs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1DF07-7FDE-42CE-A3DB-57D00933498A}"/>
              </a:ext>
            </a:extLst>
          </p:cNvPr>
          <p:cNvSpPr txBox="1"/>
          <p:nvPr/>
        </p:nvSpPr>
        <p:spPr>
          <a:xfrm>
            <a:off x="10059457" y="3820373"/>
            <a:ext cx="13806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30-minute time periods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E2820-F5F7-4049-9E05-0DB863384F5A}"/>
              </a:ext>
            </a:extLst>
          </p:cNvPr>
          <p:cNvSpPr txBox="1"/>
          <p:nvPr/>
        </p:nvSpPr>
        <p:spPr>
          <a:xfrm>
            <a:off x="4840588" y="4643748"/>
            <a:ext cx="1986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Contractor develop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F098A-6E98-4A7B-994C-88A69515AA42}"/>
              </a:ext>
            </a:extLst>
          </p:cNvPr>
          <p:cNvSpPr txBox="1"/>
          <p:nvPr/>
        </p:nvSpPr>
        <p:spPr>
          <a:xfrm>
            <a:off x="4840588" y="2648979"/>
            <a:ext cx="1986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ActivitySim develop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B342F-ACF8-49F8-864F-A6286465EDFC}"/>
              </a:ext>
            </a:extLst>
          </p:cNvPr>
          <p:cNvSpPr txBox="1"/>
          <p:nvPr/>
        </p:nvSpPr>
        <p:spPr>
          <a:xfrm>
            <a:off x="4840588" y="1396973"/>
            <a:ext cx="1986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ActivitySim master branch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7FD40-2DDF-44DB-B974-DBBF076B3249}"/>
              </a:ext>
            </a:extLst>
          </p:cNvPr>
          <p:cNvSpPr txBox="1"/>
          <p:nvPr/>
        </p:nvSpPr>
        <p:spPr>
          <a:xfrm>
            <a:off x="7614474" y="3820373"/>
            <a:ext cx="18981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 develop branch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03F51-AEE3-43FD-BC3D-2060135B8584}"/>
              </a:ext>
            </a:extLst>
          </p:cNvPr>
          <p:cNvSpPr txBox="1"/>
          <p:nvPr/>
        </p:nvSpPr>
        <p:spPr>
          <a:xfrm>
            <a:off x="6025595" y="5945600"/>
            <a:ext cx="1738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Logsums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35F2D-BA7A-45C6-9DD4-7F258F15D6D8}"/>
              </a:ext>
            </a:extLst>
          </p:cNvPr>
          <p:cNvSpPr txBox="1"/>
          <p:nvPr/>
        </p:nvSpPr>
        <p:spPr>
          <a:xfrm>
            <a:off x="2020721" y="3820373"/>
            <a:ext cx="1898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SEMCOG develop branch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F8495-0657-4CA6-8D8F-BFD58A812C75}"/>
              </a:ext>
            </a:extLst>
          </p:cNvPr>
          <p:cNvSpPr txBox="1"/>
          <p:nvPr/>
        </p:nvSpPr>
        <p:spPr>
          <a:xfrm>
            <a:off x="497770" y="3820373"/>
            <a:ext cx="11542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trip matrices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33D700-B9F5-4477-AAFE-3F335D489E78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4162507" y="5290079"/>
            <a:ext cx="1671343" cy="655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AA33E-6194-4B6A-B8F8-0A254B04B67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5236835" y="5290079"/>
            <a:ext cx="597015" cy="655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EC3913-2EF6-42CE-8ED1-621A9C220724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5833850" y="5290079"/>
            <a:ext cx="1061175" cy="655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CC416E-32C7-44B0-B22C-105049BC2D8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31183" y="3757323"/>
            <a:ext cx="1783291" cy="386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0C3B83-3662-4CB9-84A0-EE6DED0F9216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9512616" y="4143539"/>
            <a:ext cx="546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B7801A-5BEA-4401-940C-3583F8B4B3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918864" y="3757323"/>
            <a:ext cx="1912320" cy="386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B282ED-E383-47C0-A118-7234EA09EB4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52016" y="4143538"/>
            <a:ext cx="3687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C60489-611F-4C16-81B8-820C163C92B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831183" y="3780483"/>
            <a:ext cx="2667" cy="863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D21C6E-D840-4501-A7C2-2D8742BEE24C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5833850" y="2043304"/>
            <a:ext cx="0" cy="605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9CB302-E52C-46DA-AE12-E1ECBBDB2622}"/>
              </a:ext>
            </a:extLst>
          </p:cNvPr>
          <p:cNvSpPr txBox="1"/>
          <p:nvPr/>
        </p:nvSpPr>
        <p:spPr>
          <a:xfrm>
            <a:off x="5831184" y="2165479"/>
            <a:ext cx="20680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release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76CF31-A304-4860-A494-955056086F76}"/>
              </a:ext>
            </a:extLst>
          </p:cNvPr>
          <p:cNvSpPr txBox="1"/>
          <p:nvPr/>
        </p:nvSpPr>
        <p:spPr>
          <a:xfrm>
            <a:off x="4840588" y="307944"/>
            <a:ext cx="1986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pypi.org activitysim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E70891-4F63-425A-A67B-D80A5FA1EE1C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V="1">
            <a:off x="5833850" y="677276"/>
            <a:ext cx="0" cy="719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51C50C-BD46-4F56-8DAA-54EDF77AE14F}"/>
              </a:ext>
            </a:extLst>
          </p:cNvPr>
          <p:cNvSpPr txBox="1"/>
          <p:nvPr/>
        </p:nvSpPr>
        <p:spPr>
          <a:xfrm>
            <a:off x="5833850" y="829837"/>
            <a:ext cx="2181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package distribution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93676-8269-45CA-B0FD-85E4763806C8}"/>
              </a:ext>
            </a:extLst>
          </p:cNvPr>
          <p:cNvSpPr txBox="1"/>
          <p:nvPr/>
        </p:nvSpPr>
        <p:spPr>
          <a:xfrm>
            <a:off x="10013556" y="3348935"/>
            <a:ext cx="1471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new feature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2C4ED-1148-455C-B69C-148604B064B5}"/>
              </a:ext>
            </a:extLst>
          </p:cNvPr>
          <p:cNvSpPr txBox="1"/>
          <p:nvPr/>
        </p:nvSpPr>
        <p:spPr>
          <a:xfrm>
            <a:off x="339043" y="3362912"/>
            <a:ext cx="1471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new feature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0F7562-3471-4F07-87CA-83C3ED3575FD}"/>
              </a:ext>
            </a:extLst>
          </p:cNvPr>
          <p:cNvSpPr txBox="1"/>
          <p:nvPr/>
        </p:nvSpPr>
        <p:spPr>
          <a:xfrm>
            <a:off x="2297428" y="5945600"/>
            <a:ext cx="1471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new 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1BFCBC-DE98-43F4-B97A-8D8B0538E628}"/>
              </a:ext>
            </a:extLst>
          </p:cNvPr>
          <p:cNvSpPr txBox="1"/>
          <p:nvPr/>
        </p:nvSpPr>
        <p:spPr>
          <a:xfrm>
            <a:off x="10061605" y="4976493"/>
            <a:ext cx="1380641" cy="369332"/>
          </a:xfrm>
          <a:prstGeom prst="rect">
            <a:avLst/>
          </a:prstGeom>
          <a:noFill/>
          <a:ln>
            <a:solidFill>
              <a:srgbClr val="AFAFA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?????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96557-7DD3-49BF-929F-BEB0EBAFC214}"/>
              </a:ext>
            </a:extLst>
          </p:cNvPr>
          <p:cNvSpPr txBox="1"/>
          <p:nvPr/>
        </p:nvSpPr>
        <p:spPr>
          <a:xfrm>
            <a:off x="7614473" y="4847652"/>
            <a:ext cx="1898133" cy="646331"/>
          </a:xfrm>
          <a:prstGeom prst="rect">
            <a:avLst/>
          </a:prstGeom>
          <a:noFill/>
          <a:ln>
            <a:solidFill>
              <a:srgbClr val="AFAFA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 develop branch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58C917-08CF-459A-8462-D676D5D1908A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5831184" y="3780483"/>
            <a:ext cx="1783289" cy="1390335"/>
          </a:xfrm>
          <a:prstGeom prst="straightConnector1">
            <a:avLst/>
          </a:prstGeom>
          <a:ln>
            <a:solidFill>
              <a:srgbClr val="AFAFA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2842E8-3CE1-4A50-BD7F-E180EB0E5369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9512606" y="5161159"/>
            <a:ext cx="548999" cy="9659"/>
          </a:xfrm>
          <a:prstGeom prst="straightConnector1">
            <a:avLst/>
          </a:prstGeom>
          <a:ln>
            <a:solidFill>
              <a:srgbClr val="AFAFA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20D7F4-DB3F-4534-A755-F4C255D8AE19}"/>
              </a:ext>
            </a:extLst>
          </p:cNvPr>
          <p:cNvSpPr txBox="1"/>
          <p:nvPr/>
        </p:nvSpPr>
        <p:spPr>
          <a:xfrm>
            <a:off x="5855646" y="3339331"/>
            <a:ext cx="20680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pull request review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A6FE35-20CD-4763-AA9A-C6BE91936B7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833850" y="3295310"/>
            <a:ext cx="0" cy="462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3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Stabler</dc:creator>
  <cp:lastModifiedBy>Ben Stabler</cp:lastModifiedBy>
  <cp:revision>10</cp:revision>
  <dcterms:created xsi:type="dcterms:W3CDTF">2020-03-24T18:40:41Z</dcterms:created>
  <dcterms:modified xsi:type="dcterms:W3CDTF">2020-07-24T04:22:58Z</dcterms:modified>
</cp:coreProperties>
</file>