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20"/>
  </p:notesMasterIdLst>
  <p:handoutMasterIdLst>
    <p:handoutMasterId r:id="rId21"/>
  </p:handoutMasterIdLst>
  <p:sldIdLst>
    <p:sldId id="306" r:id="rId7"/>
    <p:sldId id="342" r:id="rId8"/>
    <p:sldId id="338" r:id="rId9"/>
    <p:sldId id="345" r:id="rId10"/>
    <p:sldId id="341" r:id="rId11"/>
    <p:sldId id="343" r:id="rId12"/>
    <p:sldId id="336" r:id="rId13"/>
    <p:sldId id="337" r:id="rId14"/>
    <p:sldId id="339" r:id="rId15"/>
    <p:sldId id="344" r:id="rId16"/>
    <p:sldId id="340" r:id="rId17"/>
    <p:sldId id="335" r:id="rId18"/>
    <p:sldId id="334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bold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9/26/2023" id="{9AF564ED-CF9A-440A-BE54-6C7AFD4A0C22}">
          <p14:sldIdLst>
            <p14:sldId id="306"/>
            <p14:sldId id="342"/>
            <p14:sldId id="338"/>
            <p14:sldId id="345"/>
            <p14:sldId id="341"/>
            <p14:sldId id="343"/>
            <p14:sldId id="336"/>
            <p14:sldId id="337"/>
            <p14:sldId id="339"/>
            <p14:sldId id="344"/>
            <p14:sldId id="340"/>
            <p14:sldId id="335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33CC"/>
    <a:srgbClr val="996633"/>
    <a:srgbClr val="CC6600"/>
    <a:srgbClr val="CC0000"/>
    <a:srgbClr val="FF9933"/>
    <a:srgbClr val="FF4337"/>
    <a:srgbClr val="D9D9D6"/>
    <a:srgbClr val="1E242B"/>
    <a:srgbClr val="EE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ACA01-3954-4E0A-B55F-8A6CF84C2B42}" v="463" dt="2023-09-26T17:59:55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38"/>
  </p:normalViewPr>
  <p:slideViewPr>
    <p:cSldViewPr snapToGrid="0" snapToObjects="1" showGuides="1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Sijia" userId="abf831a3-c58c-4527-8f49-b567a095e59b" providerId="ADAL" clId="{9455475E-0910-472D-845F-F7043343A466}"/>
    <pc:docChg chg="undo custSel addSld modSld sldOrd addSection modSection">
      <pc:chgData name="Wang, Sijia" userId="abf831a3-c58c-4527-8f49-b567a095e59b" providerId="ADAL" clId="{9455475E-0910-472D-845F-F7043343A466}" dt="2023-03-28T16:51:50.868" v="4062" actId="20577"/>
      <pc:docMkLst>
        <pc:docMk/>
      </pc:docMkLst>
      <pc:sldChg chg="modSp mod">
        <pc:chgData name="Wang, Sijia" userId="abf831a3-c58c-4527-8f49-b567a095e59b" providerId="ADAL" clId="{9455475E-0910-472D-845F-F7043343A466}" dt="2023-03-27T20:44:56.035" v="1809" actId="20577"/>
        <pc:sldMkLst>
          <pc:docMk/>
          <pc:sldMk cId="1962481082" sldId="305"/>
        </pc:sldMkLst>
        <pc:spChg chg="mod">
          <ac:chgData name="Wang, Sijia" userId="abf831a3-c58c-4527-8f49-b567a095e59b" providerId="ADAL" clId="{9455475E-0910-472D-845F-F7043343A466}" dt="2023-03-27T20:44:56.035" v="1809" actId="20577"/>
          <ac:spMkLst>
            <pc:docMk/>
            <pc:sldMk cId="1962481082" sldId="305"/>
            <ac:spMk id="3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19:45:58.816" v="931" actId="20577"/>
        <pc:sldMkLst>
          <pc:docMk/>
          <pc:sldMk cId="1015030176" sldId="306"/>
        </pc:sldMkLst>
        <pc:spChg chg="mod">
          <ac:chgData name="Wang, Sijia" userId="abf831a3-c58c-4527-8f49-b567a095e59b" providerId="ADAL" clId="{9455475E-0910-472D-845F-F7043343A466}" dt="2023-03-27T19:45:58.816" v="931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21:57:05.667" v="3184" actId="20577"/>
        <pc:sldMkLst>
          <pc:docMk/>
          <pc:sldMk cId="1229809553" sldId="307"/>
        </pc:sldMkLst>
        <pc:spChg chg="mod">
          <ac:chgData name="Wang, Sijia" userId="abf831a3-c58c-4527-8f49-b567a095e59b" providerId="ADAL" clId="{9455475E-0910-472D-845F-F7043343A466}" dt="2023-03-22T15:14:00.222" v="155" actId="20577"/>
          <ac:spMkLst>
            <pc:docMk/>
            <pc:sldMk cId="1229809553" sldId="307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14:07.083" v="15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9455475E-0910-472D-845F-F7043343A466}" dt="2023-03-27T21:57:05.667" v="3184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9455475E-0910-472D-845F-F7043343A466}" dt="2023-03-28T16:51:50.868" v="4062" actId="20577"/>
        <pc:sldMkLst>
          <pc:docMk/>
          <pc:sldMk cId="1789306496" sldId="308"/>
        </pc:sldMkLst>
        <pc:spChg chg="mod">
          <ac:chgData name="Wang, Sijia" userId="abf831a3-c58c-4527-8f49-b567a095e59b" providerId="ADAL" clId="{9455475E-0910-472D-845F-F7043343A466}" dt="2023-03-28T16:51:50.868" v="406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modSp add mod ord">
        <pc:chgData name="Wang, Sijia" userId="abf831a3-c58c-4527-8f49-b567a095e59b" providerId="ADAL" clId="{9455475E-0910-472D-845F-F7043343A466}" dt="2023-03-22T15:55:43.649" v="359" actId="20577"/>
        <pc:sldMkLst>
          <pc:docMk/>
          <pc:sldMk cId="2073469649" sldId="309"/>
        </pc:sldMkLst>
        <pc:spChg chg="mod">
          <ac:chgData name="Wang, Sijia" userId="abf831a3-c58c-4527-8f49-b567a095e59b" providerId="ADAL" clId="{9455475E-0910-472D-845F-F7043343A466}" dt="2023-03-22T15:33:04.968" v="295" actId="20577"/>
          <ac:spMkLst>
            <pc:docMk/>
            <pc:sldMk cId="2073469649" sldId="309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55:43.649" v="359" actId="20577"/>
          <ac:spMkLst>
            <pc:docMk/>
            <pc:sldMk cId="2073469649" sldId="309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9455475E-0910-472D-845F-F7043343A466}" dt="2023-03-28T13:59:22.160" v="3819" actId="20577"/>
        <pc:sldMkLst>
          <pc:docMk/>
          <pc:sldMk cId="3995885536" sldId="310"/>
        </pc:sldMkLst>
        <pc:spChg chg="mod">
          <ac:chgData name="Wang, Sijia" userId="abf831a3-c58c-4527-8f49-b567a095e59b" providerId="ADAL" clId="{9455475E-0910-472D-845F-F7043343A466}" dt="2023-03-22T22:20:56.207" v="421" actId="20577"/>
          <ac:spMkLst>
            <pc:docMk/>
            <pc:sldMk cId="3995885536" sldId="310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3:59:22.160" v="3819" actId="20577"/>
          <ac:spMkLst>
            <pc:docMk/>
            <pc:sldMk cId="3995885536" sldId="310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9455475E-0910-472D-845F-F7043343A466}" dt="2023-03-22T22:25:51.404" v="459" actId="478"/>
          <ac:graphicFrameMkLst>
            <pc:docMk/>
            <pc:sldMk cId="3995885536" sldId="310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9455475E-0910-472D-845F-F7043343A466}" dt="2023-03-27T20:30:25.144" v="1156" actId="1076"/>
          <ac:graphicFrameMkLst>
            <pc:docMk/>
            <pc:sldMk cId="3995885536" sldId="310"/>
            <ac:graphicFrameMk id="5" creationId="{B0E6A7B0-12B1-2592-2720-7E3A237A920C}"/>
          </ac:graphicFrameMkLst>
        </pc:graphicFrameChg>
      </pc:sldChg>
      <pc:sldChg chg="modSp add mod modAnim">
        <pc:chgData name="Wang, Sijia" userId="abf831a3-c58c-4527-8f49-b567a095e59b" providerId="ADAL" clId="{9455475E-0910-472D-845F-F7043343A466}" dt="2023-03-28T14:36:25.506" v="4045" actId="20577"/>
        <pc:sldMkLst>
          <pc:docMk/>
          <pc:sldMk cId="520924920" sldId="311"/>
        </pc:sldMkLst>
        <pc:spChg chg="mod">
          <ac:chgData name="Wang, Sijia" userId="abf831a3-c58c-4527-8f49-b567a095e59b" providerId="ADAL" clId="{9455475E-0910-472D-845F-F7043343A466}" dt="2023-03-27T20:38:25.709" v="1438" actId="20577"/>
          <ac:spMkLst>
            <pc:docMk/>
            <pc:sldMk cId="520924920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4:36:25.506" v="4045" actId="20577"/>
          <ac:spMkLst>
            <pc:docMk/>
            <pc:sldMk cId="520924920" sldId="311"/>
            <ac:spMk id="3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9455475E-0910-472D-845F-F7043343A466}" dt="2023-03-27T21:23:07.716" v="2706" actId="403"/>
        <pc:sldMkLst>
          <pc:docMk/>
          <pc:sldMk cId="3501893791" sldId="312"/>
        </pc:sldMkLst>
        <pc:spChg chg="mod">
          <ac:chgData name="Wang, Sijia" userId="abf831a3-c58c-4527-8f49-b567a095e59b" providerId="ADAL" clId="{9455475E-0910-472D-845F-F7043343A466}" dt="2023-03-27T21:23:07.716" v="2706" actId="403"/>
          <ac:spMkLst>
            <pc:docMk/>
            <pc:sldMk cId="3501893791" sldId="312"/>
            <ac:spMk id="2" creationId="{00000000-0000-0000-0000-000000000000}"/>
          </ac:spMkLst>
        </pc:spChg>
        <pc:spChg chg="del">
          <ac:chgData name="Wang, Sijia" userId="abf831a3-c58c-4527-8f49-b567a095e59b" providerId="ADAL" clId="{9455475E-0910-472D-845F-F7043343A466}" dt="2023-03-27T20:52:55.080" v="2136" actId="478"/>
          <ac:spMkLst>
            <pc:docMk/>
            <pc:sldMk cId="3501893791" sldId="312"/>
            <ac:spMk id="3" creationId="{00000000-0000-0000-0000-000000000000}"/>
          </ac:spMkLst>
        </pc:spChg>
        <pc:spChg chg="add del mod">
          <ac:chgData name="Wang, Sijia" userId="abf831a3-c58c-4527-8f49-b567a095e59b" providerId="ADAL" clId="{9455475E-0910-472D-845F-F7043343A466}" dt="2023-03-27T20:53:03.586" v="2139" actId="478"/>
          <ac:spMkLst>
            <pc:docMk/>
            <pc:sldMk cId="3501893791" sldId="312"/>
            <ac:spMk id="6" creationId="{77881D86-7D79-C390-FB65-6F961110BBC6}"/>
          </ac:spMkLst>
        </pc:spChg>
        <pc:spChg chg="add mod">
          <ac:chgData name="Wang, Sijia" userId="abf831a3-c58c-4527-8f49-b567a095e59b" providerId="ADAL" clId="{9455475E-0910-472D-845F-F7043343A466}" dt="2023-03-27T21:18:03.524" v="2650" actId="20577"/>
          <ac:spMkLst>
            <pc:docMk/>
            <pc:sldMk cId="3501893791" sldId="312"/>
            <ac:spMk id="9" creationId="{14714891-3495-1A84-8AFC-F564286B81C7}"/>
          </ac:spMkLst>
        </pc:spChg>
        <pc:spChg chg="add mod">
          <ac:chgData name="Wang, Sijia" userId="abf831a3-c58c-4527-8f49-b567a095e59b" providerId="ADAL" clId="{9455475E-0910-472D-845F-F7043343A466}" dt="2023-03-27T21:22:15.421" v="2671" actId="20577"/>
          <ac:spMkLst>
            <pc:docMk/>
            <pc:sldMk cId="3501893791" sldId="312"/>
            <ac:spMk id="10" creationId="{5C46AF06-A8F7-FC17-0261-F8F4F84598FC}"/>
          </ac:spMkLst>
        </pc:spChg>
        <pc:picChg chg="add mod">
          <ac:chgData name="Wang, Sijia" userId="abf831a3-c58c-4527-8f49-b567a095e59b" providerId="ADAL" clId="{9455475E-0910-472D-845F-F7043343A466}" dt="2023-03-27T21:06:18.255" v="2374" actId="1076"/>
          <ac:picMkLst>
            <pc:docMk/>
            <pc:sldMk cId="3501893791" sldId="312"/>
            <ac:picMk id="8" creationId="{8FCD484D-284F-41CF-95E7-CAF396783F1F}"/>
          </ac:picMkLst>
        </pc:pic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2" creationId="{C7DB6E06-CBF5-EAEC-13B4-C0AFFBEBA2FA}"/>
          </ac:cxnSpMkLst>
        </pc:cxnChg>
        <pc:cxnChg chg="add mod">
          <ac:chgData name="Wang, Sijia" userId="abf831a3-c58c-4527-8f49-b567a095e59b" providerId="ADAL" clId="{9455475E-0910-472D-845F-F7043343A466}" dt="2023-03-27T21:16:24.836" v="2630" actId="1038"/>
          <ac:cxnSpMkLst>
            <pc:docMk/>
            <pc:sldMk cId="3501893791" sldId="312"/>
            <ac:cxnSpMk id="14" creationId="{E5F7ABFA-9265-F0D6-9681-40CF02FDE23C}"/>
          </ac:cxnSpMkLst>
        </pc:cxn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8" creationId="{9824801C-640E-8223-3AA0-F5467070AF14}"/>
          </ac:cxnSpMkLst>
        </pc:cxnChg>
        <pc:cxnChg chg="add mod">
          <ac:chgData name="Wang, Sijia" userId="abf831a3-c58c-4527-8f49-b567a095e59b" providerId="ADAL" clId="{9455475E-0910-472D-845F-F7043343A466}" dt="2023-03-27T21:15:01.999" v="2581" actId="14100"/>
          <ac:cxnSpMkLst>
            <pc:docMk/>
            <pc:sldMk cId="3501893791" sldId="312"/>
            <ac:cxnSpMk id="24" creationId="{1166B869-BCD6-6C1A-A9FD-DB724E1A7F4E}"/>
          </ac:cxnSpMkLst>
        </pc:cxnChg>
        <pc:cxnChg chg="add mod">
          <ac:chgData name="Wang, Sijia" userId="abf831a3-c58c-4527-8f49-b567a095e59b" providerId="ADAL" clId="{9455475E-0910-472D-845F-F7043343A466}" dt="2023-03-27T21:15:04.410" v="2582" actId="14100"/>
          <ac:cxnSpMkLst>
            <pc:docMk/>
            <pc:sldMk cId="3501893791" sldId="312"/>
            <ac:cxnSpMk id="27" creationId="{B9200A5D-2EFF-0596-6664-9FF1D73D145E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4" creationId="{D05E0A6F-128E-6B3D-EFC8-BA5FF35AD91B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6" creationId="{D87BFC73-5CED-85CE-66B1-9578C864161D}"/>
          </ac:cxnSpMkLst>
        </pc:cxnChg>
      </pc:sldChg>
      <pc:sldChg chg="addSp delSp modSp add mod">
        <pc:chgData name="Wang, Sijia" userId="abf831a3-c58c-4527-8f49-b567a095e59b" providerId="ADAL" clId="{9455475E-0910-472D-845F-F7043343A466}" dt="2023-03-28T14:11:21.563" v="4022" actId="20577"/>
        <pc:sldMkLst>
          <pc:docMk/>
          <pc:sldMk cId="335874721" sldId="313"/>
        </pc:sldMkLst>
        <pc:spChg chg="mod">
          <ac:chgData name="Wang, Sijia" userId="abf831a3-c58c-4527-8f49-b567a095e59b" providerId="ADAL" clId="{9455475E-0910-472D-845F-F7043343A466}" dt="2023-03-28T14:11:21.563" v="4022" actId="20577"/>
          <ac:spMkLst>
            <pc:docMk/>
            <pc:sldMk cId="335874721" sldId="313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7T21:40:45.482" v="3132" actId="1076"/>
          <ac:spMkLst>
            <pc:docMk/>
            <pc:sldMk cId="335874721" sldId="313"/>
            <ac:spMk id="9" creationId="{14714891-3495-1A84-8AFC-F564286B81C7}"/>
          </ac:spMkLst>
        </pc:spChg>
        <pc:spChg chg="mod">
          <ac:chgData name="Wang, Sijia" userId="abf831a3-c58c-4527-8f49-b567a095e59b" providerId="ADAL" clId="{9455475E-0910-472D-845F-F7043343A466}" dt="2023-03-27T21:41:50.295" v="3177" actId="1076"/>
          <ac:spMkLst>
            <pc:docMk/>
            <pc:sldMk cId="335874721" sldId="313"/>
            <ac:spMk id="10" creationId="{5C46AF06-A8F7-FC17-0261-F8F4F84598FC}"/>
          </ac:spMkLst>
        </pc:spChg>
        <pc:spChg chg="add mod">
          <ac:chgData name="Wang, Sijia" userId="abf831a3-c58c-4527-8f49-b567a095e59b" providerId="ADAL" clId="{9455475E-0910-472D-845F-F7043343A466}" dt="2023-03-28T14:10:15.335" v="3973" actId="113"/>
          <ac:spMkLst>
            <pc:docMk/>
            <pc:sldMk cId="335874721" sldId="313"/>
            <ac:spMk id="20" creationId="{012A0951-1681-D22D-4542-457ABBAD4D5F}"/>
          </ac:spMkLst>
        </pc:spChg>
        <pc:picChg chg="add mod ord">
          <ac:chgData name="Wang, Sijia" userId="abf831a3-c58c-4527-8f49-b567a095e59b" providerId="ADAL" clId="{9455475E-0910-472D-845F-F7043343A466}" dt="2023-03-27T21:38:57.233" v="2981" actId="1076"/>
          <ac:picMkLst>
            <pc:docMk/>
            <pc:sldMk cId="335874721" sldId="313"/>
            <ac:picMk id="5" creationId="{4ADB7ABE-20A6-455E-FA71-6C112C9C5E44}"/>
          </ac:picMkLst>
        </pc:picChg>
        <pc:picChg chg="del">
          <ac:chgData name="Wang, Sijia" userId="abf831a3-c58c-4527-8f49-b567a095e59b" providerId="ADAL" clId="{9455475E-0910-472D-845F-F7043343A466}" dt="2023-03-27T21:38:33.338" v="2977" actId="478"/>
          <ac:picMkLst>
            <pc:docMk/>
            <pc:sldMk cId="335874721" sldId="313"/>
            <ac:picMk id="8" creationId="{8FCD484D-284F-41CF-95E7-CAF396783F1F}"/>
          </ac:picMkLst>
        </pc:picChg>
        <pc:cxnChg chg="mod">
          <ac:chgData name="Wang, Sijia" userId="abf831a3-c58c-4527-8f49-b567a095e59b" providerId="ADAL" clId="{9455475E-0910-472D-845F-F7043343A466}" dt="2023-03-27T21:39:16.864" v="3090" actId="1038"/>
          <ac:cxnSpMkLst>
            <pc:docMk/>
            <pc:sldMk cId="335874721" sldId="313"/>
            <ac:cxnSpMk id="14" creationId="{E5F7ABFA-9265-F0D6-9681-40CF02FDE23C}"/>
          </ac:cxnSpMkLst>
        </pc:cxnChg>
        <pc:cxnChg chg="mod">
          <ac:chgData name="Wang, Sijia" userId="abf831a3-c58c-4527-8f49-b567a095e59b" providerId="ADAL" clId="{9455475E-0910-472D-845F-F7043343A466}" dt="2023-03-27T21:39:04.567" v="3002" actId="1037"/>
          <ac:cxnSpMkLst>
            <pc:docMk/>
            <pc:sldMk cId="335874721" sldId="313"/>
            <ac:cxnSpMk id="18" creationId="{9824801C-640E-8223-3AA0-F5467070AF14}"/>
          </ac:cxnSpMkLst>
        </pc:cxnChg>
        <pc:cxnChg chg="mod">
          <ac:chgData name="Wang, Sijia" userId="abf831a3-c58c-4527-8f49-b567a095e59b" providerId="ADAL" clId="{9455475E-0910-472D-845F-F7043343A466}" dt="2023-03-27T21:40:50.786" v="3133" actId="14100"/>
          <ac:cxnSpMkLst>
            <pc:docMk/>
            <pc:sldMk cId="335874721" sldId="313"/>
            <ac:cxnSpMk id="24" creationId="{1166B869-BCD6-6C1A-A9FD-DB724E1A7F4E}"/>
          </ac:cxnSpMkLst>
        </pc:cxnChg>
        <pc:cxnChg chg="mod">
          <ac:chgData name="Wang, Sijia" userId="abf831a3-c58c-4527-8f49-b567a095e59b" providerId="ADAL" clId="{9455475E-0910-472D-845F-F7043343A466}" dt="2023-03-27T21:40:57.344" v="3134" actId="14100"/>
          <ac:cxnSpMkLst>
            <pc:docMk/>
            <pc:sldMk cId="335874721" sldId="313"/>
            <ac:cxnSpMk id="27" creationId="{B9200A5D-2EFF-0596-6664-9FF1D73D145E}"/>
          </ac:cxnSpMkLst>
        </pc:cxnChg>
        <pc:cxnChg chg="del mod">
          <ac:chgData name="Wang, Sijia" userId="abf831a3-c58c-4527-8f49-b567a095e59b" providerId="ADAL" clId="{9455475E-0910-472D-845F-F7043343A466}" dt="2023-03-27T21:40:02.819" v="3108" actId="478"/>
          <ac:cxnSpMkLst>
            <pc:docMk/>
            <pc:sldMk cId="335874721" sldId="313"/>
            <ac:cxnSpMk id="34" creationId="{D05E0A6F-128E-6B3D-EFC8-BA5FF35AD91B}"/>
          </ac:cxnSpMkLst>
        </pc:cxnChg>
        <pc:cxnChg chg="del mod">
          <ac:chgData name="Wang, Sijia" userId="abf831a3-c58c-4527-8f49-b567a095e59b" providerId="ADAL" clId="{9455475E-0910-472D-845F-F7043343A466}" dt="2023-03-27T21:40:04.092" v="3109" actId="478"/>
          <ac:cxnSpMkLst>
            <pc:docMk/>
            <pc:sldMk cId="335874721" sldId="313"/>
            <ac:cxnSpMk id="36" creationId="{D87BFC73-5CED-85CE-66B1-9578C864161D}"/>
          </ac:cxnSpMkLst>
        </pc:cxnChg>
      </pc:sldChg>
      <pc:sldChg chg="modSp add mod">
        <pc:chgData name="Wang, Sijia" userId="abf831a3-c58c-4527-8f49-b567a095e59b" providerId="ADAL" clId="{9455475E-0910-472D-845F-F7043343A466}" dt="2023-03-28T15:36:35.176" v="4047" actId="20577"/>
        <pc:sldMkLst>
          <pc:docMk/>
          <pc:sldMk cId="925792013" sldId="314"/>
        </pc:sldMkLst>
        <pc:spChg chg="mod">
          <ac:chgData name="Wang, Sijia" userId="abf831a3-c58c-4527-8f49-b567a095e59b" providerId="ADAL" clId="{9455475E-0910-472D-845F-F7043343A466}" dt="2023-03-27T22:00:12.990" v="3221" actId="20577"/>
          <ac:spMkLst>
            <pc:docMk/>
            <pc:sldMk cId="925792013" sldId="314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5:36:35.176" v="4047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EC29A9AB-E491-4F43-A8C0-381A05B2FC1D}"/>
    <pc:docChg chg="undo custSel addSld delSld modSld sldOrd modSection">
      <pc:chgData name="Wang, Sijia" userId="abf831a3-c58c-4527-8f49-b567a095e59b" providerId="ADAL" clId="{EC29A9AB-E491-4F43-A8C0-381A05B2FC1D}" dt="2022-12-01T16:52:15.212" v="2533" actId="12"/>
      <pc:docMkLst>
        <pc:docMk/>
      </pc:docMkLst>
      <pc:sldChg chg="modSp add mod ord">
        <pc:chgData name="Wang, Sijia" userId="abf831a3-c58c-4527-8f49-b567a095e59b" providerId="ADAL" clId="{EC29A9AB-E491-4F43-A8C0-381A05B2FC1D}" dt="2022-12-01T00:25:13.794" v="6" actId="20577"/>
        <pc:sldMkLst>
          <pc:docMk/>
          <pc:sldMk cId="1004495382" sldId="283"/>
        </pc:sldMkLst>
        <pc:spChg chg="mod">
          <ac:chgData name="Wang, Sijia" userId="abf831a3-c58c-4527-8f49-b567a095e59b" providerId="ADAL" clId="{EC29A9AB-E491-4F43-A8C0-381A05B2FC1D}" dt="2022-12-01T00:25:13.794" v="6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EC29A9AB-E491-4F43-A8C0-381A05B2FC1D}" dt="2022-12-01T16:49:26.971" v="2436" actId="20577"/>
        <pc:sldMkLst>
          <pc:docMk/>
          <pc:sldMk cId="2569982278" sldId="284"/>
        </pc:sldMkLst>
        <pc:spChg chg="mod">
          <ac:chgData name="Wang, Sijia" userId="abf831a3-c58c-4527-8f49-b567a095e59b" providerId="ADAL" clId="{EC29A9AB-E491-4F43-A8C0-381A05B2FC1D}" dt="2022-12-01T00:29:41.119" v="231" actId="20577"/>
          <ac:spMkLst>
            <pc:docMk/>
            <pc:sldMk cId="2569982278" sldId="284"/>
            <ac:spMk id="2" creationId="{00000000-0000-0000-0000-000000000000}"/>
          </ac:spMkLst>
        </pc:spChg>
        <pc:spChg chg="mod">
          <ac:chgData name="Wang, Sijia" userId="abf831a3-c58c-4527-8f49-b567a095e59b" providerId="ADAL" clId="{EC29A9AB-E491-4F43-A8C0-381A05B2FC1D}" dt="2022-12-01T16:49:26.971" v="2436" actId="20577"/>
          <ac:spMkLst>
            <pc:docMk/>
            <pc:sldMk cId="2569982278" sldId="284"/>
            <ac:spMk id="5" creationId="{AFEFCE72-76CC-482B-88F5-2A2E80696629}"/>
          </ac:spMkLst>
        </pc:spChg>
      </pc:sldChg>
      <pc:sldChg chg="addSp modSp add mod ord modAnim">
        <pc:chgData name="Wang, Sijia" userId="abf831a3-c58c-4527-8f49-b567a095e59b" providerId="ADAL" clId="{EC29A9AB-E491-4F43-A8C0-381A05B2FC1D}" dt="2022-12-01T16:52:05.083" v="2532" actId="12"/>
        <pc:sldMkLst>
          <pc:docMk/>
          <pc:sldMk cId="1096178910" sldId="285"/>
        </pc:sldMkLst>
        <pc:spChg chg="mod">
          <ac:chgData name="Wang, Sijia" userId="abf831a3-c58c-4527-8f49-b567a095e59b" providerId="ADAL" clId="{EC29A9AB-E491-4F43-A8C0-381A05B2FC1D}" dt="2022-12-01T16:51:39.622" v="2527" actId="20577"/>
          <ac:spMkLst>
            <pc:docMk/>
            <pc:sldMk cId="1096178910" sldId="285"/>
            <ac:spMk id="2" creationId="{00000000-0000-0000-0000-000000000000}"/>
          </ac:spMkLst>
        </pc:spChg>
        <pc:spChg chg="add mod">
          <ac:chgData name="Wang, Sijia" userId="abf831a3-c58c-4527-8f49-b567a095e59b" providerId="ADAL" clId="{EC29A9AB-E491-4F43-A8C0-381A05B2FC1D}" dt="2022-12-01T16:52:05.083" v="2532" actId="12"/>
          <ac:spMkLst>
            <pc:docMk/>
            <pc:sldMk cId="1096178910" sldId="285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16:51:46.873" v="2531" actId="20577"/>
          <ac:spMkLst>
            <pc:docMk/>
            <pc:sldMk cId="1096178910" sldId="285"/>
            <ac:spMk id="5" creationId="{AFEFCE72-76CC-482B-88F5-2A2E80696629}"/>
          </ac:spMkLst>
        </pc:spChg>
      </pc:sldChg>
      <pc:sldChg chg="new del">
        <pc:chgData name="Wang, Sijia" userId="abf831a3-c58c-4527-8f49-b567a095e59b" providerId="ADAL" clId="{EC29A9AB-E491-4F43-A8C0-381A05B2FC1D}" dt="2022-12-01T00:29:22.722" v="199" actId="47"/>
        <pc:sldMkLst>
          <pc:docMk/>
          <pc:sldMk cId="3483620443" sldId="285"/>
        </pc:sldMkLst>
      </pc:sldChg>
      <pc:sldChg chg="addSp delSp modSp add mod modClrScheme chgLayout">
        <pc:chgData name="Wang, Sijia" userId="abf831a3-c58c-4527-8f49-b567a095e59b" providerId="ADAL" clId="{EC29A9AB-E491-4F43-A8C0-381A05B2FC1D}" dt="2022-12-01T16:52:15.212" v="2533" actId="12"/>
        <pc:sldMkLst>
          <pc:docMk/>
          <pc:sldMk cId="3621935143" sldId="286"/>
        </pc:sldMkLst>
        <pc:spChg chg="mod">
          <ac:chgData name="Wang, Sijia" userId="abf831a3-c58c-4527-8f49-b567a095e59b" providerId="ADAL" clId="{EC29A9AB-E491-4F43-A8C0-381A05B2FC1D}" dt="2022-12-01T16:37:51.796" v="2378" actId="404"/>
          <ac:spMkLst>
            <pc:docMk/>
            <pc:sldMk cId="3621935143" sldId="286"/>
            <ac:spMk id="2" creationId="{00000000-0000-0000-0000-000000000000}"/>
          </ac:spMkLst>
        </pc:spChg>
        <pc:spChg chg="mod ord">
          <ac:chgData name="Wang, Sijia" userId="abf831a3-c58c-4527-8f49-b567a095e59b" providerId="ADAL" clId="{EC29A9AB-E491-4F43-A8C0-381A05B2FC1D}" dt="2022-12-01T16:52:15.212" v="2533" actId="12"/>
          <ac:spMkLst>
            <pc:docMk/>
            <pc:sldMk cId="3621935143" sldId="286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4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00:42:18.852" v="883" actId="478"/>
          <ac:spMkLst>
            <pc:docMk/>
            <pc:sldMk cId="3621935143" sldId="286"/>
            <ac:spMk id="5" creationId="{AFEFCE72-76CC-482B-88F5-2A2E80696629}"/>
          </ac:spMkLst>
        </pc:spChg>
        <pc:spChg chg="add del mod">
          <ac:chgData name="Wang, Sijia" userId="abf831a3-c58c-4527-8f49-b567a095e59b" providerId="ADAL" clId="{EC29A9AB-E491-4F43-A8C0-381A05B2FC1D}" dt="2022-12-01T00:42:22.192" v="884" actId="22"/>
          <ac:spMkLst>
            <pc:docMk/>
            <pc:sldMk cId="3621935143" sldId="286"/>
            <ac:spMk id="7" creationId="{A2AEA6D1-8FFD-4FA7-8535-8354EBCE1240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2" creationId="{7599DA0F-9984-4C98-8F28-5B888DE78CF8}"/>
          </ac:spMkLst>
        </pc:spChg>
        <pc:spChg chg="add del 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14" creationId="{8B516733-E4CC-807D-D28C-9042B4B09EDB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7" creationId="{A7D1CA6F-EF0A-4810-9118-74C069C9932E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21" creationId="{E89836B3-9D0A-43A9-B164-3BC498285BD9}"/>
          </ac:spMkLst>
        </pc:spChg>
        <pc:picChg chg="add mod ord">
          <ac:chgData name="Wang, Sijia" userId="abf831a3-c58c-4527-8f49-b567a095e59b" providerId="ADAL" clId="{EC29A9AB-E491-4F43-A8C0-381A05B2FC1D}" dt="2022-12-01T16:38:02.394" v="2391" actId="1035"/>
          <ac:picMkLst>
            <pc:docMk/>
            <pc:sldMk cId="3621935143" sldId="286"/>
            <ac:picMk id="9" creationId="{D1C54DF8-DE84-4EA6-9E6B-59AC6EFF231C}"/>
          </ac:picMkLst>
        </pc:pic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0" creationId="{19E3C95F-70BC-4365-AFA9-40FA0D4CBE4C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1" creationId="{8B523857-386F-4418-BF0B-FDEF29955B69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20" creationId="{4D615C70-07A0-452D-AF65-5D941015F04E}"/>
          </ac:cxnSpMkLst>
        </pc:cxnChg>
      </pc:sldChg>
      <pc:sldChg chg="addSp delSp modSp add mod">
        <pc:chgData name="Wang, Sijia" userId="abf831a3-c58c-4527-8f49-b567a095e59b" providerId="ADAL" clId="{EC29A9AB-E491-4F43-A8C0-381A05B2FC1D}" dt="2022-12-01T16:34:44.517" v="2338" actId="13926"/>
        <pc:sldMkLst>
          <pc:docMk/>
          <pc:sldMk cId="1635570629" sldId="287"/>
        </pc:sldMkLst>
        <pc:spChg chg="mod">
          <ac:chgData name="Wang, Sijia" userId="abf831a3-c58c-4527-8f49-b567a095e59b" providerId="ADAL" clId="{EC29A9AB-E491-4F43-A8C0-381A05B2FC1D}" dt="2022-12-01T16:34:24.401" v="2337" actId="20577"/>
          <ac:spMkLst>
            <pc:docMk/>
            <pc:sldMk cId="1635570629" sldId="287"/>
            <ac:spMk id="2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16:33:02.385" v="2321" actId="478"/>
          <ac:spMkLst>
            <pc:docMk/>
            <pc:sldMk cId="1635570629" sldId="287"/>
            <ac:spMk id="3" creationId="{DA1E18B7-795A-45CA-A31F-C0030D0F773C}"/>
          </ac:spMkLst>
        </pc:spChg>
        <pc:spChg chg="add del mod">
          <ac:chgData name="Wang, Sijia" userId="abf831a3-c58c-4527-8f49-b567a095e59b" providerId="ADAL" clId="{EC29A9AB-E491-4F43-A8C0-381A05B2FC1D}" dt="2022-12-01T16:32:53.768" v="2317" actId="478"/>
          <ac:spMkLst>
            <pc:docMk/>
            <pc:sldMk cId="1635570629" sldId="287"/>
            <ac:spMk id="6" creationId="{839DCB53-DA61-453D-8BD6-0CF626A5B014}"/>
          </ac:spMkLst>
        </pc:spChg>
        <pc:spChg chg="add mod">
          <ac:chgData name="Wang, Sijia" userId="abf831a3-c58c-4527-8f49-b567a095e59b" providerId="ADAL" clId="{EC29A9AB-E491-4F43-A8C0-381A05B2FC1D}" dt="2022-12-01T16:34:44.517" v="2338" actId="13926"/>
          <ac:spMkLst>
            <pc:docMk/>
            <pc:sldMk cId="1635570629" sldId="287"/>
            <ac:spMk id="7" creationId="{8E0F2998-DB0F-428E-A27D-D237F4396321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2" creationId="{7599DA0F-9984-4C98-8F28-5B888DE78CF8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7" creationId="{A7D1CA6F-EF0A-4810-9118-74C069C9932E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21" creationId="{E89836B3-9D0A-43A9-B164-3BC498285BD9}"/>
          </ac:spMkLst>
        </pc:spChg>
        <pc:picChg chg="del">
          <ac:chgData name="Wang, Sijia" userId="abf831a3-c58c-4527-8f49-b567a095e59b" providerId="ADAL" clId="{EC29A9AB-E491-4F43-A8C0-381A05B2FC1D}" dt="2022-12-01T16:32:51.739" v="2316" actId="478"/>
          <ac:picMkLst>
            <pc:docMk/>
            <pc:sldMk cId="1635570629" sldId="287"/>
            <ac:picMk id="9" creationId="{D1C54DF8-DE84-4EA6-9E6B-59AC6EFF231C}"/>
          </ac:picMkLst>
        </pc:pic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0" creationId="{19E3C95F-70BC-4365-AFA9-40FA0D4CBE4C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1" creationId="{8B523857-386F-4418-BF0B-FDEF29955B69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20" creationId="{4D615C70-07A0-452D-AF65-5D941015F04E}"/>
          </ac:cxnSpMkLst>
        </pc:cxnChg>
      </pc:sldChg>
      <pc:sldChg chg="modSp add mod ord">
        <pc:chgData name="Wang, Sijia" userId="abf831a3-c58c-4527-8f49-b567a095e59b" providerId="ADAL" clId="{EC29A9AB-E491-4F43-A8C0-381A05B2FC1D}" dt="2022-12-01T16:50:36.990" v="2496" actId="20577"/>
        <pc:sldMkLst>
          <pc:docMk/>
          <pc:sldMk cId="3420412694" sldId="288"/>
        </pc:sldMkLst>
        <pc:spChg chg="mod">
          <ac:chgData name="Wang, Sijia" userId="abf831a3-c58c-4527-8f49-b567a095e59b" providerId="ADAL" clId="{EC29A9AB-E491-4F43-A8C0-381A05B2FC1D}" dt="2022-12-01T16:50:36.990" v="2496" actId="20577"/>
          <ac:spMkLst>
            <pc:docMk/>
            <pc:sldMk cId="3420412694" sldId="288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2AD6A89B-2028-4D55-8AAE-3879F2DEE866}"/>
    <pc:docChg chg="undo custSel addSld delSld modSld modSection">
      <pc:chgData name="Wang, Sijia" userId="abf831a3-c58c-4527-8f49-b567a095e59b" providerId="ADAL" clId="{2AD6A89B-2028-4D55-8AAE-3879F2DEE866}" dt="2023-09-12T18:51:59.793" v="2416" actId="20577"/>
      <pc:docMkLst>
        <pc:docMk/>
      </pc:docMkLst>
      <pc:sldChg chg="modSp mod">
        <pc:chgData name="Wang, Sijia" userId="abf831a3-c58c-4527-8f49-b567a095e59b" providerId="ADAL" clId="{2AD6A89B-2028-4D55-8AAE-3879F2DEE866}" dt="2023-09-12T16:32:34.236" v="120" actId="20577"/>
        <pc:sldMkLst>
          <pc:docMk/>
          <pc:sldMk cId="1015030176" sldId="306"/>
        </pc:sldMkLst>
        <pc:spChg chg="mod">
          <ac:chgData name="Wang, Sijia" userId="abf831a3-c58c-4527-8f49-b567a095e59b" providerId="ADAL" clId="{2AD6A89B-2028-4D55-8AAE-3879F2DEE866}" dt="2023-09-12T16:32:34.236" v="120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2AD6A89B-2028-4D55-8AAE-3879F2DEE866}" dt="2023-09-12T16:36:35.678" v="499" actId="47"/>
        <pc:sldMkLst>
          <pc:docMk/>
          <pc:sldMk cId="3937142103" sldId="320"/>
        </pc:sldMkLst>
      </pc:sldChg>
      <pc:sldChg chg="del">
        <pc:chgData name="Wang, Sijia" userId="abf831a3-c58c-4527-8f49-b567a095e59b" providerId="ADAL" clId="{2AD6A89B-2028-4D55-8AAE-3879F2DEE866}" dt="2023-09-12T16:36:37.650" v="500" actId="47"/>
        <pc:sldMkLst>
          <pc:docMk/>
          <pc:sldMk cId="1961830713" sldId="324"/>
        </pc:sldMkLst>
      </pc:sldChg>
      <pc:sldChg chg="del">
        <pc:chgData name="Wang, Sijia" userId="abf831a3-c58c-4527-8f49-b567a095e59b" providerId="ADAL" clId="{2AD6A89B-2028-4D55-8AAE-3879F2DEE866}" dt="2023-09-12T16:36:39.559" v="501" actId="47"/>
        <pc:sldMkLst>
          <pc:docMk/>
          <pc:sldMk cId="2731126017" sldId="325"/>
        </pc:sldMkLst>
      </pc:sldChg>
      <pc:sldChg chg="del">
        <pc:chgData name="Wang, Sijia" userId="abf831a3-c58c-4527-8f49-b567a095e59b" providerId="ADAL" clId="{2AD6A89B-2028-4D55-8AAE-3879F2DEE866}" dt="2023-09-12T16:36:40.613" v="502" actId="47"/>
        <pc:sldMkLst>
          <pc:docMk/>
          <pc:sldMk cId="1000847789" sldId="326"/>
        </pc:sldMkLst>
      </pc:sldChg>
      <pc:sldChg chg="del">
        <pc:chgData name="Wang, Sijia" userId="abf831a3-c58c-4527-8f49-b567a095e59b" providerId="ADAL" clId="{2AD6A89B-2028-4D55-8AAE-3879F2DEE866}" dt="2023-09-12T16:36:50.648" v="503" actId="47"/>
        <pc:sldMkLst>
          <pc:docMk/>
          <pc:sldMk cId="1258553445" sldId="327"/>
        </pc:sldMkLst>
      </pc:sldChg>
      <pc:sldChg chg="del">
        <pc:chgData name="Wang, Sijia" userId="abf831a3-c58c-4527-8f49-b567a095e59b" providerId="ADAL" clId="{2AD6A89B-2028-4D55-8AAE-3879F2DEE866}" dt="2023-09-12T16:36:52.298" v="504" actId="47"/>
        <pc:sldMkLst>
          <pc:docMk/>
          <pc:sldMk cId="410318142" sldId="328"/>
        </pc:sldMkLst>
      </pc:sldChg>
      <pc:sldChg chg="del">
        <pc:chgData name="Wang, Sijia" userId="abf831a3-c58c-4527-8f49-b567a095e59b" providerId="ADAL" clId="{2AD6A89B-2028-4D55-8AAE-3879F2DEE866}" dt="2023-09-12T16:36:34.081" v="498" actId="47"/>
        <pc:sldMkLst>
          <pc:docMk/>
          <pc:sldMk cId="2804446296" sldId="331"/>
        </pc:sldMkLst>
      </pc:sldChg>
      <pc:sldChg chg="del">
        <pc:chgData name="Wang, Sijia" userId="abf831a3-c58c-4527-8f49-b567a095e59b" providerId="ADAL" clId="{2AD6A89B-2028-4D55-8AAE-3879F2DEE866}" dt="2023-09-12T16:36:53.812" v="505" actId="47"/>
        <pc:sldMkLst>
          <pc:docMk/>
          <pc:sldMk cId="1573527236" sldId="332"/>
        </pc:sldMkLst>
      </pc:sldChg>
      <pc:sldChg chg="del">
        <pc:chgData name="Wang, Sijia" userId="abf831a3-c58c-4527-8f49-b567a095e59b" providerId="ADAL" clId="{2AD6A89B-2028-4D55-8AAE-3879F2DEE866}" dt="2023-09-12T16:36:55.168" v="506" actId="47"/>
        <pc:sldMkLst>
          <pc:docMk/>
          <pc:sldMk cId="3551887938" sldId="333"/>
        </pc:sldMkLst>
      </pc:sldChg>
      <pc:sldChg chg="modSp mod">
        <pc:chgData name="Wang, Sijia" userId="abf831a3-c58c-4527-8f49-b567a095e59b" providerId="ADAL" clId="{2AD6A89B-2028-4D55-8AAE-3879F2DEE866}" dt="2023-09-12T18:51:59.793" v="2416" actId="20577"/>
        <pc:sldMkLst>
          <pc:docMk/>
          <pc:sldMk cId="4100400274" sldId="334"/>
        </pc:sldMkLst>
        <pc:spChg chg="mod">
          <ac:chgData name="Wang, Sijia" userId="abf831a3-c58c-4527-8f49-b567a095e59b" providerId="ADAL" clId="{2AD6A89B-2028-4D55-8AAE-3879F2DEE866}" dt="2023-09-12T18:51:59.793" v="2416" actId="20577"/>
          <ac:spMkLst>
            <pc:docMk/>
            <pc:sldMk cId="4100400274" sldId="334"/>
            <ac:spMk id="3" creationId="{4C8B6917-7DC9-8DF7-CA15-DAAC90CB3D93}"/>
          </ac:spMkLst>
        </pc:spChg>
      </pc:sldChg>
      <pc:sldChg chg="modSp mod">
        <pc:chgData name="Wang, Sijia" userId="abf831a3-c58c-4527-8f49-b567a095e59b" providerId="ADAL" clId="{2AD6A89B-2028-4D55-8AAE-3879F2DEE866}" dt="2023-09-12T16:48:27.975" v="972" actId="20577"/>
        <pc:sldMkLst>
          <pc:docMk/>
          <pc:sldMk cId="950500239" sldId="336"/>
        </pc:sldMkLst>
        <pc:spChg chg="mod">
          <ac:chgData name="Wang, Sijia" userId="abf831a3-c58c-4527-8f49-b567a095e59b" providerId="ADAL" clId="{2AD6A89B-2028-4D55-8AAE-3879F2DEE866}" dt="2023-09-12T16:48:27.975" v="972" actId="20577"/>
          <ac:spMkLst>
            <pc:docMk/>
            <pc:sldMk cId="950500239" sldId="336"/>
            <ac:spMk id="5" creationId="{AFEFCE72-76CC-482B-88F5-2A2E80696629}"/>
          </ac:spMkLst>
        </pc:spChg>
      </pc:sldChg>
      <pc:sldChg chg="modSp add mod">
        <pc:chgData name="Wang, Sijia" userId="abf831a3-c58c-4527-8f49-b567a095e59b" providerId="ADAL" clId="{2AD6A89B-2028-4D55-8AAE-3879F2DEE866}" dt="2023-09-12T16:52:40.821" v="1534" actId="20577"/>
        <pc:sldMkLst>
          <pc:docMk/>
          <pc:sldMk cId="2398900169" sldId="337"/>
        </pc:sldMkLst>
        <pc:spChg chg="mod">
          <ac:chgData name="Wang, Sijia" userId="abf831a3-c58c-4527-8f49-b567a095e59b" providerId="ADAL" clId="{2AD6A89B-2028-4D55-8AAE-3879F2DEE866}" dt="2023-09-12T16:49:02.625" v="1000" actId="20577"/>
          <ac:spMkLst>
            <pc:docMk/>
            <pc:sldMk cId="2398900169" sldId="337"/>
            <ac:spMk id="2" creationId="{00000000-0000-0000-0000-000000000000}"/>
          </ac:spMkLst>
        </pc:spChg>
        <pc:spChg chg="mod">
          <ac:chgData name="Wang, Sijia" userId="abf831a3-c58c-4527-8f49-b567a095e59b" providerId="ADAL" clId="{2AD6A89B-2028-4D55-8AAE-3879F2DEE866}" dt="2023-09-12T16:52:40.821" v="1534" actId="20577"/>
          <ac:spMkLst>
            <pc:docMk/>
            <pc:sldMk cId="2398900169" sldId="337"/>
            <ac:spMk id="5" creationId="{AFEFCE72-76CC-482B-88F5-2A2E80696629}"/>
          </ac:spMkLst>
        </pc:spChg>
      </pc:sldChg>
      <pc:sldChg chg="modSp add del mod">
        <pc:chgData name="Wang, Sijia" userId="abf831a3-c58c-4527-8f49-b567a095e59b" providerId="ADAL" clId="{2AD6A89B-2028-4D55-8AAE-3879F2DEE866}" dt="2023-09-12T16:36:58.095" v="507" actId="47"/>
        <pc:sldMkLst>
          <pc:docMk/>
          <pc:sldMk cId="2514439095" sldId="337"/>
        </pc:sldMkLst>
        <pc:spChg chg="mod">
          <ac:chgData name="Wang, Sijia" userId="abf831a3-c58c-4527-8f49-b567a095e59b" providerId="ADAL" clId="{2AD6A89B-2028-4D55-8AAE-3879F2DEE866}" dt="2023-08-28T14:47:20.504" v="63" actId="20577"/>
          <ac:spMkLst>
            <pc:docMk/>
            <pc:sldMk cId="2514439095" sldId="337"/>
            <ac:spMk id="2" creationId="{00000000-0000-0000-0000-000000000000}"/>
          </ac:spMkLst>
        </pc:spChg>
      </pc:sldChg>
      <pc:sldChg chg="addSp delSp modSp add mod modClrScheme modAnim chgLayout">
        <pc:chgData name="Wang, Sijia" userId="abf831a3-c58c-4527-8f49-b567a095e59b" providerId="ADAL" clId="{2AD6A89B-2028-4D55-8AAE-3879F2DEE866}" dt="2023-09-12T17:16:43.568" v="2028"/>
        <pc:sldMkLst>
          <pc:docMk/>
          <pc:sldMk cId="1840971768" sldId="338"/>
        </pc:sldMkLst>
        <pc:spChg chg="mod ord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2" creationId="{00000000-0000-0000-0000-000000000000}"/>
          </ac:spMkLst>
        </pc:spChg>
        <pc:spChg chg="mod ord modVis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4" creationId="{00000000-0000-0000-0000-000000000000}"/>
          </ac:spMkLst>
        </pc:spChg>
        <pc:spChg chg="del">
          <ac:chgData name="Wang, Sijia" userId="abf831a3-c58c-4527-8f49-b567a095e59b" providerId="ADAL" clId="{2AD6A89B-2028-4D55-8AAE-3879F2DEE866}" dt="2023-09-12T16:53:42.013" v="1628" actId="478"/>
          <ac:spMkLst>
            <pc:docMk/>
            <pc:sldMk cId="1840971768" sldId="338"/>
            <ac:spMk id="5" creationId="{AFEFCE72-76CC-482B-88F5-2A2E80696629}"/>
          </ac:spMkLst>
        </pc:spChg>
        <pc:spChg chg="add del mod">
          <ac:chgData name="Wang, Sijia" userId="abf831a3-c58c-4527-8f49-b567a095e59b" providerId="ADAL" clId="{2AD6A89B-2028-4D55-8AAE-3879F2DEE866}" dt="2023-09-12T16:53:44.864" v="1629" actId="478"/>
          <ac:spMkLst>
            <pc:docMk/>
            <pc:sldMk cId="1840971768" sldId="338"/>
            <ac:spMk id="6" creationId="{7A5C15A6-70AE-D68A-A814-E7BF5B3769FA}"/>
          </ac:spMkLst>
        </pc:spChg>
        <pc:spChg chg="add del mod">
          <ac:chgData name="Wang, Sijia" userId="abf831a3-c58c-4527-8f49-b567a095e59b" providerId="ADAL" clId="{2AD6A89B-2028-4D55-8AAE-3879F2DEE866}" dt="2023-09-12T16:54:46.057" v="1632" actId="26606"/>
          <ac:spMkLst>
            <pc:docMk/>
            <pc:sldMk cId="1840971768" sldId="338"/>
            <ac:spMk id="13" creationId="{99D7BB1A-8303-CA35-3701-0F1E1AFE757B}"/>
          </ac:spMkLst>
        </pc:spChg>
        <pc:spChg chg="add del mod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15" creationId="{714F61F8-02B8-CFA4-69FF-52FCF891CB32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2" creationId="{315DDA63-EF27-9BCE-3A18-428816EA9F78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3" creationId="{FC9D92BE-C903-D3C6-B486-1DD3885D2971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4" creationId="{CDD169E8-D112-7E1C-39BA-D0CC6505AFE5}"/>
          </ac:spMkLst>
        </pc:spChg>
        <pc:spChg chg="add mod">
          <ac:chgData name="Wang, Sijia" userId="abf831a3-c58c-4527-8f49-b567a095e59b" providerId="ADAL" clId="{2AD6A89B-2028-4D55-8AAE-3879F2DEE866}" dt="2023-09-12T17:06:01.208" v="1711" actId="1076"/>
          <ac:spMkLst>
            <pc:docMk/>
            <pc:sldMk cId="1840971768" sldId="338"/>
            <ac:spMk id="35" creationId="{724E5C76-3D73-AE30-75B3-A67EA01615DE}"/>
          </ac:spMkLst>
        </pc:spChg>
        <pc:spChg chg="add mod">
          <ac:chgData name="Wang, Sijia" userId="abf831a3-c58c-4527-8f49-b567a095e59b" providerId="ADAL" clId="{2AD6A89B-2028-4D55-8AAE-3879F2DEE866}" dt="2023-09-12T17:13:31.952" v="2026" actId="20577"/>
          <ac:spMkLst>
            <pc:docMk/>
            <pc:sldMk cId="1840971768" sldId="338"/>
            <ac:spMk id="36" creationId="{363ECDAD-B564-4C17-DDEB-9B261A3C9199}"/>
          </ac:spMkLst>
        </pc:spChg>
        <pc:picChg chg="add del mod ord">
          <ac:chgData name="Wang, Sijia" userId="abf831a3-c58c-4527-8f49-b567a095e59b" providerId="ADAL" clId="{2AD6A89B-2028-4D55-8AAE-3879F2DEE866}" dt="2023-09-12T16:54:50.799" v="1635" actId="22"/>
          <ac:picMkLst>
            <pc:docMk/>
            <pc:sldMk cId="1840971768" sldId="338"/>
            <ac:picMk id="8" creationId="{7DC2377F-ECDE-4217-63D6-69F540896C8A}"/>
          </ac:picMkLst>
        </pc:picChg>
        <pc:picChg chg="add del">
          <ac:chgData name="Wang, Sijia" userId="abf831a3-c58c-4527-8f49-b567a095e59b" providerId="ADAL" clId="{2AD6A89B-2028-4D55-8AAE-3879F2DEE866}" dt="2023-09-12T16:55:09.932" v="1637" actId="478"/>
          <ac:picMkLst>
            <pc:docMk/>
            <pc:sldMk cId="1840971768" sldId="338"/>
            <ac:picMk id="10" creationId="{3EB3B259-1718-4F1A-4BB6-E410CBF4A0C1}"/>
          </ac:picMkLst>
        </pc:picChg>
        <pc:picChg chg="add mod">
          <ac:chgData name="Wang, Sijia" userId="abf831a3-c58c-4527-8f49-b567a095e59b" providerId="ADAL" clId="{2AD6A89B-2028-4D55-8AAE-3879F2DEE866}" dt="2023-09-12T16:55:23.577" v="1641" actId="1076"/>
          <ac:picMkLst>
            <pc:docMk/>
            <pc:sldMk cId="1840971768" sldId="338"/>
            <ac:picMk id="12" creationId="{63E5110F-3CB8-3AAD-3646-1750C702ABB6}"/>
          </ac:picMkLst>
        </pc:pic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16" creationId="{A40EC855-A734-6111-2C23-AB900C2BFF7D}"/>
          </ac:cxnSpMkLst>
        </pc:cxnChg>
        <pc:cxnChg chg="add mod">
          <ac:chgData name="Wang, Sijia" userId="abf831a3-c58c-4527-8f49-b567a095e59b" providerId="ADAL" clId="{2AD6A89B-2028-4D55-8AAE-3879F2DEE866}" dt="2023-09-12T16:59:23.824" v="1681" actId="14100"/>
          <ac:cxnSpMkLst>
            <pc:docMk/>
            <pc:sldMk cId="1840971768" sldId="338"/>
            <ac:cxnSpMk id="17" creationId="{007A153A-5B6F-FF6A-D712-97CE48161A91}"/>
          </ac:cxnSpMkLst>
        </pc:cxnChg>
        <pc:cxnChg chg="add mod">
          <ac:chgData name="Wang, Sijia" userId="abf831a3-c58c-4527-8f49-b567a095e59b" providerId="ADAL" clId="{2AD6A89B-2028-4D55-8AAE-3879F2DEE866}" dt="2023-09-12T17:01:16.191" v="1683" actId="14100"/>
          <ac:cxnSpMkLst>
            <pc:docMk/>
            <pc:sldMk cId="1840971768" sldId="338"/>
            <ac:cxnSpMk id="18" creationId="{0508C68F-88F4-3D3E-E28C-F91597FB6376}"/>
          </ac:cxnSpMkLst>
        </pc:cxn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19" creationId="{35160260-4A7B-51D7-6A3D-7F2EBD7E7208}"/>
          </ac:cxnSpMkLst>
        </pc:cxn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20" creationId="{7C110CA4-CE1B-B13E-5947-4042975B43C9}"/>
          </ac:cxnSpMkLst>
        </pc:cxnChg>
      </pc:sldChg>
      <pc:sldChg chg="modSp add del mod">
        <pc:chgData name="Wang, Sijia" userId="abf831a3-c58c-4527-8f49-b567a095e59b" providerId="ADAL" clId="{2AD6A89B-2028-4D55-8AAE-3879F2DEE866}" dt="2023-09-12T16:36:59.367" v="508" actId="47"/>
        <pc:sldMkLst>
          <pc:docMk/>
          <pc:sldMk cId="2182994518" sldId="338"/>
        </pc:sldMkLst>
        <pc:spChg chg="mod">
          <ac:chgData name="Wang, Sijia" userId="abf831a3-c58c-4527-8f49-b567a095e59b" providerId="ADAL" clId="{2AD6A89B-2028-4D55-8AAE-3879F2DEE866}" dt="2023-08-28T14:55:30.695" v="115" actId="20577"/>
          <ac:spMkLst>
            <pc:docMk/>
            <pc:sldMk cId="2182994518" sldId="338"/>
            <ac:spMk id="2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2AD6A89B-2028-4D55-8AAE-3879F2DEE866}" dt="2023-09-12T17:59:24.103" v="2389" actId="20577"/>
        <pc:sldMkLst>
          <pc:docMk/>
          <pc:sldMk cId="131533848" sldId="339"/>
        </pc:sldMkLst>
        <pc:spChg chg="mod">
          <ac:chgData name="Wang, Sijia" userId="abf831a3-c58c-4527-8f49-b567a095e59b" providerId="ADAL" clId="{2AD6A89B-2028-4D55-8AAE-3879F2DEE866}" dt="2023-09-12T17:17:21.341" v="2072" actId="20577"/>
          <ac:spMkLst>
            <pc:docMk/>
            <pc:sldMk cId="131533848" sldId="339"/>
            <ac:spMk id="2" creationId="{00000000-0000-0000-0000-000000000000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2" creationId="{315DDA63-EF27-9BCE-3A18-428816EA9F78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3" creationId="{FC9D92BE-C903-D3C6-B486-1DD3885D2971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4" creationId="{CDD169E8-D112-7E1C-39BA-D0CC6505AFE5}"/>
          </ac:spMkLst>
        </pc:spChg>
        <pc:spChg chg="del mod">
          <ac:chgData name="Wang, Sijia" userId="abf831a3-c58c-4527-8f49-b567a095e59b" providerId="ADAL" clId="{2AD6A89B-2028-4D55-8AAE-3879F2DEE866}" dt="2023-09-12T17:17:34.511" v="2076" actId="478"/>
          <ac:spMkLst>
            <pc:docMk/>
            <pc:sldMk cId="131533848" sldId="339"/>
            <ac:spMk id="35" creationId="{724E5C76-3D73-AE30-75B3-A67EA01615DE}"/>
          </ac:spMkLst>
        </pc:spChg>
        <pc:spChg chg="del">
          <ac:chgData name="Wang, Sijia" userId="abf831a3-c58c-4527-8f49-b567a095e59b" providerId="ADAL" clId="{2AD6A89B-2028-4D55-8AAE-3879F2DEE866}" dt="2023-09-12T17:17:36.466" v="2077" actId="478"/>
          <ac:spMkLst>
            <pc:docMk/>
            <pc:sldMk cId="131533848" sldId="339"/>
            <ac:spMk id="36" creationId="{363ECDAD-B564-4C17-DDEB-9B261A3C9199}"/>
          </ac:spMkLst>
        </pc:spChg>
        <pc:graphicFrameChg chg="add mod modGraphic">
          <ac:chgData name="Wang, Sijia" userId="abf831a3-c58c-4527-8f49-b567a095e59b" providerId="ADAL" clId="{2AD6A89B-2028-4D55-8AAE-3879F2DEE866}" dt="2023-09-12T17:59:24.103" v="2389" actId="20577"/>
          <ac:graphicFrameMkLst>
            <pc:docMk/>
            <pc:sldMk cId="131533848" sldId="339"/>
            <ac:graphicFrameMk id="3" creationId="{68750214-F0BA-3AF7-0392-9FD63E8B2D22}"/>
          </ac:graphicFrameMkLst>
        </pc:graphicFrameChg>
        <pc:picChg chg="del">
          <ac:chgData name="Wang, Sijia" userId="abf831a3-c58c-4527-8f49-b567a095e59b" providerId="ADAL" clId="{2AD6A89B-2028-4D55-8AAE-3879F2DEE866}" dt="2023-09-12T17:17:24.106" v="2073" actId="478"/>
          <ac:picMkLst>
            <pc:docMk/>
            <pc:sldMk cId="131533848" sldId="339"/>
            <ac:picMk id="12" creationId="{63E5110F-3CB8-3AAD-3646-1750C702ABB6}"/>
          </ac:picMkLst>
        </pc:pic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20" creationId="{7C110CA4-CE1B-B13E-5947-4042975B43C9}"/>
          </ac:cxnSpMkLst>
        </pc:cxnChg>
      </pc:sldChg>
    </pc:docChg>
  </pc:docChgLst>
  <pc:docChgLst>
    <pc:chgData name="Wang, Sijia" userId="abf831a3-c58c-4527-8f49-b567a095e59b" providerId="ADAL" clId="{F8B1D05F-2292-4D53-9696-CA273A3B007C}"/>
    <pc:docChg chg="undo custSel addSld delSld modSld modSection">
      <pc:chgData name="Wang, Sijia" userId="abf831a3-c58c-4527-8f49-b567a095e59b" providerId="ADAL" clId="{F8B1D05F-2292-4D53-9696-CA273A3B007C}" dt="2022-11-21T15:53:04.691" v="452" actId="20577"/>
      <pc:docMkLst>
        <pc:docMk/>
      </pc:docMkLst>
      <pc:sldChg chg="add del">
        <pc:chgData name="Wang, Sijia" userId="abf831a3-c58c-4527-8f49-b567a095e59b" providerId="ADAL" clId="{F8B1D05F-2292-4D53-9696-CA273A3B007C}" dt="2022-11-10T16:02:54.622" v="40" actId="47"/>
        <pc:sldMkLst>
          <pc:docMk/>
          <pc:sldMk cId="1001479143" sldId="262"/>
        </pc:sldMkLst>
      </pc:sldChg>
      <pc:sldChg chg="addSp delSp modSp mod modClrScheme chgLayout">
        <pc:chgData name="Wang, Sijia" userId="abf831a3-c58c-4527-8f49-b567a095e59b" providerId="ADAL" clId="{F8B1D05F-2292-4D53-9696-CA273A3B007C}" dt="2022-11-10T15:59:56.740" v="35" actId="14826"/>
        <pc:sldMkLst>
          <pc:docMk/>
          <pc:sldMk cId="733867510" sldId="263"/>
        </pc:sldMkLst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3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5" creationId="{00000000-0000-0000-0000-000000000000}"/>
          </ac:spMkLst>
        </pc:spChg>
        <pc:spChg chg="add del mod">
          <ac:chgData name="Wang, Sijia" userId="abf831a3-c58c-4527-8f49-b567a095e59b" providerId="ADAL" clId="{F8B1D05F-2292-4D53-9696-CA273A3B007C}" dt="2022-11-10T15:54:46.276" v="2" actId="478"/>
          <ac:spMkLst>
            <pc:docMk/>
            <pc:sldMk cId="733867510" sldId="263"/>
            <ac:spMk id="7" creationId="{E079D3EE-0032-4773-B6CE-AF53C87998B0}"/>
          </ac:spMkLst>
        </pc:spChg>
        <pc:picChg chg="add mod ord">
          <ac:chgData name="Wang, Sijia" userId="abf831a3-c58c-4527-8f49-b567a095e59b" providerId="ADAL" clId="{F8B1D05F-2292-4D53-9696-CA273A3B007C}" dt="2022-11-10T15:59:56.082" v="34" actId="26606"/>
          <ac:picMkLst>
            <pc:docMk/>
            <pc:sldMk cId="733867510" sldId="263"/>
            <ac:picMk id="9" creationId="{971388F8-E8FA-4E39-97F3-021498A29C42}"/>
          </ac:picMkLst>
        </pc:picChg>
        <pc:picChg chg="add del mod ord">
          <ac:chgData name="Wang, Sijia" userId="abf831a3-c58c-4527-8f49-b567a095e59b" providerId="ADAL" clId="{F8B1D05F-2292-4D53-9696-CA273A3B007C}" dt="2022-11-10T15:59:56.740" v="35" actId="14826"/>
          <ac:picMkLst>
            <pc:docMk/>
            <pc:sldMk cId="733867510" sldId="263"/>
            <ac:picMk id="10" creationId="{00000000-0000-0000-0000-000000000000}"/>
          </ac:picMkLst>
        </pc:picChg>
      </pc:sldChg>
      <pc:sldChg chg="delSp modSp mod">
        <pc:chgData name="Wang, Sijia" userId="abf831a3-c58c-4527-8f49-b567a095e59b" providerId="ADAL" clId="{F8B1D05F-2292-4D53-9696-CA273A3B007C}" dt="2022-11-21T15:53:04.691" v="452" actId="20577"/>
        <pc:sldMkLst>
          <pc:docMk/>
          <pc:sldMk cId="694449296" sldId="272"/>
        </pc:sldMkLst>
        <pc:spChg chg="mod">
          <ac:chgData name="Wang, Sijia" userId="abf831a3-c58c-4527-8f49-b567a095e59b" providerId="ADAL" clId="{F8B1D05F-2292-4D53-9696-CA273A3B007C}" dt="2022-11-21T15:53:04.691" v="452" actId="20577"/>
          <ac:spMkLst>
            <pc:docMk/>
            <pc:sldMk cId="694449296" sldId="272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38.099" v="408" actId="478"/>
          <ac:spMkLst>
            <pc:docMk/>
            <pc:sldMk cId="694449296" sldId="272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0:41.858" v="409" actId="478"/>
        <pc:sldMkLst>
          <pc:docMk/>
          <pc:sldMk cId="3150140194" sldId="273"/>
        </pc:sldMkLst>
        <pc:spChg chg="del">
          <ac:chgData name="Wang, Sijia" userId="abf831a3-c58c-4527-8f49-b567a095e59b" providerId="ADAL" clId="{F8B1D05F-2292-4D53-9696-CA273A3B007C}" dt="2022-11-11T15:30:41.858" v="409" actId="478"/>
          <ac:spMkLst>
            <pc:docMk/>
            <pc:sldMk cId="3150140194" sldId="273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34.696" v="388" actId="20577"/>
          <ac:graphicFrameMkLst>
            <pc:docMk/>
            <pc:sldMk cId="3150140194" sldId="273"/>
            <ac:graphicFrameMk id="5" creationId="{95369BC8-83FD-4BE2-8E13-A9F9838CCDA0}"/>
          </ac:graphicFrameMkLst>
        </pc:graphicFrameChg>
      </pc:sldChg>
      <pc:sldChg chg="delSp modSp mod">
        <pc:chgData name="Wang, Sijia" userId="abf831a3-c58c-4527-8f49-b567a095e59b" providerId="ADAL" clId="{F8B1D05F-2292-4D53-9696-CA273A3B007C}" dt="2022-11-11T15:30:44.490" v="410" actId="478"/>
        <pc:sldMkLst>
          <pc:docMk/>
          <pc:sldMk cId="3663470866" sldId="274"/>
        </pc:sldMkLst>
        <pc:spChg chg="mod">
          <ac:chgData name="Wang, Sijia" userId="abf831a3-c58c-4527-8f49-b567a095e59b" providerId="ADAL" clId="{F8B1D05F-2292-4D53-9696-CA273A3B007C}" dt="2022-11-10T16:57:58.775" v="407" actId="20577"/>
          <ac:spMkLst>
            <pc:docMk/>
            <pc:sldMk cId="3663470866" sldId="274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4.490" v="410" actId="478"/>
          <ac:spMkLst>
            <pc:docMk/>
            <pc:sldMk cId="3663470866" sldId="274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54.198" v="397" actId="20577"/>
          <ac:graphicFrameMkLst>
            <pc:docMk/>
            <pc:sldMk cId="3663470866" sldId="274"/>
            <ac:graphicFrameMk id="5" creationId="{95369BC8-83FD-4BE2-8E13-A9F9838CCDA0}"/>
          </ac:graphicFrameMkLst>
        </pc:graphicFrameChg>
      </pc:sldChg>
      <pc:sldChg chg="delSp modSp mod modAnim">
        <pc:chgData name="Wang, Sijia" userId="abf831a3-c58c-4527-8f49-b567a095e59b" providerId="ADAL" clId="{F8B1D05F-2292-4D53-9696-CA273A3B007C}" dt="2022-11-11T15:30:47.178" v="411" actId="478"/>
        <pc:sldMkLst>
          <pc:docMk/>
          <pc:sldMk cId="4288332313" sldId="275"/>
        </pc:sldMkLst>
        <pc:spChg chg="mod">
          <ac:chgData name="Wang, Sijia" userId="abf831a3-c58c-4527-8f49-b567a095e59b" providerId="ADAL" clId="{F8B1D05F-2292-4D53-9696-CA273A3B007C}" dt="2022-11-10T16:04:50.773" v="45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6:09:00.101" v="355" actId="20577"/>
          <ac:spMkLst>
            <pc:docMk/>
            <pc:sldMk cId="4288332313" sldId="275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7.178" v="411" actId="478"/>
          <ac:spMkLst>
            <pc:docMk/>
            <pc:sldMk cId="4288332313" sldId="275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49.659" v="412" actId="478"/>
        <pc:sldMkLst>
          <pc:docMk/>
          <pc:sldMk cId="559200873" sldId="277"/>
        </pc:sldMkLst>
        <pc:spChg chg="del">
          <ac:chgData name="Wang, Sijia" userId="abf831a3-c58c-4527-8f49-b567a095e59b" providerId="ADAL" clId="{F8B1D05F-2292-4D53-9696-CA273A3B007C}" dt="2022-11-11T15:30:49.659" v="412" actId="478"/>
          <ac:spMkLst>
            <pc:docMk/>
            <pc:sldMk cId="559200873" sldId="277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4.279" v="413" actId="478"/>
        <pc:sldMkLst>
          <pc:docMk/>
          <pc:sldMk cId="447570815" sldId="278"/>
        </pc:sldMkLst>
        <pc:spChg chg="del">
          <ac:chgData name="Wang, Sijia" userId="abf831a3-c58c-4527-8f49-b567a095e59b" providerId="ADAL" clId="{F8B1D05F-2292-4D53-9696-CA273A3B007C}" dt="2022-11-11T15:30:54.279" v="413" actId="478"/>
          <ac:spMkLst>
            <pc:docMk/>
            <pc:sldMk cId="447570815" sldId="278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8.180" v="414" actId="478"/>
        <pc:sldMkLst>
          <pc:docMk/>
          <pc:sldMk cId="3594675795" sldId="279"/>
        </pc:sldMkLst>
        <pc:spChg chg="del">
          <ac:chgData name="Wang, Sijia" userId="abf831a3-c58c-4527-8f49-b567a095e59b" providerId="ADAL" clId="{F8B1D05F-2292-4D53-9696-CA273A3B007C}" dt="2022-11-11T15:30:58.180" v="414" actId="478"/>
          <ac:spMkLst>
            <pc:docMk/>
            <pc:sldMk cId="3594675795" sldId="279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1.091" v="415" actId="478"/>
        <pc:sldMkLst>
          <pc:docMk/>
          <pc:sldMk cId="3583729056" sldId="280"/>
        </pc:sldMkLst>
        <pc:spChg chg="del">
          <ac:chgData name="Wang, Sijia" userId="abf831a3-c58c-4527-8f49-b567a095e59b" providerId="ADAL" clId="{F8B1D05F-2292-4D53-9696-CA273A3B007C}" dt="2022-11-11T15:31:01.091" v="415" actId="478"/>
          <ac:spMkLst>
            <pc:docMk/>
            <pc:sldMk cId="3583729056" sldId="280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3.845" v="416" actId="478"/>
        <pc:sldMkLst>
          <pc:docMk/>
          <pc:sldMk cId="444306996" sldId="281"/>
        </pc:sldMkLst>
        <pc:spChg chg="del">
          <ac:chgData name="Wang, Sijia" userId="abf831a3-c58c-4527-8f49-b567a095e59b" providerId="ADAL" clId="{F8B1D05F-2292-4D53-9696-CA273A3B007C}" dt="2022-11-11T15:31:03.845" v="416" actId="478"/>
          <ac:spMkLst>
            <pc:docMk/>
            <pc:sldMk cId="444306996" sldId="281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1:06.424" v="417" actId="478"/>
        <pc:sldMkLst>
          <pc:docMk/>
          <pc:sldMk cId="1799168379" sldId="282"/>
        </pc:sldMkLst>
        <pc:spChg chg="mod">
          <ac:chgData name="Wang, Sijia" userId="abf831a3-c58c-4527-8f49-b567a095e59b" providerId="ADAL" clId="{F8B1D05F-2292-4D53-9696-CA273A3B007C}" dt="2022-11-10T16:10:26.324" v="366" actId="20577"/>
          <ac:spMkLst>
            <pc:docMk/>
            <pc:sldMk cId="1799168379" sldId="282"/>
            <ac:spMk id="5" creationId="{AFEFCE72-76CC-482B-88F5-2A2E80696629}"/>
          </ac:spMkLst>
        </pc:spChg>
        <pc:spChg chg="del">
          <ac:chgData name="Wang, Sijia" userId="abf831a3-c58c-4527-8f49-b567a095e59b" providerId="ADAL" clId="{F8B1D05F-2292-4D53-9696-CA273A3B007C}" dt="2022-11-11T15:31:06.424" v="417" actId="478"/>
          <ac:spMkLst>
            <pc:docMk/>
            <pc:sldMk cId="1799168379" sldId="282"/>
            <ac:spMk id="7" creationId="{00000000-0000-0000-0000-000000000000}"/>
          </ac:spMkLst>
        </pc:spChg>
      </pc:sldChg>
      <pc:sldChg chg="addSp delSp modSp add del">
        <pc:chgData name="Wang, Sijia" userId="abf831a3-c58c-4527-8f49-b567a095e59b" providerId="ADAL" clId="{F8B1D05F-2292-4D53-9696-CA273A3B007C}" dt="2022-11-10T16:02:54.622" v="40" actId="47"/>
        <pc:sldMkLst>
          <pc:docMk/>
          <pc:sldMk cId="3657045495" sldId="283"/>
        </pc:sldMkLst>
        <pc:spChg chg="add del mod">
          <ac:chgData name="Wang, Sijia" userId="abf831a3-c58c-4527-8f49-b567a095e59b" providerId="ADAL" clId="{F8B1D05F-2292-4D53-9696-CA273A3B007C}" dt="2022-11-10T16:02:09.163" v="38" actId="14826"/>
          <ac:spMkLst>
            <pc:docMk/>
            <pc:sldMk cId="3657045495" sldId="283"/>
            <ac:spMk id="2" creationId="{9C31E9DA-5B20-4C01-9A4B-A72950C47A52}"/>
          </ac:spMkLst>
        </pc:spChg>
        <pc:picChg chg="mod">
          <ac:chgData name="Wang, Sijia" userId="abf831a3-c58c-4527-8f49-b567a095e59b" providerId="ADAL" clId="{F8B1D05F-2292-4D53-9696-CA273A3B007C}" dt="2022-11-10T16:02:09.163" v="38" actId="14826"/>
          <ac:picMkLst>
            <pc:docMk/>
            <pc:sldMk cId="3657045495" sldId="283"/>
            <ac:picMk id="10" creationId="{00000000-0000-0000-0000-000000000000}"/>
          </ac:picMkLst>
        </pc:picChg>
      </pc:sldChg>
    </pc:docChg>
  </pc:docChgLst>
  <pc:docChgLst>
    <pc:chgData name="Wang, Sijia" userId="abf831a3-c58c-4527-8f49-b567a095e59b" providerId="ADAL" clId="{6F270ACB-9414-4049-963C-020C999BE435}"/>
    <pc:docChg chg="undo redo custSel addSld delSld modSld sldOrd modSection">
      <pc:chgData name="Wang, Sijia" userId="abf831a3-c58c-4527-8f49-b567a095e59b" providerId="ADAL" clId="{6F270ACB-9414-4049-963C-020C999BE435}" dt="2023-03-16T21:20:33.520" v="4665" actId="47"/>
      <pc:docMkLst>
        <pc:docMk/>
      </pc:docMkLst>
      <pc:sldChg chg="modSp mod ord">
        <pc:chgData name="Wang, Sijia" userId="abf831a3-c58c-4527-8f49-b567a095e59b" providerId="ADAL" clId="{6F270ACB-9414-4049-963C-020C999BE435}" dt="2023-03-15T19:46:26.588" v="1927"/>
        <pc:sldMkLst>
          <pc:docMk/>
          <pc:sldMk cId="733867510" sldId="263"/>
        </pc:sldMkLst>
        <pc:spChg chg="mod">
          <ac:chgData name="Wang, Sijia" userId="abf831a3-c58c-4527-8f49-b567a095e59b" providerId="ADAL" clId="{6F270ACB-9414-4049-963C-020C999BE435}" dt="2023-03-15T15:46:28.735" v="126" actId="20577"/>
          <ac:spMkLst>
            <pc:docMk/>
            <pc:sldMk cId="733867510" sldId="263"/>
            <ac:spMk id="5" creationId="{00000000-0000-0000-0000-000000000000}"/>
          </ac:spMkLst>
        </pc:spChg>
      </pc:sldChg>
      <pc:sldChg chg="modSp mod ord">
        <pc:chgData name="Wang, Sijia" userId="abf831a3-c58c-4527-8f49-b567a095e59b" providerId="ADAL" clId="{6F270ACB-9414-4049-963C-020C999BE435}" dt="2023-03-16T15:00:39.269" v="4581" actId="20577"/>
        <pc:sldMkLst>
          <pc:docMk/>
          <pc:sldMk cId="694449296" sldId="272"/>
        </pc:sldMkLst>
        <pc:spChg chg="mod">
          <ac:chgData name="Wang, Sijia" userId="abf831a3-c58c-4527-8f49-b567a095e59b" providerId="ADAL" clId="{6F270ACB-9414-4049-963C-020C999BE435}" dt="2023-03-16T15:00:39.269" v="4581" actId="20577"/>
          <ac:spMkLst>
            <pc:docMk/>
            <pc:sldMk cId="694449296" sldId="272"/>
            <ac:spMk id="3" creationId="{00000000-0000-0000-0000-000000000000}"/>
          </ac:spMkLst>
        </pc:spChg>
      </pc:sldChg>
      <pc:sldChg chg="addSp delSp modSp mod ord">
        <pc:chgData name="Wang, Sijia" userId="abf831a3-c58c-4527-8f49-b567a095e59b" providerId="ADAL" clId="{6F270ACB-9414-4049-963C-020C999BE435}" dt="2023-03-16T15:03:09.537" v="4628" actId="478"/>
        <pc:sldMkLst>
          <pc:docMk/>
          <pc:sldMk cId="3150140194" sldId="273"/>
        </pc:sldMkLst>
        <pc:spChg chg="mod">
          <ac:chgData name="Wang, Sijia" userId="abf831a3-c58c-4527-8f49-b567a095e59b" providerId="ADAL" clId="{6F270ACB-9414-4049-963C-020C999BE435}" dt="2023-03-15T17:35:25.743" v="226" actId="20577"/>
          <ac:spMkLst>
            <pc:docMk/>
            <pc:sldMk cId="3150140194" sldId="273"/>
            <ac:spMk id="2" creationId="{00000000-0000-0000-0000-000000000000}"/>
          </ac:spMkLst>
        </pc:spChg>
        <pc:spChg chg="del mod">
          <ac:chgData name="Wang, Sijia" userId="abf831a3-c58c-4527-8f49-b567a095e59b" providerId="ADAL" clId="{6F270ACB-9414-4049-963C-020C999BE435}" dt="2023-03-15T17:46:42.097" v="228" actId="478"/>
          <ac:spMkLst>
            <pc:docMk/>
            <pc:sldMk cId="3150140194" sldId="273"/>
            <ac:spMk id="3" creationId="{00000000-0000-0000-0000-000000000000}"/>
          </ac:spMkLst>
        </pc:spChg>
        <pc:spChg chg="add del mod">
          <ac:chgData name="Wang, Sijia" userId="abf831a3-c58c-4527-8f49-b567a095e59b" providerId="ADAL" clId="{6F270ACB-9414-4049-963C-020C999BE435}" dt="2023-03-16T15:03:09.537" v="4628" actId="478"/>
          <ac:spMkLst>
            <pc:docMk/>
            <pc:sldMk cId="3150140194" sldId="273"/>
            <ac:spMk id="3" creationId="{6D572E09-F634-CD6C-6374-1234ABFFF6B7}"/>
          </ac:spMkLst>
        </pc:spChg>
        <pc:spChg chg="add del mod">
          <ac:chgData name="Wang, Sijia" userId="abf831a3-c58c-4527-8f49-b567a095e59b" providerId="ADAL" clId="{6F270ACB-9414-4049-963C-020C999BE435}" dt="2023-03-15T17:46:44.867" v="229"/>
          <ac:spMkLst>
            <pc:docMk/>
            <pc:sldMk cId="3150140194" sldId="273"/>
            <ac:spMk id="7" creationId="{E2E58C4A-19C9-E07A-518E-C9EAA28DFB9F}"/>
          </ac:spMkLst>
        </pc:spChg>
        <pc:graphicFrameChg chg="del modGraphic">
          <ac:chgData name="Wang, Sijia" userId="abf831a3-c58c-4527-8f49-b567a095e59b" providerId="ADAL" clId="{6F270ACB-9414-4049-963C-020C999BE435}" dt="2023-03-15T17:46:40.106" v="227" actId="478"/>
          <ac:graphicFrameMkLst>
            <pc:docMk/>
            <pc:sldMk cId="3150140194" sldId="273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6F270ACB-9414-4049-963C-020C999BE435}" dt="2023-03-15T19:48:18.429" v="1957"/>
          <ac:graphicFrameMkLst>
            <pc:docMk/>
            <pc:sldMk cId="3150140194" sldId="273"/>
            <ac:graphicFrameMk id="8" creationId="{4BE16509-1EBE-2F33-0FBE-835D63063ED5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3.155" v="202" actId="478"/>
          <ac:graphicFrameMkLst>
            <pc:docMk/>
            <pc:sldMk cId="3150140194" sldId="273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4.741" v="203" actId="478"/>
          <ac:graphicFrameMkLst>
            <pc:docMk/>
            <pc:sldMk cId="3150140194" sldId="273"/>
            <ac:graphicFrameMk id="13" creationId="{F95B359F-0A63-4EBD-AA8B-9997ED99C1C7}"/>
          </ac:graphicFrameMkLst>
        </pc:graphicFrame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663470866" sldId="274"/>
        </pc:sldMkLst>
      </pc:sldChg>
      <pc:sldChg chg="modSp add del mod ord modAnim">
        <pc:chgData name="Wang, Sijia" userId="abf831a3-c58c-4527-8f49-b567a095e59b" providerId="ADAL" clId="{6F270ACB-9414-4049-963C-020C999BE435}" dt="2023-03-16T15:00:00.763" v="4568" actId="20577"/>
        <pc:sldMkLst>
          <pc:docMk/>
          <pc:sldMk cId="4288332313" sldId="275"/>
        </pc:sldMkLst>
        <pc:spChg chg="mod">
          <ac:chgData name="Wang, Sijia" userId="abf831a3-c58c-4527-8f49-b567a095e59b" providerId="ADAL" clId="{6F270ACB-9414-4049-963C-020C999BE435}" dt="2023-03-16T15:00:00.763" v="4568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38:48.217" v="3202" actId="313"/>
          <ac:spMkLst>
            <pc:docMk/>
            <pc:sldMk cId="4288332313" sldId="275"/>
            <ac:spMk id="3" creationId="{00000000-0000-0000-0000-000000000000}"/>
          </ac:spMkLst>
        </pc:sp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559200873" sldId="277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7570815" sldId="278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94675795" sldId="279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83729056" sldId="280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4306996" sldId="281"/>
        </pc:sldMkLst>
      </pc:sldChg>
      <pc:sldChg chg="modSp del mod ord">
        <pc:chgData name="Wang, Sijia" userId="abf831a3-c58c-4527-8f49-b567a095e59b" providerId="ADAL" clId="{6F270ACB-9414-4049-963C-020C999BE435}" dt="2023-03-16T21:20:33.520" v="4665" actId="47"/>
        <pc:sldMkLst>
          <pc:docMk/>
          <pc:sldMk cId="1799168379" sldId="282"/>
        </pc:sldMkLst>
        <pc:spChg chg="mod">
          <ac:chgData name="Wang, Sijia" userId="abf831a3-c58c-4527-8f49-b567a095e59b" providerId="ADAL" clId="{6F270ACB-9414-4049-963C-020C999BE435}" dt="2023-03-15T23:12:45.024" v="4247" actId="20577"/>
          <ac:spMkLst>
            <pc:docMk/>
            <pc:sldMk cId="1799168379" sldId="282"/>
            <ac:spMk id="5" creationId="{AFEFCE72-76CC-482B-88F5-2A2E80696629}"/>
          </ac:spMkLst>
        </pc:spChg>
      </pc:sldChg>
      <pc:sldChg chg="modSp mod">
        <pc:chgData name="Wang, Sijia" userId="abf831a3-c58c-4527-8f49-b567a095e59b" providerId="ADAL" clId="{6F270ACB-9414-4049-963C-020C999BE435}" dt="2023-03-15T19:47:34.712" v="1947" actId="20577"/>
        <pc:sldMkLst>
          <pc:docMk/>
          <pc:sldMk cId="3162868782" sldId="295"/>
        </pc:sldMkLst>
        <pc:spChg chg="mod">
          <ac:chgData name="Wang, Sijia" userId="abf831a3-c58c-4527-8f49-b567a095e59b" providerId="ADAL" clId="{6F270ACB-9414-4049-963C-020C999BE435}" dt="2023-03-15T19:47:34.712" v="1947" actId="20577"/>
          <ac:spMkLst>
            <pc:docMk/>
            <pc:sldMk cId="3162868782" sldId="295"/>
            <ac:spMk id="4" creationId="{8E45BBE6-AD0D-480A-859B-CF6A0156B83F}"/>
          </ac:spMkLst>
        </pc:spChg>
      </pc:sldChg>
      <pc:sldChg chg="modSp add mod ord">
        <pc:chgData name="Wang, Sijia" userId="abf831a3-c58c-4527-8f49-b567a095e59b" providerId="ADAL" clId="{6F270ACB-9414-4049-963C-020C999BE435}" dt="2023-03-15T19:46:26.588" v="1927"/>
        <pc:sldMkLst>
          <pc:docMk/>
          <pc:sldMk cId="2072229029" sldId="296"/>
        </pc:sldMkLst>
        <pc:spChg chg="mod">
          <ac:chgData name="Wang, Sijia" userId="abf831a3-c58c-4527-8f49-b567a095e59b" providerId="ADAL" clId="{6F270ACB-9414-4049-963C-020C999BE435}" dt="2023-03-15T19:41:46.772" v="1696" actId="20577"/>
          <ac:spMkLst>
            <pc:docMk/>
            <pc:sldMk cId="2072229029" sldId="296"/>
            <ac:spMk id="2" creationId="{00000000-0000-0000-0000-000000000000}"/>
          </ac:spMkLst>
        </pc:spChg>
        <pc:graphicFrameChg chg="mod modGraphic">
          <ac:chgData name="Wang, Sijia" userId="abf831a3-c58c-4527-8f49-b567a095e59b" providerId="ADAL" clId="{6F270ACB-9414-4049-963C-020C999BE435}" dt="2023-03-15T17:55:35.507" v="373" actId="1076"/>
          <ac:graphicFrameMkLst>
            <pc:docMk/>
            <pc:sldMk cId="2072229029" sldId="296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6F270ACB-9414-4049-963C-020C999BE435}" dt="2023-03-16T14:25:38.889" v="4427" actId="20577"/>
        <pc:sldMkLst>
          <pc:docMk/>
          <pc:sldMk cId="341460826" sldId="297"/>
        </pc:sldMkLst>
        <pc:spChg chg="mod">
          <ac:chgData name="Wang, Sijia" userId="abf831a3-c58c-4527-8f49-b567a095e59b" providerId="ADAL" clId="{6F270ACB-9414-4049-963C-020C999BE435}" dt="2023-03-16T14:24:16.145" v="4408" actId="20577"/>
          <ac:spMkLst>
            <pc:docMk/>
            <pc:sldMk cId="341460826" sldId="297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25:38.889" v="4427" actId="20577"/>
          <ac:spMkLst>
            <pc:docMk/>
            <pc:sldMk cId="341460826" sldId="297"/>
            <ac:spMk id="5" creationId="{AFEFCE72-76CC-482B-88F5-2A2E80696629}"/>
          </ac:spMkLst>
        </pc:spChg>
      </pc:sldChg>
      <pc:sldChg chg="delSp modSp add mod ord modAnim">
        <pc:chgData name="Wang, Sijia" userId="abf831a3-c58c-4527-8f49-b567a095e59b" providerId="ADAL" clId="{6F270ACB-9414-4049-963C-020C999BE435}" dt="2023-03-16T21:19:38.612" v="4664" actId="20577"/>
        <pc:sldMkLst>
          <pc:docMk/>
          <pc:sldMk cId="1136534512" sldId="298"/>
        </pc:sldMkLst>
        <pc:spChg chg="mod">
          <ac:chgData name="Wang, Sijia" userId="abf831a3-c58c-4527-8f49-b567a095e59b" providerId="ADAL" clId="{6F270ACB-9414-4049-963C-020C999BE435}" dt="2023-03-15T19:43:57.985" v="1702" actId="20577"/>
          <ac:spMkLst>
            <pc:docMk/>
            <pc:sldMk cId="1136534512" sldId="298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21:19:38.612" v="4664" actId="20577"/>
          <ac:spMkLst>
            <pc:docMk/>
            <pc:sldMk cId="1136534512" sldId="298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6F270ACB-9414-4049-963C-020C999BE435}" dt="2023-03-15T19:44:59.219" v="1854" actId="478"/>
          <ac:graphicFrameMkLst>
            <pc:docMk/>
            <pc:sldMk cId="1136534512" sldId="298"/>
            <ac:graphicFrameMk id="5" creationId="{95369BC8-83FD-4BE2-8E13-A9F9838CCDA0}"/>
          </ac:graphicFrameMkLst>
        </pc:graphicFrameChg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3424626616" sldId="299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65397303" sldId="300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793262272" sldId="301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92778404" sldId="302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83004516" sldId="303"/>
        </pc:sldMkLst>
      </pc:sldChg>
      <pc:sldChg chg="modSp add mod ord modAnim">
        <pc:chgData name="Wang, Sijia" userId="abf831a3-c58c-4527-8f49-b567a095e59b" providerId="ADAL" clId="{6F270ACB-9414-4049-963C-020C999BE435}" dt="2023-03-15T22:45:36.163" v="3317" actId="403"/>
        <pc:sldMkLst>
          <pc:docMk/>
          <pc:sldMk cId="3718647103" sldId="304"/>
        </pc:sldMkLst>
        <pc:spChg chg="mod">
          <ac:chgData name="Wang, Sijia" userId="abf831a3-c58c-4527-8f49-b567a095e59b" providerId="ADAL" clId="{6F270ACB-9414-4049-963C-020C999BE435}" dt="2023-03-15T22:16:03.967" v="2565" actId="20577"/>
          <ac:spMkLst>
            <pc:docMk/>
            <pc:sldMk cId="3718647103" sldId="304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45:36.163" v="3317" actId="403"/>
          <ac:spMkLst>
            <pc:docMk/>
            <pc:sldMk cId="3718647103" sldId="304"/>
            <ac:spMk id="3" creationId="{00000000-0000-0000-0000-000000000000}"/>
          </ac:spMkLst>
        </pc:spChg>
      </pc:sldChg>
      <pc:sldChg chg="modSp add mod ord modAnim">
        <pc:chgData name="Wang, Sijia" userId="abf831a3-c58c-4527-8f49-b567a095e59b" providerId="ADAL" clId="{6F270ACB-9414-4049-963C-020C999BE435}" dt="2023-03-16T15:00:07.732" v="4575" actId="20577"/>
        <pc:sldMkLst>
          <pc:docMk/>
          <pc:sldMk cId="1962481082" sldId="305"/>
        </pc:sldMkLst>
        <pc:spChg chg="mod">
          <ac:chgData name="Wang, Sijia" userId="abf831a3-c58c-4527-8f49-b567a095e59b" providerId="ADAL" clId="{6F270ACB-9414-4049-963C-020C999BE435}" dt="2023-03-16T15:00:07.732" v="4575" actId="20577"/>
          <ac:spMkLst>
            <pc:docMk/>
            <pc:sldMk cId="1962481082" sldId="30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57:06.660" v="4561" actId="20577"/>
          <ac:spMkLst>
            <pc:docMk/>
            <pc:sldMk cId="1962481082" sldId="305"/>
            <ac:spMk id="3" creationId="{00000000-0000-0000-0000-000000000000}"/>
          </ac:spMkLst>
        </pc:spChg>
      </pc:sldChg>
    </pc:docChg>
  </pc:docChgLst>
  <pc:docChgLst>
    <pc:chgData name="Wang, Sijia" userId="abf831a3-c58c-4527-8f49-b567a095e59b" providerId="ADAL" clId="{AEEACA01-3954-4E0A-B55F-8A6CF84C2B42}"/>
    <pc:docChg chg="undo redo custSel addSld modSld sldOrd modSection">
      <pc:chgData name="Wang, Sijia" userId="abf831a3-c58c-4527-8f49-b567a095e59b" providerId="ADAL" clId="{AEEACA01-3954-4E0A-B55F-8A6CF84C2B42}" dt="2023-09-26T17:59:47.007" v="2081" actId="20577"/>
      <pc:docMkLst>
        <pc:docMk/>
      </pc:docMkLst>
      <pc:sldChg chg="modSp mod">
        <pc:chgData name="Wang, Sijia" userId="abf831a3-c58c-4527-8f49-b567a095e59b" providerId="ADAL" clId="{AEEACA01-3954-4E0A-B55F-8A6CF84C2B42}" dt="2023-09-26T14:36:07.972" v="3" actId="20577"/>
        <pc:sldMkLst>
          <pc:docMk/>
          <pc:sldMk cId="1015030176" sldId="306"/>
        </pc:sldMkLst>
        <pc:spChg chg="mod">
          <ac:chgData name="Wang, Sijia" userId="abf831a3-c58c-4527-8f49-b567a095e59b" providerId="ADAL" clId="{AEEACA01-3954-4E0A-B55F-8A6CF84C2B42}" dt="2023-09-26T14:36:07.972" v="3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AEEACA01-3954-4E0A-B55F-8A6CF84C2B42}" dt="2023-09-26T17:59:47.007" v="2081" actId="20577"/>
        <pc:sldMkLst>
          <pc:docMk/>
          <pc:sldMk cId="4100400274" sldId="334"/>
        </pc:sldMkLst>
        <pc:spChg chg="mod">
          <ac:chgData name="Wang, Sijia" userId="abf831a3-c58c-4527-8f49-b567a095e59b" providerId="ADAL" clId="{AEEACA01-3954-4E0A-B55F-8A6CF84C2B42}" dt="2023-09-26T17:59:47.007" v="2081" actId="20577"/>
          <ac:spMkLst>
            <pc:docMk/>
            <pc:sldMk cId="4100400274" sldId="334"/>
            <ac:spMk id="3" creationId="{4C8B6917-7DC9-8DF7-CA15-DAAC90CB3D93}"/>
          </ac:spMkLst>
        </pc:spChg>
      </pc:sldChg>
      <pc:sldChg chg="modSp mod">
        <pc:chgData name="Wang, Sijia" userId="abf831a3-c58c-4527-8f49-b567a095e59b" providerId="ADAL" clId="{AEEACA01-3954-4E0A-B55F-8A6CF84C2B42}" dt="2023-09-26T17:22:57.528" v="1530" actId="20577"/>
        <pc:sldMkLst>
          <pc:docMk/>
          <pc:sldMk cId="950500239" sldId="336"/>
        </pc:sldMkLst>
        <pc:spChg chg="mod">
          <ac:chgData name="Wang, Sijia" userId="abf831a3-c58c-4527-8f49-b567a095e59b" providerId="ADAL" clId="{AEEACA01-3954-4E0A-B55F-8A6CF84C2B42}" dt="2023-09-26T15:41:54.269" v="894" actId="20577"/>
          <ac:spMkLst>
            <pc:docMk/>
            <pc:sldMk cId="950500239" sldId="336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7:22:57.528" v="1530" actId="20577"/>
          <ac:spMkLst>
            <pc:docMk/>
            <pc:sldMk cId="950500239" sldId="336"/>
            <ac:spMk id="5" creationId="{AFEFCE72-76CC-482B-88F5-2A2E80696629}"/>
          </ac:spMkLst>
        </pc:spChg>
      </pc:sldChg>
      <pc:sldChg chg="addSp delSp modSp mod">
        <pc:chgData name="Wang, Sijia" userId="abf831a3-c58c-4527-8f49-b567a095e59b" providerId="ADAL" clId="{AEEACA01-3954-4E0A-B55F-8A6CF84C2B42}" dt="2023-09-26T14:43:54.309" v="374" actId="20577"/>
        <pc:sldMkLst>
          <pc:docMk/>
          <pc:sldMk cId="2398900169" sldId="337"/>
        </pc:sldMkLst>
        <pc:spChg chg="mod">
          <ac:chgData name="Wang, Sijia" userId="abf831a3-c58c-4527-8f49-b567a095e59b" providerId="ADAL" clId="{AEEACA01-3954-4E0A-B55F-8A6CF84C2B42}" dt="2023-09-26T14:42:23.234" v="310" actId="20577"/>
          <ac:spMkLst>
            <pc:docMk/>
            <pc:sldMk cId="2398900169" sldId="337"/>
            <ac:spMk id="2" creationId="{00000000-0000-0000-0000-000000000000}"/>
          </ac:spMkLst>
        </pc:spChg>
        <pc:spChg chg="del">
          <ac:chgData name="Wang, Sijia" userId="abf831a3-c58c-4527-8f49-b567a095e59b" providerId="ADAL" clId="{AEEACA01-3954-4E0A-B55F-8A6CF84C2B42}" dt="2023-09-26T14:42:30.882" v="311" actId="478"/>
          <ac:spMkLst>
            <pc:docMk/>
            <pc:sldMk cId="2398900169" sldId="337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EEACA01-3954-4E0A-B55F-8A6CF84C2B42}" dt="2023-09-26T14:42:34.679" v="312" actId="478"/>
          <ac:spMkLst>
            <pc:docMk/>
            <pc:sldMk cId="2398900169" sldId="337"/>
            <ac:spMk id="6" creationId="{6A49E5B4-1C21-2BE2-1B31-9D717C602984}"/>
          </ac:spMkLst>
        </pc:spChg>
        <pc:spChg chg="add mod">
          <ac:chgData name="Wang, Sijia" userId="abf831a3-c58c-4527-8f49-b567a095e59b" providerId="ADAL" clId="{AEEACA01-3954-4E0A-B55F-8A6CF84C2B42}" dt="2023-09-26T14:43:54.309" v="374" actId="20577"/>
          <ac:spMkLst>
            <pc:docMk/>
            <pc:sldMk cId="2398900169" sldId="337"/>
            <ac:spMk id="9" creationId="{98F31D19-0F11-0F0F-C6D9-C1CD7E1B8617}"/>
          </ac:spMkLst>
        </pc:spChg>
        <pc:picChg chg="add mod">
          <ac:chgData name="Wang, Sijia" userId="abf831a3-c58c-4527-8f49-b567a095e59b" providerId="ADAL" clId="{AEEACA01-3954-4E0A-B55F-8A6CF84C2B42}" dt="2023-09-26T14:43:02.525" v="315" actId="1076"/>
          <ac:picMkLst>
            <pc:docMk/>
            <pc:sldMk cId="2398900169" sldId="337"/>
            <ac:picMk id="8" creationId="{B54CEECB-FFB1-D091-0719-0DC91C668593}"/>
          </ac:picMkLst>
        </pc:picChg>
      </pc:sldChg>
      <pc:sldChg chg="modSp mod ord modAnim">
        <pc:chgData name="Wang, Sijia" userId="abf831a3-c58c-4527-8f49-b567a095e59b" providerId="ADAL" clId="{AEEACA01-3954-4E0A-B55F-8A6CF84C2B42}" dt="2023-09-26T17:58:02.485" v="2079" actId="20577"/>
        <pc:sldMkLst>
          <pc:docMk/>
          <pc:sldMk cId="1840971768" sldId="338"/>
        </pc:sldMkLst>
        <pc:spChg chg="mod">
          <ac:chgData name="Wang, Sijia" userId="abf831a3-c58c-4527-8f49-b567a095e59b" providerId="ADAL" clId="{AEEACA01-3954-4E0A-B55F-8A6CF84C2B42}" dt="2023-09-26T17:58:02.485" v="2079" actId="20577"/>
          <ac:spMkLst>
            <pc:docMk/>
            <pc:sldMk cId="1840971768" sldId="338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6:03:16.182" v="1169" actId="20577"/>
          <ac:spMkLst>
            <pc:docMk/>
            <pc:sldMk cId="1840971768" sldId="338"/>
            <ac:spMk id="36" creationId="{363ECDAD-B564-4C17-DDEB-9B261A3C9199}"/>
          </ac:spMkLst>
        </pc:spChg>
      </pc:sldChg>
      <pc:sldChg chg="addSp delSp modSp mod ord modAnim">
        <pc:chgData name="Wang, Sijia" userId="abf831a3-c58c-4527-8f49-b567a095e59b" providerId="ADAL" clId="{AEEACA01-3954-4E0A-B55F-8A6CF84C2B42}" dt="2023-09-26T17:48:23.685" v="1953" actId="20577"/>
        <pc:sldMkLst>
          <pc:docMk/>
          <pc:sldMk cId="131533848" sldId="339"/>
        </pc:sldMkLst>
        <pc:spChg chg="mod">
          <ac:chgData name="Wang, Sijia" userId="abf831a3-c58c-4527-8f49-b567a095e59b" providerId="ADAL" clId="{AEEACA01-3954-4E0A-B55F-8A6CF84C2B42}" dt="2023-09-26T14:52:26.765" v="749" actId="20577"/>
          <ac:spMkLst>
            <pc:docMk/>
            <pc:sldMk cId="131533848" sldId="339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48:23.685" v="1953" actId="20577"/>
          <ac:spMkLst>
            <pc:docMk/>
            <pc:sldMk cId="131533848" sldId="339"/>
            <ac:spMk id="9" creationId="{7EC54944-523B-0974-DB50-62B40DFA4ABA}"/>
          </ac:spMkLst>
        </pc:spChg>
        <pc:spChg chg="add mod">
          <ac:chgData name="Wang, Sijia" userId="abf831a3-c58c-4527-8f49-b567a095e59b" providerId="ADAL" clId="{AEEACA01-3954-4E0A-B55F-8A6CF84C2B42}" dt="2023-09-26T17:45:56.861" v="1793" actId="1076"/>
          <ac:spMkLst>
            <pc:docMk/>
            <pc:sldMk cId="131533848" sldId="339"/>
            <ac:spMk id="10" creationId="{7440672E-CAAD-9564-3E84-26718C449A8A}"/>
          </ac:spMkLst>
        </pc:spChg>
        <pc:graphicFrameChg chg="del">
          <ac:chgData name="Wang, Sijia" userId="abf831a3-c58c-4527-8f49-b567a095e59b" providerId="ADAL" clId="{AEEACA01-3954-4E0A-B55F-8A6CF84C2B42}" dt="2023-09-26T14:52:29.582" v="750" actId="478"/>
          <ac:graphicFrameMkLst>
            <pc:docMk/>
            <pc:sldMk cId="131533848" sldId="339"/>
            <ac:graphicFrameMk id="3" creationId="{68750214-F0BA-3AF7-0392-9FD63E8B2D22}"/>
          </ac:graphicFrameMkLst>
        </pc:graphicFrameChg>
        <pc:picChg chg="add mod">
          <ac:chgData name="Wang, Sijia" userId="abf831a3-c58c-4527-8f49-b567a095e59b" providerId="ADAL" clId="{AEEACA01-3954-4E0A-B55F-8A6CF84C2B42}" dt="2023-09-26T15:01:21.430" v="823" actId="1076"/>
          <ac:picMkLst>
            <pc:docMk/>
            <pc:sldMk cId="131533848" sldId="339"/>
            <ac:picMk id="6" creationId="{B8DCC40D-9F4C-643C-E8BD-7C3AB88A8049}"/>
          </ac:picMkLst>
        </pc:picChg>
        <pc:picChg chg="add mod modCrop">
          <ac:chgData name="Wang, Sijia" userId="abf831a3-c58c-4527-8f49-b567a095e59b" providerId="ADAL" clId="{AEEACA01-3954-4E0A-B55F-8A6CF84C2B42}" dt="2023-09-26T15:01:18.398" v="821" actId="1076"/>
          <ac:picMkLst>
            <pc:docMk/>
            <pc:sldMk cId="131533848" sldId="339"/>
            <ac:picMk id="8" creationId="{2B751B81-1937-A455-3FF0-6F1329B356FF}"/>
          </ac:picMkLst>
        </pc:picChg>
      </pc:sldChg>
      <pc:sldChg chg="addSp delSp modSp add mod delAnim modAnim">
        <pc:chgData name="Wang, Sijia" userId="abf831a3-c58c-4527-8f49-b567a095e59b" providerId="ADAL" clId="{AEEACA01-3954-4E0A-B55F-8A6CF84C2B42}" dt="2023-09-26T14:51:04.066" v="708" actId="1076"/>
        <pc:sldMkLst>
          <pc:docMk/>
          <pc:sldMk cId="1925676288" sldId="340"/>
        </pc:sldMkLst>
        <pc:spChg chg="mod">
          <ac:chgData name="Wang, Sijia" userId="abf831a3-c58c-4527-8f49-b567a095e59b" providerId="ADAL" clId="{AEEACA01-3954-4E0A-B55F-8A6CF84C2B42}" dt="2023-09-26T14:45:54.942" v="462" actId="1076"/>
          <ac:spMkLst>
            <pc:docMk/>
            <pc:sldMk cId="1925676288" sldId="340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4:49:37.304" v="703" actId="20577"/>
          <ac:spMkLst>
            <pc:docMk/>
            <pc:sldMk cId="1925676288" sldId="340"/>
            <ac:spMk id="6" creationId="{E0F22214-217C-F6A9-DF26-52E134FCD949}"/>
          </ac:spMkLst>
        </pc:spChg>
        <pc:spChg chg="del">
          <ac:chgData name="Wang, Sijia" userId="abf831a3-c58c-4527-8f49-b567a095e59b" providerId="ADAL" clId="{AEEACA01-3954-4E0A-B55F-8A6CF84C2B42}" dt="2023-09-26T14:46:05.250" v="464" actId="478"/>
          <ac:spMkLst>
            <pc:docMk/>
            <pc:sldMk cId="1925676288" sldId="340"/>
            <ac:spMk id="32" creationId="{315DDA63-EF27-9BCE-3A18-428816EA9F78}"/>
          </ac:spMkLst>
        </pc:spChg>
        <pc:spChg chg="del">
          <ac:chgData name="Wang, Sijia" userId="abf831a3-c58c-4527-8f49-b567a095e59b" providerId="ADAL" clId="{AEEACA01-3954-4E0A-B55F-8A6CF84C2B42}" dt="2023-09-26T14:46:15.702" v="468" actId="478"/>
          <ac:spMkLst>
            <pc:docMk/>
            <pc:sldMk cId="1925676288" sldId="340"/>
            <ac:spMk id="33" creationId="{FC9D92BE-C903-D3C6-B486-1DD3885D2971}"/>
          </ac:spMkLst>
        </pc:spChg>
        <pc:spChg chg="del">
          <ac:chgData name="Wang, Sijia" userId="abf831a3-c58c-4527-8f49-b567a095e59b" providerId="ADAL" clId="{AEEACA01-3954-4E0A-B55F-8A6CF84C2B42}" dt="2023-09-26T14:46:12.501" v="467" actId="478"/>
          <ac:spMkLst>
            <pc:docMk/>
            <pc:sldMk cId="1925676288" sldId="340"/>
            <ac:spMk id="34" creationId="{CDD169E8-D112-7E1C-39BA-D0CC6505AFE5}"/>
          </ac:spMkLst>
        </pc:spChg>
        <pc:spChg chg="del mod">
          <ac:chgData name="Wang, Sijia" userId="abf831a3-c58c-4527-8f49-b567a095e59b" providerId="ADAL" clId="{AEEACA01-3954-4E0A-B55F-8A6CF84C2B42}" dt="2023-09-26T14:46:10.215" v="466" actId="478"/>
          <ac:spMkLst>
            <pc:docMk/>
            <pc:sldMk cId="1925676288" sldId="340"/>
            <ac:spMk id="35" creationId="{724E5C76-3D73-AE30-75B3-A67EA01615DE}"/>
          </ac:spMkLst>
        </pc:spChg>
        <pc:spChg chg="del">
          <ac:chgData name="Wang, Sijia" userId="abf831a3-c58c-4527-8f49-b567a095e59b" providerId="ADAL" clId="{AEEACA01-3954-4E0A-B55F-8A6CF84C2B42}" dt="2023-09-26T14:45:58.094" v="463" actId="478"/>
          <ac:spMkLst>
            <pc:docMk/>
            <pc:sldMk cId="1925676288" sldId="340"/>
            <ac:spMk id="36" creationId="{363ECDAD-B564-4C17-DDEB-9B261A3C9199}"/>
          </ac:spMkLst>
        </pc:spChg>
        <pc:picChg chg="add mod">
          <ac:chgData name="Wang, Sijia" userId="abf831a3-c58c-4527-8f49-b567a095e59b" providerId="ADAL" clId="{AEEACA01-3954-4E0A-B55F-8A6CF84C2B42}" dt="2023-09-26T14:47:43.869" v="507" actId="14100"/>
          <ac:picMkLst>
            <pc:docMk/>
            <pc:sldMk cId="1925676288" sldId="340"/>
            <ac:picMk id="5" creationId="{3D18617A-1187-5AB5-0F45-48C7066F5F37}"/>
          </ac:picMkLst>
        </pc:picChg>
        <pc:picChg chg="del">
          <ac:chgData name="Wang, Sijia" userId="abf831a3-c58c-4527-8f49-b567a095e59b" providerId="ADAL" clId="{AEEACA01-3954-4E0A-B55F-8A6CF84C2B42}" dt="2023-09-26T14:45:51.148" v="460" actId="478"/>
          <ac:picMkLst>
            <pc:docMk/>
            <pc:sldMk cId="1925676288" sldId="340"/>
            <ac:picMk id="12" creationId="{63E5110F-3CB8-3AAD-3646-1750C702ABB6}"/>
          </ac:picMkLst>
        </pc:picChg>
        <pc:cxnChg chg="add mod">
          <ac:chgData name="Wang, Sijia" userId="abf831a3-c58c-4527-8f49-b567a095e59b" providerId="ADAL" clId="{AEEACA01-3954-4E0A-B55F-8A6CF84C2B42}" dt="2023-09-26T14:50:59.364" v="706" actId="1076"/>
          <ac:cxnSpMkLst>
            <pc:docMk/>
            <pc:sldMk cId="1925676288" sldId="340"/>
            <ac:cxnSpMk id="8" creationId="{B2E51803-4572-C1A4-F66B-587F6A9D2A40}"/>
          </ac:cxnSpMkLst>
        </pc:cxnChg>
        <pc:cxnChg chg="add mod">
          <ac:chgData name="Wang, Sijia" userId="abf831a3-c58c-4527-8f49-b567a095e59b" providerId="ADAL" clId="{AEEACA01-3954-4E0A-B55F-8A6CF84C2B42}" dt="2023-09-26T14:51:04.066" v="708" actId="1076"/>
          <ac:cxnSpMkLst>
            <pc:docMk/>
            <pc:sldMk cId="1925676288" sldId="340"/>
            <ac:cxnSpMk id="10" creationId="{5B3458FE-14D6-9B59-B94E-89D634E5F8E2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20" creationId="{7C110CA4-CE1B-B13E-5947-4042975B43C9}"/>
          </ac:cxnSpMkLst>
        </pc:cxnChg>
      </pc:sldChg>
      <pc:sldChg chg="modSp add mod ord">
        <pc:chgData name="Wang, Sijia" userId="abf831a3-c58c-4527-8f49-b567a095e59b" providerId="ADAL" clId="{AEEACA01-3954-4E0A-B55F-8A6CF84C2B42}" dt="2023-09-26T17:22:51.487" v="1526" actId="20577"/>
        <pc:sldMkLst>
          <pc:docMk/>
          <pc:sldMk cId="2086211274" sldId="341"/>
        </pc:sldMkLst>
        <pc:spChg chg="mod">
          <ac:chgData name="Wang, Sijia" userId="abf831a3-c58c-4527-8f49-b567a095e59b" providerId="ADAL" clId="{AEEACA01-3954-4E0A-B55F-8A6CF84C2B42}" dt="2023-09-26T16:06:13.172" v="1410" actId="20577"/>
          <ac:spMkLst>
            <pc:docMk/>
            <pc:sldMk cId="2086211274" sldId="341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7:22:51.487" v="1526" actId="20577"/>
          <ac:spMkLst>
            <pc:docMk/>
            <pc:sldMk cId="2086211274" sldId="341"/>
            <ac:spMk id="5" creationId="{AFEFCE72-76CC-482B-88F5-2A2E80696629}"/>
          </ac:spMkLst>
        </pc:spChg>
      </pc:sldChg>
      <pc:sldChg chg="modSp add mod">
        <pc:chgData name="Wang, Sijia" userId="abf831a3-c58c-4527-8f49-b567a095e59b" providerId="ADAL" clId="{AEEACA01-3954-4E0A-B55F-8A6CF84C2B42}" dt="2023-09-26T16:06:23.994" v="1416" actId="20577"/>
        <pc:sldMkLst>
          <pc:docMk/>
          <pc:sldMk cId="3721463379" sldId="342"/>
        </pc:sldMkLst>
        <pc:spChg chg="mod">
          <ac:chgData name="Wang, Sijia" userId="abf831a3-c58c-4527-8f49-b567a095e59b" providerId="ADAL" clId="{AEEACA01-3954-4E0A-B55F-8A6CF84C2B42}" dt="2023-09-26T16:06:23.994" v="1416" actId="20577"/>
          <ac:spMkLst>
            <pc:docMk/>
            <pc:sldMk cId="3721463379" sldId="342"/>
            <ac:spMk id="4" creationId="{CF4A253A-7B76-5B77-8CA8-AA6F59023360}"/>
          </ac:spMkLst>
        </pc:spChg>
      </pc:sldChg>
      <pc:sldChg chg="modSp add mod">
        <pc:chgData name="Wang, Sijia" userId="abf831a3-c58c-4527-8f49-b567a095e59b" providerId="ADAL" clId="{AEEACA01-3954-4E0A-B55F-8A6CF84C2B42}" dt="2023-09-26T16:06:42.442" v="1427" actId="20577"/>
        <pc:sldMkLst>
          <pc:docMk/>
          <pc:sldMk cId="620971129" sldId="343"/>
        </pc:sldMkLst>
        <pc:spChg chg="mod">
          <ac:chgData name="Wang, Sijia" userId="abf831a3-c58c-4527-8f49-b567a095e59b" providerId="ADAL" clId="{AEEACA01-3954-4E0A-B55F-8A6CF84C2B42}" dt="2023-09-26T16:06:42.442" v="1427" actId="20577"/>
          <ac:spMkLst>
            <pc:docMk/>
            <pc:sldMk cId="620971129" sldId="343"/>
            <ac:spMk id="4" creationId="{CF4A253A-7B76-5B77-8CA8-AA6F59023360}"/>
          </ac:spMkLst>
        </pc:spChg>
      </pc:sldChg>
      <pc:sldChg chg="addSp delSp modSp add mod delAnim">
        <pc:chgData name="Wang, Sijia" userId="abf831a3-c58c-4527-8f49-b567a095e59b" providerId="ADAL" clId="{AEEACA01-3954-4E0A-B55F-8A6CF84C2B42}" dt="2023-09-26T17:49:04.977" v="1988" actId="207"/>
        <pc:sldMkLst>
          <pc:docMk/>
          <pc:sldMk cId="2278597763" sldId="344"/>
        </pc:sldMkLst>
        <pc:spChg chg="mod">
          <ac:chgData name="Wang, Sijia" userId="abf831a3-c58c-4527-8f49-b567a095e59b" providerId="ADAL" clId="{AEEACA01-3954-4E0A-B55F-8A6CF84C2B42}" dt="2023-09-26T17:46:20.281" v="1800" actId="20577"/>
          <ac:spMkLst>
            <pc:docMk/>
            <pc:sldMk cId="2278597763" sldId="344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49:04.977" v="1988" actId="207"/>
          <ac:spMkLst>
            <pc:docMk/>
            <pc:sldMk cId="2278597763" sldId="344"/>
            <ac:spMk id="7" creationId="{DB761989-2910-B0C8-AF4F-A06FE354F670}"/>
          </ac:spMkLst>
        </pc:spChg>
        <pc:spChg chg="del">
          <ac:chgData name="Wang, Sijia" userId="abf831a3-c58c-4527-8f49-b567a095e59b" providerId="ADAL" clId="{AEEACA01-3954-4E0A-B55F-8A6CF84C2B42}" dt="2023-09-26T17:42:25.944" v="1687" actId="478"/>
          <ac:spMkLst>
            <pc:docMk/>
            <pc:sldMk cId="2278597763" sldId="344"/>
            <ac:spMk id="9" creationId="{7EC54944-523B-0974-DB50-62B40DFA4ABA}"/>
          </ac:spMkLst>
        </pc:spChg>
        <pc:picChg chg="add mod">
          <ac:chgData name="Wang, Sijia" userId="abf831a3-c58c-4527-8f49-b567a095e59b" providerId="ADAL" clId="{AEEACA01-3954-4E0A-B55F-8A6CF84C2B42}" dt="2023-09-26T17:43:42.559" v="1690" actId="14100"/>
          <ac:picMkLst>
            <pc:docMk/>
            <pc:sldMk cId="2278597763" sldId="344"/>
            <ac:picMk id="5" creationId="{16347E3E-DC1E-6D87-5B2F-D9C6D1D81B38}"/>
          </ac:picMkLst>
        </pc:picChg>
        <pc:picChg chg="del">
          <ac:chgData name="Wang, Sijia" userId="abf831a3-c58c-4527-8f49-b567a095e59b" providerId="ADAL" clId="{AEEACA01-3954-4E0A-B55F-8A6CF84C2B42}" dt="2023-09-26T17:42:24.535" v="1686" actId="478"/>
          <ac:picMkLst>
            <pc:docMk/>
            <pc:sldMk cId="2278597763" sldId="344"/>
            <ac:picMk id="6" creationId="{B8DCC40D-9F4C-643C-E8BD-7C3AB88A8049}"/>
          </ac:picMkLst>
        </pc:picChg>
        <pc:picChg chg="del">
          <ac:chgData name="Wang, Sijia" userId="abf831a3-c58c-4527-8f49-b567a095e59b" providerId="ADAL" clId="{AEEACA01-3954-4E0A-B55F-8A6CF84C2B42}" dt="2023-09-26T17:42:26.556" v="1688" actId="478"/>
          <ac:picMkLst>
            <pc:docMk/>
            <pc:sldMk cId="2278597763" sldId="344"/>
            <ac:picMk id="8" creationId="{2B751B81-1937-A455-3FF0-6F1329B356FF}"/>
          </ac:picMkLst>
        </pc:picChg>
      </pc:sldChg>
      <pc:sldChg chg="addSp delSp modSp add mod">
        <pc:chgData name="Wang, Sijia" userId="abf831a3-c58c-4527-8f49-b567a095e59b" providerId="ADAL" clId="{AEEACA01-3954-4E0A-B55F-8A6CF84C2B42}" dt="2023-09-26T17:56:42.224" v="2064" actId="1076"/>
        <pc:sldMkLst>
          <pc:docMk/>
          <pc:sldMk cId="429520667" sldId="345"/>
        </pc:sldMkLst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56:42.224" v="2064" actId="1076"/>
          <ac:spMkLst>
            <pc:docMk/>
            <pc:sldMk cId="429520667" sldId="345"/>
            <ac:spMk id="6" creationId="{8E774980-9146-FED6-034E-E392B7B8E0D0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2" creationId="{315DDA63-EF27-9BCE-3A18-428816EA9F78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3" creationId="{FC9D92BE-C903-D3C6-B486-1DD3885D2971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4" creationId="{CDD169E8-D112-7E1C-39BA-D0CC6505AFE5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5" creationId="{724E5C76-3D73-AE30-75B3-A67EA01615DE}"/>
          </ac:spMkLst>
        </pc:spChg>
        <pc:spChg chg="del">
          <ac:chgData name="Wang, Sijia" userId="abf831a3-c58c-4527-8f49-b567a095e59b" providerId="ADAL" clId="{AEEACA01-3954-4E0A-B55F-8A6CF84C2B42}" dt="2023-09-26T17:52:01.111" v="1992" actId="478"/>
          <ac:spMkLst>
            <pc:docMk/>
            <pc:sldMk cId="429520667" sldId="345"/>
            <ac:spMk id="36" creationId="{363ECDAD-B564-4C17-DDEB-9B261A3C9199}"/>
          </ac:spMkLst>
        </pc:spChg>
        <pc:picChg chg="add mod">
          <ac:chgData name="Wang, Sijia" userId="abf831a3-c58c-4527-8f49-b567a095e59b" providerId="ADAL" clId="{AEEACA01-3954-4E0A-B55F-8A6CF84C2B42}" dt="2023-09-26T17:54:22.953" v="1999" actId="1076"/>
          <ac:picMkLst>
            <pc:docMk/>
            <pc:sldMk cId="429520667" sldId="345"/>
            <ac:picMk id="5" creationId="{ED39946E-5E07-31A3-0E5B-FC335491E76C}"/>
          </ac:picMkLst>
        </pc:picChg>
        <pc:picChg chg="del">
          <ac:chgData name="Wang, Sijia" userId="abf831a3-c58c-4527-8f49-b567a095e59b" providerId="ADAL" clId="{AEEACA01-3954-4E0A-B55F-8A6CF84C2B42}" dt="2023-09-26T17:51:59.358" v="1991" actId="478"/>
          <ac:picMkLst>
            <pc:docMk/>
            <pc:sldMk cId="429520667" sldId="345"/>
            <ac:picMk id="12" creationId="{63E5110F-3CB8-3AAD-3646-1750C702ABB6}"/>
          </ac:picMkLst>
        </pc:pic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20" creationId="{7C110CA4-CE1B-B13E-5947-4042975B43C9}"/>
          </ac:cxnSpMkLst>
        </pc:cxnChg>
      </pc:sldChg>
    </pc:docChg>
  </pc:docChgLst>
  <pc:docChgLst>
    <pc:chgData name="Wang, Sijia" userId="abf831a3-c58c-4527-8f49-b567a095e59b" providerId="ADAL" clId="{5EDFB660-3283-4A4F-B4AB-3173BEC635D5}"/>
    <pc:docChg chg="undo custSel addSld delSld modSld modSection">
      <pc:chgData name="Wang, Sijia" userId="abf831a3-c58c-4527-8f49-b567a095e59b" providerId="ADAL" clId="{5EDFB660-3283-4A4F-B4AB-3173BEC635D5}" dt="2023-06-27T14:19:01.398" v="2144" actId="5793"/>
      <pc:docMkLst>
        <pc:docMk/>
      </pc:docMkLst>
      <pc:sldChg chg="modSp mod">
        <pc:chgData name="Wang, Sijia" userId="abf831a3-c58c-4527-8f49-b567a095e59b" providerId="ADAL" clId="{5EDFB660-3283-4A4F-B4AB-3173BEC635D5}" dt="2023-06-26T18:38:31.570" v="37" actId="20577"/>
        <pc:sldMkLst>
          <pc:docMk/>
          <pc:sldMk cId="1015030176" sldId="306"/>
        </pc:sldMkLst>
        <pc:spChg chg="mod">
          <ac:chgData name="Wang, Sijia" userId="abf831a3-c58c-4527-8f49-b567a095e59b" providerId="ADAL" clId="{5EDFB660-3283-4A4F-B4AB-3173BEC635D5}" dt="2023-06-26T18:37:30.379" v="33" actId="20577"/>
          <ac:spMkLst>
            <pc:docMk/>
            <pc:sldMk cId="1015030176" sldId="306"/>
            <ac:spMk id="3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6T18:38:31.570" v="3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1229809553" sldId="307"/>
        </pc:sldMkLst>
      </pc:sldChg>
      <pc:sldChg chg="modSp mod">
        <pc:chgData name="Wang, Sijia" userId="abf831a3-c58c-4527-8f49-b567a095e59b" providerId="ADAL" clId="{5EDFB660-3283-4A4F-B4AB-3173BEC635D5}" dt="2023-06-27T14:18:49.440" v="2139" actId="20577"/>
        <pc:sldMkLst>
          <pc:docMk/>
          <pc:sldMk cId="1789306496" sldId="308"/>
        </pc:sldMkLst>
        <pc:spChg chg="mod">
          <ac:chgData name="Wang, Sijia" userId="abf831a3-c58c-4527-8f49-b567a095e59b" providerId="ADAL" clId="{5EDFB660-3283-4A4F-B4AB-3173BEC635D5}" dt="2023-06-26T18:38:42.591" v="43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18:49.440" v="2139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2073469649" sldId="309"/>
        </pc:sldMkLst>
      </pc:sldChg>
      <pc:sldChg chg="addSp delSp modSp mod">
        <pc:chgData name="Wang, Sijia" userId="abf831a3-c58c-4527-8f49-b567a095e59b" providerId="ADAL" clId="{5EDFB660-3283-4A4F-B4AB-3173BEC635D5}" dt="2023-06-27T03:55:50.815" v="1669" actId="20577"/>
        <pc:sldMkLst>
          <pc:docMk/>
          <pc:sldMk cId="3995885536" sldId="310"/>
        </pc:sldMkLst>
        <pc:spChg chg="mod">
          <ac:chgData name="Wang, Sijia" userId="abf831a3-c58c-4527-8f49-b567a095e59b" providerId="ADAL" clId="{5EDFB660-3283-4A4F-B4AB-3173BEC635D5}" dt="2023-06-26T18:41:43.526" v="226" actId="20577"/>
          <ac:spMkLst>
            <pc:docMk/>
            <pc:sldMk cId="3995885536" sldId="310"/>
            <ac:spMk id="2" creationId="{00000000-0000-0000-0000-000000000000}"/>
          </ac:spMkLst>
        </pc:spChg>
        <pc:spChg chg="del">
          <ac:chgData name="Wang, Sijia" userId="abf831a3-c58c-4527-8f49-b567a095e59b" providerId="ADAL" clId="{5EDFB660-3283-4A4F-B4AB-3173BEC635D5}" dt="2023-06-26T18:41:51.721" v="227" actId="478"/>
          <ac:spMkLst>
            <pc:docMk/>
            <pc:sldMk cId="3995885536" sldId="310"/>
            <ac:spMk id="3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03:18:36.428" v="664" actId="3680"/>
          <ac:spMkLst>
            <pc:docMk/>
            <pc:sldMk cId="3995885536" sldId="310"/>
            <ac:spMk id="5" creationId="{317FEB81-D68F-52A7-ED8A-2953E5E97E58}"/>
          </ac:spMkLst>
        </pc:spChg>
        <pc:spChg chg="add del mod">
          <ac:chgData name="Wang, Sijia" userId="abf831a3-c58c-4527-8f49-b567a095e59b" providerId="ADAL" clId="{5EDFB660-3283-4A4F-B4AB-3173BEC635D5}" dt="2023-06-27T03:18:17.504" v="663" actId="478"/>
          <ac:spMkLst>
            <pc:docMk/>
            <pc:sldMk cId="3995885536" sldId="310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03:32:14.158" v="1262" actId="20577"/>
          <ac:spMkLst>
            <pc:docMk/>
            <pc:sldMk cId="3995885536" sldId="310"/>
            <ac:spMk id="8" creationId="{8938D4AE-C99F-7A7E-0F7B-E7D0C6D909B9}"/>
          </ac:spMkLst>
        </pc:spChg>
        <pc:graphicFrameChg chg="del">
          <ac:chgData name="Wang, Sijia" userId="abf831a3-c58c-4527-8f49-b567a095e59b" providerId="ADAL" clId="{5EDFB660-3283-4A4F-B4AB-3173BEC635D5}" dt="2023-06-26T18:41:56.027" v="228" actId="478"/>
          <ac:graphicFrameMkLst>
            <pc:docMk/>
            <pc:sldMk cId="3995885536" sldId="310"/>
            <ac:graphicFrameMk id="5" creationId="{B0E6A7B0-12B1-2592-2720-7E3A237A920C}"/>
          </ac:graphicFrameMkLst>
        </pc:graphicFrameChg>
        <pc:graphicFrameChg chg="add mod ord modGraphic">
          <ac:chgData name="Wang, Sijia" userId="abf831a3-c58c-4527-8f49-b567a095e59b" providerId="ADAL" clId="{5EDFB660-3283-4A4F-B4AB-3173BEC635D5}" dt="2023-06-27T03:55:50.815" v="1669" actId="20577"/>
          <ac:graphicFrameMkLst>
            <pc:docMk/>
            <pc:sldMk cId="3995885536" sldId="310"/>
            <ac:graphicFrameMk id="6" creationId="{65467DC6-0E67-50EB-E90A-A2BC72571F5E}"/>
          </ac:graphicFrameMkLst>
        </pc:graphicFrameChg>
      </pc:sldChg>
      <pc:sldChg chg="modSp del mod">
        <pc:chgData name="Wang, Sijia" userId="abf831a3-c58c-4527-8f49-b567a095e59b" providerId="ADAL" clId="{5EDFB660-3283-4A4F-B4AB-3173BEC635D5}" dt="2023-06-26T21:44:23.526" v="650" actId="47"/>
        <pc:sldMkLst>
          <pc:docMk/>
          <pc:sldMk cId="520924920" sldId="311"/>
        </pc:sldMkLst>
        <pc:spChg chg="mod">
          <ac:chgData name="Wang, Sijia" userId="abf831a3-c58c-4527-8f49-b567a095e59b" providerId="ADAL" clId="{5EDFB660-3283-4A4F-B4AB-3173BEC635D5}" dt="2023-06-26T19:02:43.058" v="649" actId="20577"/>
          <ac:spMkLst>
            <pc:docMk/>
            <pc:sldMk cId="520924920" sldId="311"/>
            <ac:spMk id="2" creationId="{00000000-0000-0000-0000-000000000000}"/>
          </ac:spMkLst>
        </pc:spChg>
      </pc:sldChg>
      <pc:sldChg chg="modSp add mod">
        <pc:chgData name="Wang, Sijia" userId="abf831a3-c58c-4527-8f49-b567a095e59b" providerId="ADAL" clId="{5EDFB660-3283-4A4F-B4AB-3173BEC635D5}" dt="2023-06-27T03:51:33.080" v="1629" actId="20577"/>
        <pc:sldMkLst>
          <pc:docMk/>
          <pc:sldMk cId="2522513417" sldId="311"/>
        </pc:sldMkLst>
        <pc:spChg chg="mod">
          <ac:chgData name="Wang, Sijia" userId="abf831a3-c58c-4527-8f49-b567a095e59b" providerId="ADAL" clId="{5EDFB660-3283-4A4F-B4AB-3173BEC635D5}" dt="2023-06-26T22:51:33.725" v="661" actId="20577"/>
          <ac:spMkLst>
            <pc:docMk/>
            <pc:sldMk cId="2522513417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03:51:33.080" v="1629" actId="20577"/>
          <ac:spMkLst>
            <pc:docMk/>
            <pc:sldMk cId="2522513417" sldId="311"/>
            <ac:spMk id="7" creationId="{FBC92B2E-9B63-A6EC-748D-5881D49C8DFA}"/>
          </ac:spMkLst>
        </pc:spChg>
      </pc:sldChg>
      <pc:sldChg chg="modSp add mod">
        <pc:chgData name="Wang, Sijia" userId="abf831a3-c58c-4527-8f49-b567a095e59b" providerId="ADAL" clId="{5EDFB660-3283-4A4F-B4AB-3173BEC635D5}" dt="2023-06-27T03:48:06.852" v="1553" actId="12"/>
        <pc:sldMkLst>
          <pc:docMk/>
          <pc:sldMk cId="2746999053" sldId="312"/>
        </pc:sldMkLst>
        <pc:spChg chg="mod">
          <ac:chgData name="Wang, Sijia" userId="abf831a3-c58c-4527-8f49-b567a095e59b" providerId="ADAL" clId="{5EDFB660-3283-4A4F-B4AB-3173BEC635D5}" dt="2023-06-27T03:48:06.852" v="1553" actId="12"/>
          <ac:spMkLst>
            <pc:docMk/>
            <pc:sldMk cId="2746999053" sldId="312"/>
            <ac:spMk id="7" creationId="{FBC92B2E-9B63-A6EC-748D-5881D49C8DFA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501893791" sldId="312"/>
        </pc:sldMkLst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35874721" sldId="313"/>
        </pc:sldMkLst>
      </pc:sldChg>
      <pc:sldChg chg="addSp delSp modSp add mod">
        <pc:chgData name="Wang, Sijia" userId="abf831a3-c58c-4527-8f49-b567a095e59b" providerId="ADAL" clId="{5EDFB660-3283-4A4F-B4AB-3173BEC635D5}" dt="2023-06-27T13:58:47.965" v="1733" actId="208"/>
        <pc:sldMkLst>
          <pc:docMk/>
          <pc:sldMk cId="1296198761" sldId="313"/>
        </pc:sldMkLst>
        <pc:spChg chg="mod">
          <ac:chgData name="Wang, Sijia" userId="abf831a3-c58c-4527-8f49-b567a095e59b" providerId="ADAL" clId="{5EDFB660-3283-4A4F-B4AB-3173BEC635D5}" dt="2023-06-27T13:51:27.576" v="1682" actId="20577"/>
          <ac:spMkLst>
            <pc:docMk/>
            <pc:sldMk cId="1296198761" sldId="313"/>
            <ac:spMk id="2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13:51:32.098" v="1684" actId="478"/>
          <ac:spMkLst>
            <pc:docMk/>
            <pc:sldMk cId="1296198761" sldId="313"/>
            <ac:spMk id="5" creationId="{CA530878-98B0-3F0D-8CA5-81E932D4683F}"/>
          </ac:spMkLst>
        </pc:spChg>
        <pc:spChg chg="del">
          <ac:chgData name="Wang, Sijia" userId="abf831a3-c58c-4527-8f49-b567a095e59b" providerId="ADAL" clId="{5EDFB660-3283-4A4F-B4AB-3173BEC635D5}" dt="2023-06-27T13:51:30.530" v="1683" actId="478"/>
          <ac:spMkLst>
            <pc:docMk/>
            <pc:sldMk cId="1296198761" sldId="313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13:58:44.966" v="1732" actId="208"/>
          <ac:spMkLst>
            <pc:docMk/>
            <pc:sldMk cId="1296198761" sldId="313"/>
            <ac:spMk id="9" creationId="{4CFF1AAB-D9E9-7D7E-788C-442CDEE18A59}"/>
          </ac:spMkLst>
        </pc:spChg>
        <pc:spChg chg="add mod">
          <ac:chgData name="Wang, Sijia" userId="abf831a3-c58c-4527-8f49-b567a095e59b" providerId="ADAL" clId="{5EDFB660-3283-4A4F-B4AB-3173BEC635D5}" dt="2023-06-27T13:58:47.965" v="1733" actId="208"/>
          <ac:spMkLst>
            <pc:docMk/>
            <pc:sldMk cId="1296198761" sldId="313"/>
            <ac:spMk id="10" creationId="{625187A9-8C0D-A95F-98B4-97F2F7F12C81}"/>
          </ac:spMkLst>
        </pc:spChg>
        <pc:picChg chg="add mod">
          <ac:chgData name="Wang, Sijia" userId="abf831a3-c58c-4527-8f49-b567a095e59b" providerId="ADAL" clId="{5EDFB660-3283-4A4F-B4AB-3173BEC635D5}" dt="2023-06-27T13:57:33.565" v="1707" actId="1076"/>
          <ac:picMkLst>
            <pc:docMk/>
            <pc:sldMk cId="1296198761" sldId="313"/>
            <ac:picMk id="8" creationId="{441180EB-3962-6D13-E9B7-D2FFB6701517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3:59:37.196" v="1745" actId="1036"/>
        <pc:sldMkLst>
          <pc:docMk/>
          <pc:sldMk cId="760591305" sldId="314"/>
        </pc:sldMkLst>
        <pc:spChg chg="mod">
          <ac:chgData name="Wang, Sijia" userId="abf831a3-c58c-4527-8f49-b567a095e59b" providerId="ADAL" clId="{5EDFB660-3283-4A4F-B4AB-3173BEC635D5}" dt="2023-06-27T13:52:02.403" v="1691" actId="20577"/>
          <ac:spMkLst>
            <pc:docMk/>
            <pc:sldMk cId="760591305" sldId="314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3:59:37.196" v="1745" actId="1036"/>
          <ac:spMkLst>
            <pc:docMk/>
            <pc:sldMk cId="760591305" sldId="314"/>
            <ac:spMk id="11" creationId="{11DF7D53-1AEA-9598-34FE-0FE41A3B11E3}"/>
          </ac:spMkLst>
        </pc:spChg>
        <pc:picChg chg="add del">
          <ac:chgData name="Wang, Sijia" userId="abf831a3-c58c-4527-8f49-b567a095e59b" providerId="ADAL" clId="{5EDFB660-3283-4A4F-B4AB-3173BEC635D5}" dt="2023-06-27T13:56:01.760" v="1694" actId="478"/>
          <ac:picMkLst>
            <pc:docMk/>
            <pc:sldMk cId="760591305" sldId="314"/>
            <ac:picMk id="5" creationId="{9AC4E7D9-8A65-D23C-6E9A-724D22D5D00B}"/>
          </ac:picMkLst>
        </pc:picChg>
        <pc:picChg chg="add del mod">
          <ac:chgData name="Wang, Sijia" userId="abf831a3-c58c-4527-8f49-b567a095e59b" providerId="ADAL" clId="{5EDFB660-3283-4A4F-B4AB-3173BEC635D5}" dt="2023-06-27T13:56:44.212" v="1697" actId="478"/>
          <ac:picMkLst>
            <pc:docMk/>
            <pc:sldMk cId="760591305" sldId="314"/>
            <ac:picMk id="7" creationId="{8C640B65-BA75-0965-84DC-64F0DA3A589B}"/>
          </ac:picMkLst>
        </pc:picChg>
        <pc:picChg chg="del">
          <ac:chgData name="Wang, Sijia" userId="abf831a3-c58c-4527-8f49-b567a095e59b" providerId="ADAL" clId="{5EDFB660-3283-4A4F-B4AB-3173BEC635D5}" dt="2023-06-27T13:52:04.214" v="1692" actId="478"/>
          <ac:picMkLst>
            <pc:docMk/>
            <pc:sldMk cId="760591305" sldId="314"/>
            <ac:picMk id="8" creationId="{441180EB-3962-6D13-E9B7-D2FFB6701517}"/>
          </ac:picMkLst>
        </pc:picChg>
        <pc:picChg chg="add mod">
          <ac:chgData name="Wang, Sijia" userId="abf831a3-c58c-4527-8f49-b567a095e59b" providerId="ADAL" clId="{5EDFB660-3283-4A4F-B4AB-3173BEC635D5}" dt="2023-06-27T13:56:49.333" v="1699" actId="1076"/>
          <ac:picMkLst>
            <pc:docMk/>
            <pc:sldMk cId="760591305" sldId="314"/>
            <ac:picMk id="10" creationId="{383BBF08-1208-CF1E-D8C8-70D9DCE5C60A}"/>
          </ac:picMkLst>
        </pc:pic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925792013" sldId="314"/>
        </pc:sldMkLst>
      </pc:sldChg>
      <pc:sldChg chg="addSp delSp modSp add mod">
        <pc:chgData name="Wang, Sijia" userId="abf831a3-c58c-4527-8f49-b567a095e59b" providerId="ADAL" clId="{5EDFB660-3283-4A4F-B4AB-3173BEC635D5}" dt="2023-06-27T14:06:45.136" v="1789" actId="1076"/>
        <pc:sldMkLst>
          <pc:docMk/>
          <pc:sldMk cId="1804986019" sldId="315"/>
        </pc:sldMkLst>
        <pc:spChg chg="mod">
          <ac:chgData name="Wang, Sijia" userId="abf831a3-c58c-4527-8f49-b567a095e59b" providerId="ADAL" clId="{5EDFB660-3283-4A4F-B4AB-3173BEC635D5}" dt="2023-06-27T14:03:17.246" v="1757" actId="20577"/>
          <ac:spMkLst>
            <pc:docMk/>
            <pc:sldMk cId="1804986019" sldId="315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06:45.136" v="1789" actId="1076"/>
          <ac:spMkLst>
            <pc:docMk/>
            <pc:sldMk cId="1804986019" sldId="315"/>
            <ac:spMk id="11" creationId="{11DF7D53-1AEA-9598-34FE-0FE41A3B11E3}"/>
          </ac:spMkLst>
        </pc:spChg>
        <pc:picChg chg="add mod ord">
          <ac:chgData name="Wang, Sijia" userId="abf831a3-c58c-4527-8f49-b567a095e59b" providerId="ADAL" clId="{5EDFB660-3283-4A4F-B4AB-3173BEC635D5}" dt="2023-06-27T14:06:45.136" v="1789" actId="1076"/>
          <ac:picMkLst>
            <pc:docMk/>
            <pc:sldMk cId="1804986019" sldId="315"/>
            <ac:picMk id="5" creationId="{CCD84564-E90E-6FFC-F22B-5D60E613CF6A}"/>
          </ac:picMkLst>
        </pc:picChg>
        <pc:picChg chg="del">
          <ac:chgData name="Wang, Sijia" userId="abf831a3-c58c-4527-8f49-b567a095e59b" providerId="ADAL" clId="{5EDFB660-3283-4A4F-B4AB-3173BEC635D5}" dt="2023-06-27T14:03:08.702" v="1747" actId="478"/>
          <ac:picMkLst>
            <pc:docMk/>
            <pc:sldMk cId="1804986019" sldId="315"/>
            <ac:picMk id="10" creationId="{383BBF08-1208-CF1E-D8C8-70D9DCE5C60A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06:27.232" v="1787" actId="1035"/>
        <pc:sldMkLst>
          <pc:docMk/>
          <pc:sldMk cId="432427862" sldId="316"/>
        </pc:sldMkLst>
        <pc:spChg chg="mod">
          <ac:chgData name="Wang, Sijia" userId="abf831a3-c58c-4527-8f49-b567a095e59b" providerId="ADAL" clId="{5EDFB660-3283-4A4F-B4AB-3173BEC635D5}" dt="2023-06-27T14:04:02.489" v="1774" actId="20577"/>
          <ac:spMkLst>
            <pc:docMk/>
            <pc:sldMk cId="432427862" sldId="316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06:27.232" v="1787" actId="1035"/>
          <ac:spMkLst>
            <pc:docMk/>
            <pc:sldMk cId="432427862" sldId="316"/>
            <ac:spMk id="7" creationId="{D8F9C33A-7EA3-D424-2140-E3F09B008F4B}"/>
          </ac:spMkLst>
        </pc:spChg>
        <pc:spChg chg="del">
          <ac:chgData name="Wang, Sijia" userId="abf831a3-c58c-4527-8f49-b567a095e59b" providerId="ADAL" clId="{5EDFB660-3283-4A4F-B4AB-3173BEC635D5}" dt="2023-06-27T14:05:53.054" v="1779" actId="478"/>
          <ac:spMkLst>
            <pc:docMk/>
            <pc:sldMk cId="432427862" sldId="316"/>
            <ac:spMk id="11" creationId="{11DF7D53-1AEA-9598-34FE-0FE41A3B11E3}"/>
          </ac:spMkLst>
        </pc:spChg>
        <pc:picChg chg="del">
          <ac:chgData name="Wang, Sijia" userId="abf831a3-c58c-4527-8f49-b567a095e59b" providerId="ADAL" clId="{5EDFB660-3283-4A4F-B4AB-3173BEC635D5}" dt="2023-06-27T14:05:44.113" v="1775" actId="478"/>
          <ac:picMkLst>
            <pc:docMk/>
            <pc:sldMk cId="432427862" sldId="316"/>
            <ac:picMk id="5" creationId="{CCD84564-E90E-6FFC-F22B-5D60E613CF6A}"/>
          </ac:picMkLst>
        </pc:picChg>
        <pc:picChg chg="add mod ord">
          <ac:chgData name="Wang, Sijia" userId="abf831a3-c58c-4527-8f49-b567a095e59b" providerId="ADAL" clId="{5EDFB660-3283-4A4F-B4AB-3173BEC635D5}" dt="2023-06-27T14:05:51.103" v="1778" actId="167"/>
          <ac:picMkLst>
            <pc:docMk/>
            <pc:sldMk cId="432427862" sldId="316"/>
            <ac:picMk id="6" creationId="{321D9401-E60B-865A-05CF-AA59A4A70D25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19:01.398" v="2144" actId="5793"/>
        <pc:sldMkLst>
          <pc:docMk/>
          <pc:sldMk cId="3159192439" sldId="317"/>
        </pc:sldMkLst>
        <pc:spChg chg="mod">
          <ac:chgData name="Wang, Sijia" userId="abf831a3-c58c-4527-8f49-b567a095e59b" providerId="ADAL" clId="{5EDFB660-3283-4A4F-B4AB-3173BEC635D5}" dt="2023-06-27T14:12:53.823" v="1986" actId="20577"/>
          <ac:spMkLst>
            <pc:docMk/>
            <pc:sldMk cId="3159192439" sldId="317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14:48.968" v="2013" actId="20577"/>
          <ac:spMkLst>
            <pc:docMk/>
            <pc:sldMk cId="3159192439" sldId="317"/>
            <ac:spMk id="3" creationId="{14A0E4C5-B31A-2068-47CF-A18DDEB34BB6}"/>
          </ac:spMkLst>
        </pc:spChg>
        <pc:spChg chg="add mod">
          <ac:chgData name="Wang, Sijia" userId="abf831a3-c58c-4527-8f49-b567a095e59b" providerId="ADAL" clId="{5EDFB660-3283-4A4F-B4AB-3173BEC635D5}" dt="2023-06-27T14:19:01.398" v="2144" actId="5793"/>
          <ac:spMkLst>
            <pc:docMk/>
            <pc:sldMk cId="3159192439" sldId="317"/>
            <ac:spMk id="5" creationId="{2FC8E72F-E91E-A48D-F8B5-88A6A1D66EBB}"/>
          </ac:spMkLst>
        </pc:spChg>
        <pc:spChg chg="del">
          <ac:chgData name="Wang, Sijia" userId="abf831a3-c58c-4527-8f49-b567a095e59b" providerId="ADAL" clId="{5EDFB660-3283-4A4F-B4AB-3173BEC635D5}" dt="2023-06-27T14:11:01.036" v="1792" actId="478"/>
          <ac:spMkLst>
            <pc:docMk/>
            <pc:sldMk cId="3159192439" sldId="317"/>
            <ac:spMk id="7" creationId="{D8F9C33A-7EA3-D424-2140-E3F09B008F4B}"/>
          </ac:spMkLst>
        </pc:spChg>
        <pc:picChg chg="del">
          <ac:chgData name="Wang, Sijia" userId="abf831a3-c58c-4527-8f49-b567a095e59b" providerId="ADAL" clId="{5EDFB660-3283-4A4F-B4AB-3173BEC635D5}" dt="2023-06-27T14:10:59.718" v="1791" actId="478"/>
          <ac:picMkLst>
            <pc:docMk/>
            <pc:sldMk cId="3159192439" sldId="317"/>
            <ac:picMk id="6" creationId="{321D9401-E60B-865A-05CF-AA59A4A70D25}"/>
          </ac:picMkLst>
        </pc:picChg>
      </pc:sldChg>
    </pc:docChg>
  </pc:docChgLst>
  <pc:docChgLst>
    <pc:chgData name="Wang, Sijia" userId="abf831a3-c58c-4527-8f49-b567a095e59b" providerId="ADAL" clId="{65FBCD61-9666-4306-BF0B-53A0232B1909}"/>
    <pc:docChg chg="undo custSel addSld delSld modSld sldOrd modSection">
      <pc:chgData name="Wang, Sijia" userId="abf831a3-c58c-4527-8f49-b567a095e59b" providerId="ADAL" clId="{65FBCD61-9666-4306-BF0B-53A0232B1909}" dt="2023-07-20T15:36:17.559" v="5016" actId="20577"/>
      <pc:docMkLst>
        <pc:docMk/>
      </pc:docMkLst>
      <pc:sldChg chg="modSp mod">
        <pc:chgData name="Wang, Sijia" userId="abf831a3-c58c-4527-8f49-b567a095e59b" providerId="ADAL" clId="{65FBCD61-9666-4306-BF0B-53A0232B1909}" dt="2023-07-16T15:59:42.557" v="5" actId="20577"/>
        <pc:sldMkLst>
          <pc:docMk/>
          <pc:sldMk cId="1015030176" sldId="306"/>
        </pc:sldMkLst>
        <pc:spChg chg="mod">
          <ac:chgData name="Wang, Sijia" userId="abf831a3-c58c-4527-8f49-b567a095e59b" providerId="ADAL" clId="{65FBCD61-9666-4306-BF0B-53A0232B1909}" dt="2023-07-16T15:59:42.557" v="5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65FBCD61-9666-4306-BF0B-53A0232B1909}" dt="2023-07-20T15:36:17.559" v="5016" actId="20577"/>
        <pc:sldMkLst>
          <pc:docMk/>
          <pc:sldMk cId="1789306496" sldId="308"/>
        </pc:sldMkLst>
        <pc:spChg chg="mod">
          <ac:chgData name="Wang, Sijia" userId="abf831a3-c58c-4527-8f49-b567a095e59b" providerId="ADAL" clId="{65FBCD61-9666-4306-BF0B-53A0232B1909}" dt="2023-07-20T15:36:17.559" v="5016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delSp modSp mod ord">
        <pc:chgData name="Wang, Sijia" userId="abf831a3-c58c-4527-8f49-b567a095e59b" providerId="ADAL" clId="{65FBCD61-9666-4306-BF0B-53A0232B1909}" dt="2023-07-18T17:45:43.231" v="4813" actId="20577"/>
        <pc:sldMkLst>
          <pc:docMk/>
          <pc:sldMk cId="3995885536" sldId="310"/>
        </pc:sldMkLst>
        <pc:spChg chg="mod">
          <ac:chgData name="Wang, Sijia" userId="abf831a3-c58c-4527-8f49-b567a095e59b" providerId="ADAL" clId="{65FBCD61-9666-4306-BF0B-53A0232B1909}" dt="2023-07-18T17:45:43.231" v="4813" actId="20577"/>
          <ac:spMkLst>
            <pc:docMk/>
            <pc:sldMk cId="3995885536" sldId="310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4:08:42.370" v="3156" actId="478"/>
          <ac:spMkLst>
            <pc:docMk/>
            <pc:sldMk cId="3995885536" sldId="310"/>
            <ac:spMk id="3" creationId="{418953F4-DFEE-5D1A-EA12-145E979C954A}"/>
          </ac:spMkLst>
        </pc:spChg>
        <pc:spChg chg="add del mod">
          <ac:chgData name="Wang, Sijia" userId="abf831a3-c58c-4527-8f49-b567a095e59b" providerId="ADAL" clId="{65FBCD61-9666-4306-BF0B-53A0232B1909}" dt="2023-07-16T17:37:15.674" v="248" actId="478"/>
          <ac:spMkLst>
            <pc:docMk/>
            <pc:sldMk cId="3995885536" sldId="310"/>
            <ac:spMk id="5" creationId="{40B0CC56-16C8-59D7-F657-DD56C89B767B}"/>
          </ac:spMkLst>
        </pc:spChg>
        <pc:spChg chg="add del">
          <ac:chgData name="Wang, Sijia" userId="abf831a3-c58c-4527-8f49-b567a095e59b" providerId="ADAL" clId="{65FBCD61-9666-4306-BF0B-53A0232B1909}" dt="2023-07-16T17:38:21.931" v="252"/>
          <ac:spMkLst>
            <pc:docMk/>
            <pc:sldMk cId="3995885536" sldId="310"/>
            <ac:spMk id="7" creationId="{452D9747-BB0F-D713-CC7E-AF39B6036251}"/>
          </ac:spMkLst>
        </pc:spChg>
        <pc:spChg chg="del mod">
          <ac:chgData name="Wang, Sijia" userId="abf831a3-c58c-4527-8f49-b567a095e59b" providerId="ADAL" clId="{65FBCD61-9666-4306-BF0B-53A0232B1909}" dt="2023-07-18T14:34:56.338" v="3638" actId="478"/>
          <ac:spMkLst>
            <pc:docMk/>
            <pc:sldMk cId="3995885536" sldId="310"/>
            <ac:spMk id="8" creationId="{8938D4AE-C99F-7A7E-0F7B-E7D0C6D909B9}"/>
          </ac:spMkLst>
        </pc:spChg>
        <pc:spChg chg="add del">
          <ac:chgData name="Wang, Sijia" userId="abf831a3-c58c-4527-8f49-b567a095e59b" providerId="ADAL" clId="{65FBCD61-9666-4306-BF0B-53A0232B1909}" dt="2023-07-16T17:38:25.577" v="254"/>
          <ac:spMkLst>
            <pc:docMk/>
            <pc:sldMk cId="3995885536" sldId="310"/>
            <ac:spMk id="9" creationId="{927991CC-6782-52BF-8C0B-97774D9FB01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0" creationId="{6084199B-7F56-AE3A-73E5-8A9C3D82A7E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1" creationId="{ADB5B56F-C451-96A4-11B4-D161642E7B84}"/>
          </ac:spMkLst>
        </pc:spChg>
        <pc:spChg chg="add mod">
          <ac:chgData name="Wang, Sijia" userId="abf831a3-c58c-4527-8f49-b567a095e59b" providerId="ADAL" clId="{65FBCD61-9666-4306-BF0B-53A0232B1909}" dt="2023-07-18T14:35:27.231" v="3643" actId="20577"/>
          <ac:spMkLst>
            <pc:docMk/>
            <pc:sldMk cId="3995885536" sldId="310"/>
            <ac:spMk id="12" creationId="{F7441D78-83DE-F2E3-8C3E-257E13DF5C92}"/>
          </ac:spMkLst>
        </pc:spChg>
        <pc:spChg chg="add del mod">
          <ac:chgData name="Wang, Sijia" userId="abf831a3-c58c-4527-8f49-b567a095e59b" providerId="ADAL" clId="{65FBCD61-9666-4306-BF0B-53A0232B1909}" dt="2023-07-18T14:08:40.648" v="3155" actId="478"/>
          <ac:spMkLst>
            <pc:docMk/>
            <pc:sldMk cId="3995885536" sldId="310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8T14:48:59.176" v="4049" actId="20577"/>
          <ac:spMkLst>
            <pc:docMk/>
            <pc:sldMk cId="3995885536" sldId="310"/>
            <ac:spMk id="14" creationId="{B6489B44-C61A-B3DA-B12E-A38A6B686589}"/>
          </ac:spMkLst>
        </pc:spChg>
        <pc:spChg chg="add mod">
          <ac:chgData name="Wang, Sijia" userId="abf831a3-c58c-4527-8f49-b567a095e59b" providerId="ADAL" clId="{65FBCD61-9666-4306-BF0B-53A0232B1909}" dt="2023-07-18T14:50:30.823" v="4060" actId="1036"/>
          <ac:spMkLst>
            <pc:docMk/>
            <pc:sldMk cId="3995885536" sldId="310"/>
            <ac:spMk id="17" creationId="{7DFA16AF-DFFC-88B4-E1CE-EACCD3203005}"/>
          </ac:spMkLst>
        </pc:spChg>
        <pc:spChg chg="add mod">
          <ac:chgData name="Wang, Sijia" userId="abf831a3-c58c-4527-8f49-b567a095e59b" providerId="ADAL" clId="{65FBCD61-9666-4306-BF0B-53A0232B1909}" dt="2023-07-18T14:50:53.892" v="4082" actId="20577"/>
          <ac:spMkLst>
            <pc:docMk/>
            <pc:sldMk cId="3995885536" sldId="310"/>
            <ac:spMk id="18" creationId="{A44EC1E2-2825-3FA1-F1CE-FFA9BE75805D}"/>
          </ac:spMkLst>
        </pc:spChg>
        <pc:spChg chg="add mod">
          <ac:chgData name="Wang, Sijia" userId="abf831a3-c58c-4527-8f49-b567a095e59b" providerId="ADAL" clId="{65FBCD61-9666-4306-BF0B-53A0232B1909}" dt="2023-07-18T14:50:42.247" v="4062" actId="1076"/>
          <ac:spMkLst>
            <pc:docMk/>
            <pc:sldMk cId="3995885536" sldId="310"/>
            <ac:spMk id="19" creationId="{3391902B-4BC4-B66A-BCEA-F391216EDDAE}"/>
          </ac:spMkLst>
        </pc:spChg>
        <pc:spChg chg="add del mod">
          <ac:chgData name="Wang, Sijia" userId="abf831a3-c58c-4527-8f49-b567a095e59b" providerId="ADAL" clId="{65FBCD61-9666-4306-BF0B-53A0232B1909}" dt="2023-07-16T18:41:11.312" v="655" actId="478"/>
          <ac:spMkLst>
            <pc:docMk/>
            <pc:sldMk cId="3995885536" sldId="310"/>
            <ac:spMk id="20" creationId="{8C095204-84BD-C4FE-02B9-08B62CB72DAD}"/>
          </ac:spMkLst>
        </pc:spChg>
        <pc:graphicFrameChg chg="del">
          <ac:chgData name="Wang, Sijia" userId="abf831a3-c58c-4527-8f49-b567a095e59b" providerId="ADAL" clId="{65FBCD61-9666-4306-BF0B-53A0232B1909}" dt="2023-07-16T17:37:12.012" v="247" actId="478"/>
          <ac:graphicFrameMkLst>
            <pc:docMk/>
            <pc:sldMk cId="3995885536" sldId="310"/>
            <ac:graphicFrameMk id="6" creationId="{65467DC6-0E67-50EB-E90A-A2BC72571F5E}"/>
          </ac:graphicFrameMkLst>
        </pc:graphicFrameChg>
        <pc:picChg chg="add del">
          <ac:chgData name="Wang, Sijia" userId="abf831a3-c58c-4527-8f49-b567a095e59b" providerId="ADAL" clId="{65FBCD61-9666-4306-BF0B-53A0232B1909}" dt="2023-07-17T18:55:57.793" v="3019" actId="478"/>
          <ac:picMkLst>
            <pc:docMk/>
            <pc:sldMk cId="3995885536" sldId="310"/>
            <ac:picMk id="6" creationId="{01775230-6413-1C61-4B94-92343E5E19E4}"/>
          </ac:picMkLst>
        </pc:picChg>
        <pc:picChg chg="add del mod">
          <ac:chgData name="Wang, Sijia" userId="abf831a3-c58c-4527-8f49-b567a095e59b" providerId="ADAL" clId="{65FBCD61-9666-4306-BF0B-53A0232B1909}" dt="2023-07-18T14:34:57.701" v="3640" actId="478"/>
          <ac:picMkLst>
            <pc:docMk/>
            <pc:sldMk cId="3995885536" sldId="310"/>
            <ac:picMk id="6" creationId="{51CB4409-052A-FE0C-76C2-72D4C452C915}"/>
          </ac:picMkLst>
        </pc:picChg>
        <pc:picChg chg="add del mod">
          <ac:chgData name="Wang, Sijia" userId="abf831a3-c58c-4527-8f49-b567a095e59b" providerId="ADAL" clId="{65FBCD61-9666-4306-BF0B-53A0232B1909}" dt="2023-07-18T14:34:57.017" v="3639" actId="478"/>
          <ac:picMkLst>
            <pc:docMk/>
            <pc:sldMk cId="3995885536" sldId="310"/>
            <ac:picMk id="9" creationId="{A13703D5-D0ED-06C1-5012-88D41820E0AF}"/>
          </ac:picMkLst>
        </pc:picChg>
        <pc:picChg chg="add del mod">
          <ac:chgData name="Wang, Sijia" userId="abf831a3-c58c-4527-8f49-b567a095e59b" providerId="ADAL" clId="{65FBCD61-9666-4306-BF0B-53A0232B1909}" dt="2023-07-17T18:56:59.361" v="3023" actId="478"/>
          <ac:picMkLst>
            <pc:docMk/>
            <pc:sldMk cId="3995885536" sldId="310"/>
            <ac:picMk id="9" creationId="{E864396D-1149-C1DB-443F-587DC9804402}"/>
          </ac:picMkLst>
        </pc:picChg>
        <pc:picChg chg="add del mod">
          <ac:chgData name="Wang, Sijia" userId="abf831a3-c58c-4527-8f49-b567a095e59b" providerId="ADAL" clId="{65FBCD61-9666-4306-BF0B-53A0232B1909}" dt="2023-07-17T15:55:54.279" v="2042" actId="478"/>
          <ac:picMkLst>
            <pc:docMk/>
            <pc:sldMk cId="3995885536" sldId="310"/>
            <ac:picMk id="11" creationId="{A533E705-439F-D992-4CEE-4C6C755885AB}"/>
          </ac:picMkLst>
        </pc:picChg>
        <pc:picChg chg="add del mod">
          <ac:chgData name="Wang, Sijia" userId="abf831a3-c58c-4527-8f49-b567a095e59b" providerId="ADAL" clId="{65FBCD61-9666-4306-BF0B-53A0232B1909}" dt="2023-07-16T18:41:07.787" v="654" actId="478"/>
          <ac:picMkLst>
            <pc:docMk/>
            <pc:sldMk cId="3995885536" sldId="310"/>
            <ac:picMk id="15" creationId="{25508733-AA5E-B524-D04C-31BE5FF1DC4C}"/>
          </ac:picMkLst>
        </pc:picChg>
        <pc:picChg chg="add mod">
          <ac:chgData name="Wang, Sijia" userId="abf831a3-c58c-4527-8f49-b567a095e59b" providerId="ADAL" clId="{65FBCD61-9666-4306-BF0B-53A0232B1909}" dt="2023-07-18T14:50:06.678" v="4055" actId="1076"/>
          <ac:picMkLst>
            <pc:docMk/>
            <pc:sldMk cId="3995885536" sldId="310"/>
            <ac:picMk id="16" creationId="{AB21E83B-063D-0C71-2A32-25F1D9007868}"/>
          </ac:picMkLst>
        </pc:picChg>
        <pc:picChg chg="add del mod">
          <ac:chgData name="Wang, Sijia" userId="abf831a3-c58c-4527-8f49-b567a095e59b" providerId="ADAL" clId="{65FBCD61-9666-4306-BF0B-53A0232B1909}" dt="2023-07-16T18:41:23.316" v="663" actId="478"/>
          <ac:picMkLst>
            <pc:docMk/>
            <pc:sldMk cId="3995885536" sldId="310"/>
            <ac:picMk id="17" creationId="{21248F7F-FD57-6F02-F677-4ACA44B287F0}"/>
          </ac:picMkLst>
        </pc:picChg>
        <pc:cxnChg chg="add del mod">
          <ac:chgData name="Wang, Sijia" userId="abf831a3-c58c-4527-8f49-b567a095e59b" providerId="ADAL" clId="{65FBCD61-9666-4306-BF0B-53A0232B1909}" dt="2023-07-16T18:41:12.045" v="656" actId="478"/>
          <ac:cxnSpMkLst>
            <pc:docMk/>
            <pc:sldMk cId="3995885536" sldId="310"/>
            <ac:cxnSpMk id="19" creationId="{EB82A7CA-C579-1BAC-0924-B07196665CB7}"/>
          </ac:cxnSpMkLst>
        </pc:cxn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2522513417" sldId="311"/>
        </pc:sldMkLst>
      </pc:sldChg>
      <pc:sldChg chg="addSp delSp modSp mod">
        <pc:chgData name="Wang, Sijia" userId="abf831a3-c58c-4527-8f49-b567a095e59b" providerId="ADAL" clId="{65FBCD61-9666-4306-BF0B-53A0232B1909}" dt="2023-07-20T15:35:17.865" v="5005" actId="20577"/>
        <pc:sldMkLst>
          <pc:docMk/>
          <pc:sldMk cId="2746999053" sldId="312"/>
        </pc:sldMkLst>
        <pc:spChg chg="mod">
          <ac:chgData name="Wang, Sijia" userId="abf831a3-c58c-4527-8f49-b567a095e59b" providerId="ADAL" clId="{65FBCD61-9666-4306-BF0B-53A0232B1909}" dt="2023-07-18T15:04:12.063" v="4366" actId="20577"/>
          <ac:spMkLst>
            <pc:docMk/>
            <pc:sldMk cId="2746999053" sldId="312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5:59:36.011" v="4598" actId="478"/>
          <ac:spMkLst>
            <pc:docMk/>
            <pc:sldMk cId="2746999053" sldId="312"/>
            <ac:spMk id="3" creationId="{D1566AB8-E854-B7F9-1D2B-A80507088964}"/>
          </ac:spMkLst>
        </pc:spChg>
        <pc:spChg chg="add del mod">
          <ac:chgData name="Wang, Sijia" userId="abf831a3-c58c-4527-8f49-b567a095e59b" providerId="ADAL" clId="{65FBCD61-9666-4306-BF0B-53A0232B1909}" dt="2023-07-16T18:59:59.125" v="1111" actId="3680"/>
          <ac:spMkLst>
            <pc:docMk/>
            <pc:sldMk cId="2746999053" sldId="312"/>
            <ac:spMk id="5" creationId="{7428412C-E4FA-3BC0-3A56-485366F2310F}"/>
          </ac:spMkLst>
        </pc:spChg>
        <pc:spChg chg="del mod">
          <ac:chgData name="Wang, Sijia" userId="abf831a3-c58c-4527-8f49-b567a095e59b" providerId="ADAL" clId="{65FBCD61-9666-4306-BF0B-53A0232B1909}" dt="2023-07-16T18:59:50.246" v="1110" actId="478"/>
          <ac:spMkLst>
            <pc:docMk/>
            <pc:sldMk cId="2746999053" sldId="312"/>
            <ac:spMk id="7" creationId="{FBC92B2E-9B63-A6EC-748D-5881D49C8DFA}"/>
          </ac:spMkLst>
        </pc:spChg>
        <pc:graphicFrameChg chg="add mod ord modGraphic">
          <ac:chgData name="Wang, Sijia" userId="abf831a3-c58c-4527-8f49-b567a095e59b" providerId="ADAL" clId="{65FBCD61-9666-4306-BF0B-53A0232B1909}" dt="2023-07-20T15:35:17.865" v="5005" actId="20577"/>
          <ac:graphicFrameMkLst>
            <pc:docMk/>
            <pc:sldMk cId="2746999053" sldId="312"/>
            <ac:graphicFrameMk id="6" creationId="{E1B451D2-6A85-4D47-3A7D-7B5890CE4A95}"/>
          </ac:graphicFrameMkLst>
        </pc:graphicFrameChg>
      </pc:sldChg>
      <pc:sldChg chg="addSp delSp modSp mod">
        <pc:chgData name="Wang, Sijia" userId="abf831a3-c58c-4527-8f49-b567a095e59b" providerId="ADAL" clId="{65FBCD61-9666-4306-BF0B-53A0232B1909}" dt="2023-07-18T17:49:50.482" v="4881" actId="20577"/>
        <pc:sldMkLst>
          <pc:docMk/>
          <pc:sldMk cId="1296198761" sldId="313"/>
        </pc:sldMkLst>
        <pc:spChg chg="mod">
          <ac:chgData name="Wang, Sijia" userId="abf831a3-c58c-4527-8f49-b567a095e59b" providerId="ADAL" clId="{65FBCD61-9666-4306-BF0B-53A0232B1909}" dt="2023-07-16T19:10:02.148" v="1428" actId="20577"/>
          <ac:spMkLst>
            <pc:docMk/>
            <pc:sldMk cId="1296198761" sldId="313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7:49:50.482" v="4881" actId="20577"/>
          <ac:spMkLst>
            <pc:docMk/>
            <pc:sldMk cId="1296198761" sldId="313"/>
            <ac:spMk id="3" creationId="{EFC8D750-BBB3-9BF9-F706-2E8E55225605}"/>
          </ac:spMkLst>
        </pc:spChg>
        <pc:spChg chg="del">
          <ac:chgData name="Wang, Sijia" userId="abf831a3-c58c-4527-8f49-b567a095e59b" providerId="ADAL" clId="{65FBCD61-9666-4306-BF0B-53A0232B1909}" dt="2023-07-16T19:10:05.870" v="1430" actId="478"/>
          <ac:spMkLst>
            <pc:docMk/>
            <pc:sldMk cId="1296198761" sldId="313"/>
            <ac:spMk id="9" creationId="{4CFF1AAB-D9E9-7D7E-788C-442CDEE18A59}"/>
          </ac:spMkLst>
        </pc:spChg>
        <pc:spChg chg="del">
          <ac:chgData name="Wang, Sijia" userId="abf831a3-c58c-4527-8f49-b567a095e59b" providerId="ADAL" clId="{65FBCD61-9666-4306-BF0B-53A0232B1909}" dt="2023-07-16T19:10:07.005" v="1431" actId="478"/>
          <ac:spMkLst>
            <pc:docMk/>
            <pc:sldMk cId="1296198761" sldId="313"/>
            <ac:spMk id="10" creationId="{625187A9-8C0D-A95F-98B4-97F2F7F12C81}"/>
          </ac:spMkLst>
        </pc:spChg>
        <pc:picChg chg="del">
          <ac:chgData name="Wang, Sijia" userId="abf831a3-c58c-4527-8f49-b567a095e59b" providerId="ADAL" clId="{65FBCD61-9666-4306-BF0B-53A0232B1909}" dt="2023-07-16T19:10:03.959" v="1429" actId="478"/>
          <ac:picMkLst>
            <pc:docMk/>
            <pc:sldMk cId="1296198761" sldId="313"/>
            <ac:picMk id="8" creationId="{441180EB-3962-6D13-E9B7-D2FFB6701517}"/>
          </ac:picMkLst>
        </pc:pic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760591305" sldId="314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1804986019" sldId="315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432427862" sldId="316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3159192439" sldId="317"/>
        </pc:sldMkLst>
      </pc:sldChg>
      <pc:sldChg chg="addSp delSp modSp add mod">
        <pc:chgData name="Wang, Sijia" userId="abf831a3-c58c-4527-8f49-b567a095e59b" providerId="ADAL" clId="{65FBCD61-9666-4306-BF0B-53A0232B1909}" dt="2023-07-18T16:05:31.057" v="4746" actId="20577"/>
        <pc:sldMkLst>
          <pc:docMk/>
          <pc:sldMk cId="581887315" sldId="318"/>
        </pc:sldMkLst>
        <pc:spChg chg="mod">
          <ac:chgData name="Wang, Sijia" userId="abf831a3-c58c-4527-8f49-b567a095e59b" providerId="ADAL" clId="{65FBCD61-9666-4306-BF0B-53A0232B1909}" dt="2023-07-18T16:05:31.057" v="4746" actId="20577"/>
          <ac:spMkLst>
            <pc:docMk/>
            <pc:sldMk cId="581887315" sldId="318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6T18:53:24.939" v="891" actId="478"/>
          <ac:spMkLst>
            <pc:docMk/>
            <pc:sldMk cId="581887315" sldId="318"/>
            <ac:spMk id="5" creationId="{C7D7D1B2-19BF-F978-B003-27BB3C4253B3}"/>
          </ac:spMkLst>
        </pc:spChg>
        <pc:spChg chg="add mod">
          <ac:chgData name="Wang, Sijia" userId="abf831a3-c58c-4527-8f49-b567a095e59b" providerId="ADAL" clId="{65FBCD61-9666-4306-BF0B-53A0232B1909}" dt="2023-07-18T15:46:38.027" v="4537" actId="14100"/>
          <ac:spMkLst>
            <pc:docMk/>
            <pc:sldMk cId="581887315" sldId="318"/>
            <ac:spMk id="7" creationId="{05445FC8-687E-B64E-26BA-569040C137C5}"/>
          </ac:spMkLst>
        </pc:spChg>
        <pc:spChg chg="del">
          <ac:chgData name="Wang, Sijia" userId="abf831a3-c58c-4527-8f49-b567a095e59b" providerId="ADAL" clId="{65FBCD61-9666-4306-BF0B-53A0232B1909}" dt="2023-07-16T18:53:12.929" v="878" actId="478"/>
          <ac:spMkLst>
            <pc:docMk/>
            <pc:sldMk cId="581887315" sldId="318"/>
            <ac:spMk id="8" creationId="{8938D4AE-C99F-7A7E-0F7B-E7D0C6D909B9}"/>
          </ac:spMkLst>
        </pc:spChg>
        <pc:graphicFrameChg chg="add del mod">
          <ac:chgData name="Wang, Sijia" userId="abf831a3-c58c-4527-8f49-b567a095e59b" providerId="ADAL" clId="{65FBCD61-9666-4306-BF0B-53A0232B1909}" dt="2023-07-18T15:44:19.426" v="4390" actId="478"/>
          <ac:graphicFrameMkLst>
            <pc:docMk/>
            <pc:sldMk cId="581887315" sldId="318"/>
            <ac:graphicFrameMk id="3" creationId="{1BEB18D3-7C26-1D54-47A3-32AD1DC89E56}"/>
          </ac:graphicFrameMkLst>
        </pc:graphicFrameChg>
        <pc:graphicFrameChg chg="add del mod">
          <ac:chgData name="Wang, Sijia" userId="abf831a3-c58c-4527-8f49-b567a095e59b" providerId="ADAL" clId="{65FBCD61-9666-4306-BF0B-53A0232B1909}" dt="2023-07-18T15:44:23.959" v="4392"/>
          <ac:graphicFrameMkLst>
            <pc:docMk/>
            <pc:sldMk cId="581887315" sldId="318"/>
            <ac:graphicFrameMk id="5" creationId="{BF6E723E-7D63-ABC3-D5E6-104806CDBC3F}"/>
          </ac:graphicFrameMkLst>
        </pc:graphicFrameChg>
        <pc:graphicFrameChg chg="del">
          <ac:chgData name="Wang, Sijia" userId="abf831a3-c58c-4527-8f49-b567a095e59b" providerId="ADAL" clId="{65FBCD61-9666-4306-BF0B-53A0232B1909}" dt="2023-07-16T18:53:22.056" v="890" actId="478"/>
          <ac:graphicFrameMkLst>
            <pc:docMk/>
            <pc:sldMk cId="581887315" sldId="318"/>
            <ac:graphicFrameMk id="6" creationId="{65467DC6-0E67-50EB-E90A-A2BC72571F5E}"/>
          </ac:graphicFrameMkLst>
        </pc:graphicFrameChg>
        <pc:graphicFrameChg chg="add mod">
          <ac:chgData name="Wang, Sijia" userId="abf831a3-c58c-4527-8f49-b567a095e59b" providerId="ADAL" clId="{65FBCD61-9666-4306-BF0B-53A0232B1909}" dt="2023-07-18T15:45:00.266" v="4397"/>
          <ac:graphicFrameMkLst>
            <pc:docMk/>
            <pc:sldMk cId="581887315" sldId="318"/>
            <ac:graphicFrameMk id="6" creationId="{B15AA072-4FCD-E07A-CA25-C0A0E08CF19B}"/>
          </ac:graphicFrameMkLst>
        </pc:graphicFrameChg>
      </pc:sldChg>
      <pc:sldChg chg="addSp delSp modSp add mod ord">
        <pc:chgData name="Wang, Sijia" userId="abf831a3-c58c-4527-8f49-b567a095e59b" providerId="ADAL" clId="{65FBCD61-9666-4306-BF0B-53A0232B1909}" dt="2023-07-18T17:45:28.253" v="4799" actId="20577"/>
        <pc:sldMkLst>
          <pc:docMk/>
          <pc:sldMk cId="3002684007" sldId="319"/>
        </pc:sldMkLst>
        <pc:spChg chg="mod">
          <ac:chgData name="Wang, Sijia" userId="abf831a3-c58c-4527-8f49-b567a095e59b" providerId="ADAL" clId="{65FBCD61-9666-4306-BF0B-53A0232B1909}" dt="2023-07-18T17:45:28.253" v="4799" actId="20577"/>
          <ac:spMkLst>
            <pc:docMk/>
            <pc:sldMk cId="3002684007" sldId="319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7T16:40:44.032" v="2955" actId="20577"/>
          <ac:spMkLst>
            <pc:docMk/>
            <pc:sldMk cId="3002684007" sldId="319"/>
            <ac:spMk id="3" creationId="{8262B3A6-B222-385E-B38D-69EF2D61545C}"/>
          </ac:spMkLst>
        </pc:spChg>
        <pc:spChg chg="del">
          <ac:chgData name="Wang, Sijia" userId="abf831a3-c58c-4527-8f49-b567a095e59b" providerId="ADAL" clId="{65FBCD61-9666-4306-BF0B-53A0232B1909}" dt="2023-07-17T16:38:28.009" v="2920" actId="478"/>
          <ac:spMkLst>
            <pc:docMk/>
            <pc:sldMk cId="3002684007" sldId="319"/>
            <ac:spMk id="8" creationId="{8938D4AE-C99F-7A7E-0F7B-E7D0C6D909B9}"/>
          </ac:spMkLst>
        </pc:spChg>
        <pc:spChg chg="del mod">
          <ac:chgData name="Wang, Sijia" userId="abf831a3-c58c-4527-8f49-b567a095e59b" providerId="ADAL" clId="{65FBCD61-9666-4306-BF0B-53A0232B1909}" dt="2023-07-17T18:51:25.573" v="2966" actId="478"/>
          <ac:spMkLst>
            <pc:docMk/>
            <pc:sldMk cId="3002684007" sldId="319"/>
            <ac:spMk id="12" creationId="{F7441D78-83DE-F2E3-8C3E-257E13DF5C92}"/>
          </ac:spMkLst>
        </pc:spChg>
        <pc:spChg chg="del">
          <ac:chgData name="Wang, Sijia" userId="abf831a3-c58c-4527-8f49-b567a095e59b" providerId="ADAL" clId="{65FBCD61-9666-4306-BF0B-53A0232B1909}" dt="2023-07-17T16:38:36.209" v="2923" actId="478"/>
          <ac:spMkLst>
            <pc:docMk/>
            <pc:sldMk cId="3002684007" sldId="319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7T18:52:04.456" v="3017" actId="207"/>
          <ac:spMkLst>
            <pc:docMk/>
            <pc:sldMk cId="3002684007" sldId="319"/>
            <ac:spMk id="16" creationId="{90354C39-5BF9-85DD-7DFE-5AFB4F2B8F44}"/>
          </ac:spMkLst>
        </pc:spChg>
        <pc:spChg chg="del">
          <ac:chgData name="Wang, Sijia" userId="abf831a3-c58c-4527-8f49-b567a095e59b" providerId="ADAL" clId="{65FBCD61-9666-4306-BF0B-53A0232B1909}" dt="2023-07-17T16:38:32.585" v="2922" actId="478"/>
          <ac:spMkLst>
            <pc:docMk/>
            <pc:sldMk cId="3002684007" sldId="319"/>
            <ac:spMk id="20" creationId="{8C095204-84BD-C4FE-02B9-08B62CB72DAD}"/>
          </ac:spMkLst>
        </pc:spChg>
        <pc:picChg chg="add del mod">
          <ac:chgData name="Wang, Sijia" userId="abf831a3-c58c-4527-8f49-b567a095e59b" providerId="ADAL" clId="{65FBCD61-9666-4306-BF0B-53A0232B1909}" dt="2023-07-17T16:38:29.057" v="2921" actId="478"/>
          <ac:picMkLst>
            <pc:docMk/>
            <pc:sldMk cId="3002684007" sldId="319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9:59.462" v="2933" actId="14100"/>
          <ac:picMkLst>
            <pc:docMk/>
            <pc:sldMk cId="3002684007" sldId="319"/>
            <ac:picMk id="9" creationId="{6F70C7B7-D974-1E30-900A-5A74133D6925}"/>
          </ac:picMkLst>
        </pc:picChg>
        <pc:picChg chg="del">
          <ac:chgData name="Wang, Sijia" userId="abf831a3-c58c-4527-8f49-b567a095e59b" providerId="ADAL" clId="{65FBCD61-9666-4306-BF0B-53A0232B1909}" dt="2023-07-17T16:38:36.789" v="2924" actId="478"/>
          <ac:picMkLst>
            <pc:docMk/>
            <pc:sldMk cId="3002684007" sldId="319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7T18:51:34.912" v="2969" actId="1076"/>
          <ac:picMkLst>
            <pc:docMk/>
            <pc:sldMk cId="3002684007" sldId="319"/>
            <ac:picMk id="14" creationId="{E0FE74D4-2223-E292-C995-3AF220D8F24A}"/>
          </ac:picMkLst>
        </pc:picChg>
        <pc:picChg chg="del">
          <ac:chgData name="Wang, Sijia" userId="abf831a3-c58c-4527-8f49-b567a095e59b" providerId="ADAL" clId="{65FBCD61-9666-4306-BF0B-53A0232B1909}" dt="2023-07-17T16:29:39.958" v="2840" actId="478"/>
          <ac:picMkLst>
            <pc:docMk/>
            <pc:sldMk cId="3002684007" sldId="319"/>
            <ac:picMk id="15" creationId="{25508733-AA5E-B524-D04C-31BE5FF1DC4C}"/>
          </ac:picMkLst>
        </pc:picChg>
        <pc:picChg chg="del">
          <ac:chgData name="Wang, Sijia" userId="abf831a3-c58c-4527-8f49-b567a095e59b" providerId="ADAL" clId="{65FBCD61-9666-4306-BF0B-53A0232B1909}" dt="2023-07-17T16:38:32.585" v="2922" actId="478"/>
          <ac:picMkLst>
            <pc:docMk/>
            <pc:sldMk cId="3002684007" sldId="319"/>
            <ac:picMk id="17" creationId="{21248F7F-FD57-6F02-F677-4ACA44B287F0}"/>
          </ac:picMkLst>
        </pc:picChg>
        <pc:cxnChg chg="del">
          <ac:chgData name="Wang, Sijia" userId="abf831a3-c58c-4527-8f49-b567a095e59b" providerId="ADAL" clId="{65FBCD61-9666-4306-BF0B-53A0232B1909}" dt="2023-07-17T16:38:32.585" v="2922" actId="478"/>
          <ac:cxnSpMkLst>
            <pc:docMk/>
            <pc:sldMk cId="3002684007" sldId="319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56:03.201" v="4882" actId="20577"/>
        <pc:sldMkLst>
          <pc:docMk/>
          <pc:sldMk cId="3937142103" sldId="320"/>
        </pc:sldMkLst>
        <pc:spChg chg="mod">
          <ac:chgData name="Wang, Sijia" userId="abf831a3-c58c-4527-8f49-b567a095e59b" providerId="ADAL" clId="{65FBCD61-9666-4306-BF0B-53A0232B1909}" dt="2023-07-18T17:45:22.139" v="4792" actId="20577"/>
          <ac:spMkLst>
            <pc:docMk/>
            <pc:sldMk cId="3937142103" sldId="320"/>
            <ac:spMk id="2" creationId="{00000000-0000-0000-0000-000000000000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3" creationId="{8262B3A6-B222-385E-B38D-69EF2D61545C}"/>
          </ac:spMkLst>
        </pc:spChg>
        <pc:spChg chg="mod">
          <ac:chgData name="Wang, Sijia" userId="abf831a3-c58c-4527-8f49-b567a095e59b" providerId="ADAL" clId="{65FBCD61-9666-4306-BF0B-53A0232B1909}" dt="2023-07-18T17:56:03.201" v="4882" actId="20577"/>
          <ac:spMkLst>
            <pc:docMk/>
            <pc:sldMk cId="3937142103" sldId="320"/>
            <ac:spMk id="8" creationId="{8938D4AE-C99F-7A7E-0F7B-E7D0C6D909B9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7T16:37:40.725" v="2915" actId="1076"/>
          <ac:spMkLst>
            <pc:docMk/>
            <pc:sldMk cId="3937142103" sldId="320"/>
            <ac:spMk id="13" creationId="{A627952C-0657-657C-F036-624B0F063302}"/>
          </ac:spMkLst>
        </pc:spChg>
        <pc:spChg chg="mod">
          <ac:chgData name="Wang, Sijia" userId="abf831a3-c58c-4527-8f49-b567a095e59b" providerId="ADAL" clId="{65FBCD61-9666-4306-BF0B-53A0232B1909}" dt="2023-07-17T16:34:57.025" v="2863" actId="1076"/>
          <ac:spMkLst>
            <pc:docMk/>
            <pc:sldMk cId="3937142103" sldId="320"/>
            <ac:spMk id="20" creationId="{8C095204-84BD-C4FE-02B9-08B62CB72DAD}"/>
          </ac:spMkLst>
        </pc:spChg>
        <pc:picChg chg="mod">
          <ac:chgData name="Wang, Sijia" userId="abf831a3-c58c-4527-8f49-b567a095e59b" providerId="ADAL" clId="{65FBCD61-9666-4306-BF0B-53A0232B1909}" dt="2023-07-17T16:30:19.601" v="2850" actId="1076"/>
          <ac:picMkLst>
            <pc:docMk/>
            <pc:sldMk cId="3937142103" sldId="320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8:11.622" v="2919" actId="1076"/>
          <ac:picMkLst>
            <pc:docMk/>
            <pc:sldMk cId="3937142103" sldId="320"/>
            <ac:picMk id="7" creationId="{DF117C21-7E94-DB75-3884-AF426D2F0906}"/>
          </ac:picMkLst>
        </pc:picChg>
        <pc:picChg chg="add del mod modCrop">
          <ac:chgData name="Wang, Sijia" userId="abf831a3-c58c-4527-8f49-b567a095e59b" providerId="ADAL" clId="{65FBCD61-9666-4306-BF0B-53A0232B1909}" dt="2023-07-17T16:37:30.063" v="2911" actId="478"/>
          <ac:picMkLst>
            <pc:docMk/>
            <pc:sldMk cId="3937142103" sldId="320"/>
            <ac:picMk id="10" creationId="{B73D5186-5A3B-FCDF-D59B-0BD1EBD4BF71}"/>
          </ac:picMkLst>
        </pc:picChg>
        <pc:picChg chg="del">
          <ac:chgData name="Wang, Sijia" userId="abf831a3-c58c-4527-8f49-b567a095e59b" providerId="ADAL" clId="{65FBCD61-9666-4306-BF0B-53A0232B1909}" dt="2023-07-17T16:35:10.928" v="2864" actId="478"/>
          <ac:picMkLst>
            <pc:docMk/>
            <pc:sldMk cId="3937142103" sldId="320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8T14:39:21.305" v="3687" actId="14100"/>
          <ac:picMkLst>
            <pc:docMk/>
            <pc:sldMk cId="3937142103" sldId="320"/>
            <ac:picMk id="15" creationId="{980690C2-36D8-ED1A-05F0-5AA03484D496}"/>
          </ac:picMkLst>
        </pc:picChg>
        <pc:picChg chg="del">
          <ac:chgData name="Wang, Sijia" userId="abf831a3-c58c-4527-8f49-b567a095e59b" providerId="ADAL" clId="{65FBCD61-9666-4306-BF0B-53A0232B1909}" dt="2023-07-17T16:31:43.942" v="2851" actId="478"/>
          <ac:picMkLst>
            <pc:docMk/>
            <pc:sldMk cId="3937142103" sldId="320"/>
            <ac:picMk id="17" creationId="{21248F7F-FD57-6F02-F677-4ACA44B287F0}"/>
          </ac:picMkLst>
        </pc:picChg>
        <pc:cxnChg chg="mod">
          <ac:chgData name="Wang, Sijia" userId="abf831a3-c58c-4527-8f49-b567a095e59b" providerId="ADAL" clId="{65FBCD61-9666-4306-BF0B-53A0232B1909}" dt="2023-07-17T16:34:46.184" v="2857" actId="1076"/>
          <ac:cxnSpMkLst>
            <pc:docMk/>
            <pc:sldMk cId="3937142103" sldId="320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45:52.980" v="4820" actId="20577"/>
        <pc:sldMkLst>
          <pc:docMk/>
          <pc:sldMk cId="3504565787" sldId="321"/>
        </pc:sldMkLst>
        <pc:spChg chg="mod">
          <ac:chgData name="Wang, Sijia" userId="abf831a3-c58c-4527-8f49-b567a095e59b" providerId="ADAL" clId="{65FBCD61-9666-4306-BF0B-53A0232B1909}" dt="2023-07-18T17:45:52.980" v="4820" actId="20577"/>
          <ac:spMkLst>
            <pc:docMk/>
            <pc:sldMk cId="3504565787" sldId="321"/>
            <ac:spMk id="2" creationId="{00000000-0000-0000-0000-000000000000}"/>
          </ac:spMkLst>
        </pc:spChg>
        <pc:spChg chg="del mod">
          <ac:chgData name="Wang, Sijia" userId="abf831a3-c58c-4527-8f49-b567a095e59b" providerId="ADAL" clId="{65FBCD61-9666-4306-BF0B-53A0232B1909}" dt="2023-07-18T14:51:05.818" v="4083" actId="478"/>
          <ac:spMkLst>
            <pc:docMk/>
            <pc:sldMk cId="3504565787" sldId="321"/>
            <ac:spMk id="3" creationId="{418953F4-DFEE-5D1A-EA12-145E979C954A}"/>
          </ac:spMkLst>
        </pc:spChg>
        <pc:spChg chg="add mod">
          <ac:chgData name="Wang, Sijia" userId="abf831a3-c58c-4527-8f49-b567a095e59b" providerId="ADAL" clId="{65FBCD61-9666-4306-BF0B-53A0232B1909}" dt="2023-07-18T14:59:48.044" v="4356" actId="1076"/>
          <ac:spMkLst>
            <pc:docMk/>
            <pc:sldMk cId="3504565787" sldId="321"/>
            <ac:spMk id="7" creationId="{0A07B0C3-0887-A23F-D134-58A504BF8563}"/>
          </ac:spMkLst>
        </pc:spChg>
        <pc:spChg chg="del">
          <ac:chgData name="Wang, Sijia" userId="abf831a3-c58c-4527-8f49-b567a095e59b" providerId="ADAL" clId="{65FBCD61-9666-4306-BF0B-53A0232B1909}" dt="2023-07-18T14:37:16.384" v="3645" actId="478"/>
          <ac:spMkLst>
            <pc:docMk/>
            <pc:sldMk cId="3504565787" sldId="321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9" creationId="{6841F8D6-3FE8-DC3A-233B-5B0DADEFE8D4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10" creationId="{2D86F35E-EA7E-CEE6-B2C0-6F75DB3905BE}"/>
          </ac:spMkLst>
        </pc:spChg>
        <pc:spChg chg="del">
          <ac:chgData name="Wang, Sijia" userId="abf831a3-c58c-4527-8f49-b567a095e59b" providerId="ADAL" clId="{65FBCD61-9666-4306-BF0B-53A0232B1909}" dt="2023-07-18T14:37:19.128" v="3646" actId="478"/>
          <ac:spMkLst>
            <pc:docMk/>
            <pc:sldMk cId="3504565787" sldId="321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8T14:59:40.567" v="4355" actId="20577"/>
          <ac:spMkLst>
            <pc:docMk/>
            <pc:sldMk cId="3504565787" sldId="321"/>
            <ac:spMk id="13" creationId="{A627952C-0657-657C-F036-624B0F063302}"/>
          </ac:spMkLst>
        </pc:spChg>
        <pc:picChg chg="add mod">
          <ac:chgData name="Wang, Sijia" userId="abf831a3-c58c-4527-8f49-b567a095e59b" providerId="ADAL" clId="{65FBCD61-9666-4306-BF0B-53A0232B1909}" dt="2023-07-18T14:59:48.044" v="4356" actId="1076"/>
          <ac:picMkLst>
            <pc:docMk/>
            <pc:sldMk cId="3504565787" sldId="321"/>
            <ac:picMk id="6" creationId="{BBC013EE-3F36-F929-462D-42F40F8D7C77}"/>
          </ac:picMkLst>
        </pc:picChg>
      </pc:sldChg>
      <pc:sldChg chg="addSp delSp modSp add mod">
        <pc:chgData name="Wang, Sijia" userId="abf831a3-c58c-4527-8f49-b567a095e59b" providerId="ADAL" clId="{65FBCD61-9666-4306-BF0B-53A0232B1909}" dt="2023-07-18T17:45:36.222" v="4806" actId="20577"/>
        <pc:sldMkLst>
          <pc:docMk/>
          <pc:sldMk cId="4279793932" sldId="322"/>
        </pc:sldMkLst>
        <pc:spChg chg="mod">
          <ac:chgData name="Wang, Sijia" userId="abf831a3-c58c-4527-8f49-b567a095e59b" providerId="ADAL" clId="{65FBCD61-9666-4306-BF0B-53A0232B1909}" dt="2023-07-18T17:45:36.222" v="4806" actId="20577"/>
          <ac:spMkLst>
            <pc:docMk/>
            <pc:sldMk cId="4279793932" sldId="322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3" creationId="{EA6BE652-23ED-2FDD-BAF6-F9D6AC30D04C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5" creationId="{32B31328-154A-B9C7-F2B6-43CC09EB53A0}"/>
          </ac:spMkLst>
        </pc:spChg>
        <pc:spChg chg="mod">
          <ac:chgData name="Wang, Sijia" userId="abf831a3-c58c-4527-8f49-b567a095e59b" providerId="ADAL" clId="{65FBCD61-9666-4306-BF0B-53A0232B1909}" dt="2023-07-18T14:31:49.569" v="3570" actId="1035"/>
          <ac:spMkLst>
            <pc:docMk/>
            <pc:sldMk cId="4279793932" sldId="322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32:39.324" v="3613" actId="1035"/>
          <ac:spMkLst>
            <pc:docMk/>
            <pc:sldMk cId="4279793932" sldId="322"/>
            <ac:spMk id="11" creationId="{93633963-1441-7168-B5DB-6EFD34A767DA}"/>
          </ac:spMkLst>
        </pc:spChg>
        <pc:spChg chg="del">
          <ac:chgData name="Wang, Sijia" userId="abf831a3-c58c-4527-8f49-b567a095e59b" providerId="ADAL" clId="{65FBCD61-9666-4306-BF0B-53A0232B1909}" dt="2023-07-18T14:15:29.994" v="3169" actId="478"/>
          <ac:spMkLst>
            <pc:docMk/>
            <pc:sldMk cId="4279793932" sldId="322"/>
            <ac:spMk id="12" creationId="{F7441D78-83DE-F2E3-8C3E-257E13DF5C92}"/>
          </ac:spMkLst>
        </pc:spChg>
        <pc:spChg chg="add mod">
          <ac:chgData name="Wang, Sijia" userId="abf831a3-c58c-4527-8f49-b567a095e59b" providerId="ADAL" clId="{65FBCD61-9666-4306-BF0B-53A0232B1909}" dt="2023-07-18T14:39:41.530" v="3707" actId="1038"/>
          <ac:spMkLst>
            <pc:docMk/>
            <pc:sldMk cId="4279793932" sldId="322"/>
            <ac:spMk id="13" creationId="{2C8F0A38-75C6-C3C6-A9A7-2B3AB22DAA99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14" creationId="{3AC58821-CBCD-8167-7D33-41EADDCC208A}"/>
          </ac:spMkLst>
        </pc:spChg>
        <pc:spChg chg="add mod">
          <ac:chgData name="Wang, Sijia" userId="abf831a3-c58c-4527-8f49-b567a095e59b" providerId="ADAL" clId="{65FBCD61-9666-4306-BF0B-53A0232B1909}" dt="2023-07-18T14:32:34.405" v="3604" actId="1035"/>
          <ac:spMkLst>
            <pc:docMk/>
            <pc:sldMk cId="4279793932" sldId="322"/>
            <ac:spMk id="15" creationId="{F8643620-31B7-8F31-9B36-80E835660623}"/>
          </ac:spMkLst>
        </pc:spChg>
        <pc:spChg chg="add mod">
          <ac:chgData name="Wang, Sijia" userId="abf831a3-c58c-4527-8f49-b567a095e59b" providerId="ADAL" clId="{65FBCD61-9666-4306-BF0B-53A0232B1909}" dt="2023-07-18T14:33:40.543" v="3628" actId="403"/>
          <ac:spMkLst>
            <pc:docMk/>
            <pc:sldMk cId="4279793932" sldId="322"/>
            <ac:spMk id="18" creationId="{C933BDCC-10BA-1160-4AF4-771D9265E0A3}"/>
          </ac:spMkLst>
        </pc:spChg>
        <pc:spChg chg="add mod">
          <ac:chgData name="Wang, Sijia" userId="abf831a3-c58c-4527-8f49-b567a095e59b" providerId="ADAL" clId="{65FBCD61-9666-4306-BF0B-53A0232B1909}" dt="2023-07-18T14:33:56.502" v="3631" actId="1076"/>
          <ac:spMkLst>
            <pc:docMk/>
            <pc:sldMk cId="4279793932" sldId="322"/>
            <ac:spMk id="19" creationId="{A358B2F0-1970-3653-A196-DC94B46FDCD2}"/>
          </ac:spMkLst>
        </pc:spChg>
        <pc:spChg chg="add mod">
          <ac:chgData name="Wang, Sijia" userId="abf831a3-c58c-4527-8f49-b567a095e59b" providerId="ADAL" clId="{65FBCD61-9666-4306-BF0B-53A0232B1909}" dt="2023-07-18T14:34:27.100" v="3637" actId="1036"/>
          <ac:spMkLst>
            <pc:docMk/>
            <pc:sldMk cId="4279793932" sldId="322"/>
            <ac:spMk id="20" creationId="{D59679CC-9558-F490-A346-365EC27472CA}"/>
          </ac:spMkLst>
        </pc:spChg>
        <pc:spChg chg="add mod">
          <ac:chgData name="Wang, Sijia" userId="abf831a3-c58c-4527-8f49-b567a095e59b" providerId="ADAL" clId="{65FBCD61-9666-4306-BF0B-53A0232B1909}" dt="2023-07-18T14:42:20.644" v="3839" actId="1076"/>
          <ac:spMkLst>
            <pc:docMk/>
            <pc:sldMk cId="4279793932" sldId="322"/>
            <ac:spMk id="21" creationId="{471AF2E8-9F3A-10FC-FEB2-8BCC728A62B7}"/>
          </ac:spMkLst>
        </pc:sp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6" creationId="{51CB4409-052A-FE0C-76C2-72D4C452C915}"/>
          </ac:picMkLst>
        </pc:pic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9" creationId="{A13703D5-D0ED-06C1-5012-88D41820E0AF}"/>
          </ac:picMkLst>
        </pc:picChg>
        <pc:picChg chg="add mod">
          <ac:chgData name="Wang, Sijia" userId="abf831a3-c58c-4527-8f49-b567a095e59b" providerId="ADAL" clId="{65FBCD61-9666-4306-BF0B-53A0232B1909}" dt="2023-07-18T14:32:34.405" v="3604" actId="1035"/>
          <ac:picMkLst>
            <pc:docMk/>
            <pc:sldMk cId="4279793932" sldId="322"/>
            <ac:picMk id="10" creationId="{917F605A-63EA-F900-E3FC-43D8EC46EF70}"/>
          </ac:picMkLst>
        </pc:picChg>
        <pc:picChg chg="add mod">
          <ac:chgData name="Wang, Sijia" userId="abf831a3-c58c-4527-8f49-b567a095e59b" providerId="ADAL" clId="{65FBCD61-9666-4306-BF0B-53A0232B1909}" dt="2023-07-18T14:34:05.149" v="3632" actId="1076"/>
          <ac:picMkLst>
            <pc:docMk/>
            <pc:sldMk cId="4279793932" sldId="322"/>
            <ac:picMk id="17" creationId="{C96C6DE2-267C-42A2-F0DA-04582F050471}"/>
          </ac:picMkLst>
        </pc:picChg>
      </pc:sldChg>
    </pc:docChg>
  </pc:docChgLst>
  <pc:docChgLst>
    <pc:chgData name="Wang, Sijia" userId="abf831a3-c58c-4527-8f49-b567a095e59b" providerId="ADAL" clId="{A4DF6375-CEFE-4125-9C60-71ECD80F5A83}"/>
    <pc:docChg chg="undo custSel addSld modSld sldOrd addSection modSection">
      <pc:chgData name="Wang, Sijia" userId="abf831a3-c58c-4527-8f49-b567a095e59b" providerId="ADAL" clId="{A4DF6375-CEFE-4125-9C60-71ECD80F5A83}" dt="2022-12-15T19:42:07.464" v="1628" actId="6549"/>
      <pc:docMkLst>
        <pc:docMk/>
      </pc:docMkLst>
      <pc:sldChg chg="modSp mod">
        <pc:chgData name="Wang, Sijia" userId="abf831a3-c58c-4527-8f49-b567a095e59b" providerId="ADAL" clId="{A4DF6375-CEFE-4125-9C60-71ECD80F5A83}" dt="2022-12-15T18:35:45.001" v="1557" actId="20577"/>
        <pc:sldMkLst>
          <pc:docMk/>
          <pc:sldMk cId="1004495382" sldId="283"/>
        </pc:sldMkLst>
        <pc:spChg chg="mod">
          <ac:chgData name="Wang, Sijia" userId="abf831a3-c58c-4527-8f49-b567a095e59b" providerId="ADAL" clId="{A4DF6375-CEFE-4125-9C60-71ECD80F5A83}" dt="2022-12-15T18:35:45.001" v="1557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59:21.117" v="1550" actId="20577"/>
        <pc:sldMkLst>
          <pc:docMk/>
          <pc:sldMk cId="2331170302" sldId="289"/>
        </pc:sldMkLst>
        <pc:spChg chg="mod">
          <ac:chgData name="Wang, Sijia" userId="abf831a3-c58c-4527-8f49-b567a095e59b" providerId="ADAL" clId="{A4DF6375-CEFE-4125-9C60-71ECD80F5A83}" dt="2022-12-15T16:59:21.117" v="1550" actId="20577"/>
          <ac:spMkLst>
            <pc:docMk/>
            <pc:sldMk cId="2331170302" sldId="289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02:39.831" v="1534" actId="20577"/>
        <pc:sldMkLst>
          <pc:docMk/>
          <pc:sldMk cId="131433350" sldId="290"/>
        </pc:sldMkLst>
        <pc:spChg chg="mod">
          <ac:chgData name="Wang, Sijia" userId="abf831a3-c58c-4527-8f49-b567a095e59b" providerId="ADAL" clId="{A4DF6375-CEFE-4125-9C60-71ECD80F5A83}" dt="2022-12-15T16:02:39.831" v="1534" actId="20577"/>
          <ac:spMkLst>
            <pc:docMk/>
            <pc:sldMk cId="131433350" sldId="290"/>
            <ac:spMk id="5" creationId="{AFEFCE72-76CC-482B-88F5-2A2E80696629}"/>
          </ac:spMkLst>
        </pc:spChg>
      </pc:sldChg>
      <pc:sldChg chg="delSp modSp add mod ord">
        <pc:chgData name="Wang, Sijia" userId="abf831a3-c58c-4527-8f49-b567a095e59b" providerId="ADAL" clId="{A4DF6375-CEFE-4125-9C60-71ECD80F5A83}" dt="2022-12-15T15:43:39.032" v="634" actId="478"/>
        <pc:sldMkLst>
          <pc:docMk/>
          <pc:sldMk cId="2505186403" sldId="291"/>
        </pc:sldMkLst>
        <pc:spChg chg="mod">
          <ac:chgData name="Wang, Sijia" userId="abf831a3-c58c-4527-8f49-b567a095e59b" providerId="ADAL" clId="{A4DF6375-CEFE-4125-9C60-71ECD80F5A83}" dt="2022-12-14T22:46:22.014" v="68" actId="20577"/>
          <ac:spMkLst>
            <pc:docMk/>
            <pc:sldMk cId="2505186403" sldId="291"/>
            <ac:spMk id="2" creationId="{00000000-0000-0000-0000-000000000000}"/>
          </ac:spMkLst>
        </pc:spChg>
        <pc:spChg chg="mod">
          <ac:chgData name="Wang, Sijia" userId="abf831a3-c58c-4527-8f49-b567a095e59b" providerId="ADAL" clId="{A4DF6375-CEFE-4125-9C60-71ECD80F5A83}" dt="2022-12-14T22:58:29.241" v="228" actId="20577"/>
          <ac:spMkLst>
            <pc:docMk/>
            <pc:sldMk cId="2505186403" sldId="291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A4DF6375-CEFE-4125-9C60-71ECD80F5A83}" dt="2022-12-15T15:43:34.050" v="631" actId="20577"/>
          <ac:graphicFrameMkLst>
            <pc:docMk/>
            <pc:sldMk cId="2505186403" sldId="291"/>
            <ac:graphicFrameMk id="5" creationId="{95369BC8-83FD-4BE2-8E13-A9F9838CCDA0}"/>
          </ac:graphicFrameMkLst>
        </pc:graphicFrameChg>
        <pc:graphicFrameChg chg="del mod">
          <ac:chgData name="Wang, Sijia" userId="abf831a3-c58c-4527-8f49-b567a095e59b" providerId="ADAL" clId="{A4DF6375-CEFE-4125-9C60-71ECD80F5A83}" dt="2022-12-15T15:43:37.608" v="633" actId="478"/>
          <ac:graphicFrameMkLst>
            <pc:docMk/>
            <pc:sldMk cId="2505186403" sldId="291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A4DF6375-CEFE-4125-9C60-71ECD80F5A83}" dt="2022-12-15T15:43:39.032" v="634" actId="478"/>
          <ac:graphicFrameMkLst>
            <pc:docMk/>
            <pc:sldMk cId="2505186403" sldId="291"/>
            <ac:graphicFrameMk id="13" creationId="{F95B359F-0A63-4EBD-AA8B-9997ED99C1C7}"/>
          </ac:graphicFrameMkLst>
        </pc:graphicFrameChg>
      </pc:sldChg>
      <pc:sldChg chg="delSp modSp add mod ord delAnim">
        <pc:chgData name="Wang, Sijia" userId="abf831a3-c58c-4527-8f49-b567a095e59b" providerId="ADAL" clId="{A4DF6375-CEFE-4125-9C60-71ECD80F5A83}" dt="2022-12-15T18:03:55.961" v="1551" actId="20577"/>
        <pc:sldMkLst>
          <pc:docMk/>
          <pc:sldMk cId="399759450" sldId="292"/>
        </pc:sldMkLst>
        <pc:spChg chg="mod">
          <ac:chgData name="Wang, Sijia" userId="abf831a3-c58c-4527-8f49-b567a095e59b" providerId="ADAL" clId="{A4DF6375-CEFE-4125-9C60-71ECD80F5A83}" dt="2022-12-15T18:03:55.961" v="1551" actId="20577"/>
          <ac:spMkLst>
            <pc:docMk/>
            <pc:sldMk cId="399759450" sldId="292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4T22:57:59.969" v="209" actId="478"/>
          <ac:spMkLst>
            <pc:docMk/>
            <pc:sldMk cId="399759450" sldId="292"/>
            <ac:spMk id="3" creationId="{DA1E18B7-795A-45CA-A31F-C0030D0F773C}"/>
          </ac:spMkLst>
        </pc:spChg>
        <pc:spChg chg="mod">
          <ac:chgData name="Wang, Sijia" userId="abf831a3-c58c-4527-8f49-b567a095e59b" providerId="ADAL" clId="{A4DF6375-CEFE-4125-9C60-71ECD80F5A83}" dt="2022-12-14T23:15:14.073" v="533" actId="20577"/>
          <ac:spMkLst>
            <pc:docMk/>
            <pc:sldMk cId="399759450" sldId="292"/>
            <ac:spMk id="5" creationId="{AFEFCE72-76CC-482B-88F5-2A2E80696629}"/>
          </ac:spMkLst>
        </pc:spChg>
      </pc:sldChg>
      <pc:sldChg chg="addSp delSp modSp add mod">
        <pc:chgData name="Wang, Sijia" userId="abf831a3-c58c-4527-8f49-b567a095e59b" providerId="ADAL" clId="{A4DF6375-CEFE-4125-9C60-71ECD80F5A83}" dt="2022-12-15T16:11:06.366" v="1548" actId="404"/>
        <pc:sldMkLst>
          <pc:docMk/>
          <pc:sldMk cId="2086948760" sldId="293"/>
        </pc:sldMkLst>
        <pc:spChg chg="mod">
          <ac:chgData name="Wang, Sijia" userId="abf831a3-c58c-4527-8f49-b567a095e59b" providerId="ADAL" clId="{A4DF6375-CEFE-4125-9C60-71ECD80F5A83}" dt="2022-12-15T15:44:55.645" v="682" actId="20577"/>
          <ac:spMkLst>
            <pc:docMk/>
            <pc:sldMk cId="2086948760" sldId="293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5T15:45:34.137" v="683" actId="478"/>
          <ac:spMkLst>
            <pc:docMk/>
            <pc:sldMk cId="2086948760" sldId="293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4DF6375-CEFE-4125-9C60-71ECD80F5A83}" dt="2022-12-15T15:45:40.559" v="685" actId="478"/>
          <ac:spMkLst>
            <pc:docMk/>
            <pc:sldMk cId="2086948760" sldId="293"/>
            <ac:spMk id="6" creationId="{5FCAA484-6E5D-41C5-8F86-0DEE864CE5BD}"/>
          </ac:spMkLst>
        </pc:spChg>
        <pc:spChg chg="add mod">
          <ac:chgData name="Wang, Sijia" userId="abf831a3-c58c-4527-8f49-b567a095e59b" providerId="ADAL" clId="{A4DF6375-CEFE-4125-9C60-71ECD80F5A83}" dt="2022-12-15T16:11:06.366" v="1548" actId="404"/>
          <ac:spMkLst>
            <pc:docMk/>
            <pc:sldMk cId="2086948760" sldId="293"/>
            <ac:spMk id="9" creationId="{B71D2EFD-E8DA-4667-B9D6-6116232DCB8D}"/>
          </ac:spMkLst>
        </pc:spChg>
        <pc:picChg chg="add mod">
          <ac:chgData name="Wang, Sijia" userId="abf831a3-c58c-4527-8f49-b567a095e59b" providerId="ADAL" clId="{A4DF6375-CEFE-4125-9C60-71ECD80F5A83}" dt="2022-12-15T15:55:54.480" v="1145" actId="1076"/>
          <ac:picMkLst>
            <pc:docMk/>
            <pc:sldMk cId="2086948760" sldId="293"/>
            <ac:picMk id="8" creationId="{347AA35E-5C90-4BE4-830A-AAD395E53AA4}"/>
          </ac:picMkLst>
        </pc:picChg>
      </pc:sldChg>
      <pc:sldChg chg="modSp add mod ord">
        <pc:chgData name="Wang, Sijia" userId="abf831a3-c58c-4527-8f49-b567a095e59b" providerId="ADAL" clId="{A4DF6375-CEFE-4125-9C60-71ECD80F5A83}" dt="2022-12-15T18:40:00.768" v="1581" actId="20577"/>
        <pc:sldMkLst>
          <pc:docMk/>
          <pc:sldMk cId="3061726862" sldId="294"/>
        </pc:sldMkLst>
        <pc:spChg chg="mod">
          <ac:chgData name="Wang, Sijia" userId="abf831a3-c58c-4527-8f49-b567a095e59b" providerId="ADAL" clId="{A4DF6375-CEFE-4125-9C60-71ECD80F5A83}" dt="2022-12-15T18:40:00.768" v="1581" actId="20577"/>
          <ac:spMkLst>
            <pc:docMk/>
            <pc:sldMk cId="3061726862" sldId="294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A4DF6375-CEFE-4125-9C60-71ECD80F5A83}" dt="2022-12-15T19:42:07.464" v="1628" actId="6549"/>
        <pc:sldMkLst>
          <pc:docMk/>
          <pc:sldMk cId="3162868782" sldId="295"/>
        </pc:sldMkLst>
        <pc:spChg chg="add del mod">
          <ac:chgData name="Wang, Sijia" userId="abf831a3-c58c-4527-8f49-b567a095e59b" providerId="ADAL" clId="{A4DF6375-CEFE-4125-9C60-71ECD80F5A83}" dt="2022-12-15T19:42:07.464" v="1628" actId="6549"/>
          <ac:spMkLst>
            <pc:docMk/>
            <pc:sldMk cId="3162868782" sldId="295"/>
            <ac:spMk id="4" creationId="{8E45BBE6-AD0D-480A-859B-CF6A0156B83F}"/>
          </ac:spMkLst>
        </pc:spChg>
      </pc:sldChg>
    </pc:docChg>
  </pc:docChgLst>
  <pc:docChgLst>
    <pc:chgData name="Wang, Sijia" userId="abf831a3-c58c-4527-8f49-b567a095e59b" providerId="ADAL" clId="{CC2411FD-C60B-42D4-BD28-E6E6B0C0F212}"/>
    <pc:docChg chg="undo custSel addSld delSld modSld sldOrd modSection">
      <pc:chgData name="Wang, Sijia" userId="abf831a3-c58c-4527-8f49-b567a095e59b" providerId="ADAL" clId="{CC2411FD-C60B-42D4-BD28-E6E6B0C0F212}" dt="2023-08-08T17:50:57.263" v="5864" actId="6549"/>
      <pc:docMkLst>
        <pc:docMk/>
      </pc:docMkLst>
      <pc:sldChg chg="modSp mod">
        <pc:chgData name="Wang, Sijia" userId="abf831a3-c58c-4527-8f49-b567a095e59b" providerId="ADAL" clId="{CC2411FD-C60B-42D4-BD28-E6E6B0C0F212}" dt="2023-08-08T16:09:35.369" v="4397" actId="20577"/>
        <pc:sldMkLst>
          <pc:docMk/>
          <pc:sldMk cId="1015030176" sldId="306"/>
        </pc:sldMkLst>
        <pc:spChg chg="mod">
          <ac:chgData name="Wang, Sijia" userId="abf831a3-c58c-4527-8f49-b567a095e59b" providerId="ADAL" clId="{CC2411FD-C60B-42D4-BD28-E6E6B0C0F212}" dt="2023-08-08T16:09:35.369" v="439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CC2411FD-C60B-42D4-BD28-E6E6B0C0F212}" dt="2023-08-07T21:07:50.270" v="370" actId="47"/>
        <pc:sldMkLst>
          <pc:docMk/>
          <pc:sldMk cId="1789306496" sldId="308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995885536" sldId="310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2746999053" sldId="312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1296198761" sldId="313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581887315" sldId="318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002684007" sldId="319"/>
        </pc:sldMkLst>
      </pc:sldChg>
      <pc:sldChg chg="addSp delSp modSp mod modAnim">
        <pc:chgData name="Wang, Sijia" userId="abf831a3-c58c-4527-8f49-b567a095e59b" providerId="ADAL" clId="{CC2411FD-C60B-42D4-BD28-E6E6B0C0F212}" dt="2023-08-08T17:50:17.210" v="5859" actId="20577"/>
        <pc:sldMkLst>
          <pc:docMk/>
          <pc:sldMk cId="3937142103" sldId="320"/>
        </pc:sldMkLst>
        <pc:spChg chg="mod">
          <ac:chgData name="Wang, Sijia" userId="abf831a3-c58c-4527-8f49-b567a095e59b" providerId="ADAL" clId="{CC2411FD-C60B-42D4-BD28-E6E6B0C0F212}" dt="2023-08-08T01:57:21.629" v="1446" actId="404"/>
          <ac:spMkLst>
            <pc:docMk/>
            <pc:sldMk cId="3937142103" sldId="320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7:27:17.805" v="5566" actId="20577"/>
          <ac:spMkLst>
            <pc:docMk/>
            <pc:sldMk cId="3937142103" sldId="320"/>
            <ac:spMk id="3" creationId="{40056D90-115A-646B-8E95-9893C83436DF}"/>
          </ac:spMkLst>
        </pc:spChg>
        <pc:spChg chg="add mod">
          <ac:chgData name="Wang, Sijia" userId="abf831a3-c58c-4527-8f49-b567a095e59b" providerId="ADAL" clId="{CC2411FD-C60B-42D4-BD28-E6E6B0C0F212}" dt="2023-08-08T16:20:50.539" v="4742" actId="1035"/>
          <ac:spMkLst>
            <pc:docMk/>
            <pc:sldMk cId="3937142103" sldId="320"/>
            <ac:spMk id="5" creationId="{5840DC4E-44A3-B90D-81B8-0DBD8DF801CA}"/>
          </ac:spMkLst>
        </pc:spChg>
        <pc:spChg chg="add mod">
          <ac:chgData name="Wang, Sijia" userId="abf831a3-c58c-4527-8f49-b567a095e59b" providerId="ADAL" clId="{CC2411FD-C60B-42D4-BD28-E6E6B0C0F212}" dt="2023-08-08T16:22:03.664" v="4860" actId="20577"/>
          <ac:spMkLst>
            <pc:docMk/>
            <pc:sldMk cId="3937142103" sldId="320"/>
            <ac:spMk id="6" creationId="{E57F0E92-288E-D5E1-B86A-FCDE7458C408}"/>
          </ac:spMkLst>
        </pc:spChg>
        <pc:spChg chg="mod">
          <ac:chgData name="Wang, Sijia" userId="abf831a3-c58c-4527-8f49-b567a095e59b" providerId="ADAL" clId="{CC2411FD-C60B-42D4-BD28-E6E6B0C0F212}" dt="2023-08-08T17:50:17.210" v="5859" actId="20577"/>
          <ac:spMkLst>
            <pc:docMk/>
            <pc:sldMk cId="3937142103" sldId="320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01:41:27.003" v="1105" actId="478"/>
          <ac:spMkLst>
            <pc:docMk/>
            <pc:sldMk cId="3937142103" sldId="320"/>
            <ac:spMk id="13" creationId="{A627952C-0657-657C-F036-624B0F063302}"/>
          </ac:spMkLst>
        </pc:spChg>
        <pc:spChg chg="del">
          <ac:chgData name="Wang, Sijia" userId="abf831a3-c58c-4527-8f49-b567a095e59b" providerId="ADAL" clId="{CC2411FD-C60B-42D4-BD28-E6E6B0C0F212}" dt="2023-08-08T01:19:18.979" v="419" actId="478"/>
          <ac:spMkLst>
            <pc:docMk/>
            <pc:sldMk cId="3937142103" sldId="320"/>
            <ac:spMk id="20" creationId="{8C095204-84BD-C4FE-02B9-08B62CB72DAD}"/>
          </ac:spMkLst>
        </pc:spChg>
        <pc:picChg chg="del">
          <ac:chgData name="Wang, Sijia" userId="abf831a3-c58c-4527-8f49-b567a095e59b" providerId="ADAL" clId="{CC2411FD-C60B-42D4-BD28-E6E6B0C0F212}" dt="2023-08-08T01:19:16.820" v="418" actId="478"/>
          <ac:picMkLst>
            <pc:docMk/>
            <pc:sldMk cId="3937142103" sldId="320"/>
            <ac:picMk id="6" creationId="{2F7742D3-068C-CC14-2A72-7823FF851D89}"/>
          </ac:picMkLst>
        </pc:picChg>
        <pc:picChg chg="del">
          <ac:chgData name="Wang, Sijia" userId="abf831a3-c58c-4527-8f49-b567a095e59b" providerId="ADAL" clId="{CC2411FD-C60B-42D4-BD28-E6E6B0C0F212}" dt="2023-08-08T01:19:20.180" v="421" actId="478"/>
          <ac:picMkLst>
            <pc:docMk/>
            <pc:sldMk cId="3937142103" sldId="320"/>
            <ac:picMk id="7" creationId="{DF117C21-7E94-DB75-3884-AF426D2F0906}"/>
          </ac:picMkLst>
        </pc:picChg>
        <pc:picChg chg="add mod">
          <ac:chgData name="Wang, Sijia" userId="abf831a3-c58c-4527-8f49-b567a095e59b" providerId="ADAL" clId="{CC2411FD-C60B-42D4-BD28-E6E6B0C0F212}" dt="2023-08-08T01:48:43.643" v="1283" actId="1076"/>
          <ac:picMkLst>
            <pc:docMk/>
            <pc:sldMk cId="3937142103" sldId="320"/>
            <ac:picMk id="9" creationId="{9D828FAC-6A20-3397-F770-3A852B2CB8E7}"/>
          </ac:picMkLst>
        </pc:picChg>
        <pc:picChg chg="del">
          <ac:chgData name="Wang, Sijia" userId="abf831a3-c58c-4527-8f49-b567a095e59b" providerId="ADAL" clId="{CC2411FD-C60B-42D4-BD28-E6E6B0C0F212}" dt="2023-08-08T01:41:23.034" v="1104" actId="478"/>
          <ac:picMkLst>
            <pc:docMk/>
            <pc:sldMk cId="3937142103" sldId="320"/>
            <ac:picMk id="15" creationId="{980690C2-36D8-ED1A-05F0-5AA03484D496}"/>
          </ac:picMkLst>
        </pc:picChg>
        <pc:cxnChg chg="del">
          <ac:chgData name="Wang, Sijia" userId="abf831a3-c58c-4527-8f49-b567a095e59b" providerId="ADAL" clId="{CC2411FD-C60B-42D4-BD28-E6E6B0C0F212}" dt="2023-08-08T01:19:19.786" v="420" actId="478"/>
          <ac:cxnSpMkLst>
            <pc:docMk/>
            <pc:sldMk cId="3937142103" sldId="320"/>
            <ac:cxnSpMk id="19" creationId="{EB82A7CA-C579-1BAC-0924-B07196665CB7}"/>
          </ac:cxnSpMkLst>
        </pc:cxnChg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504565787" sldId="321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4279793932" sldId="322"/>
        </pc:sldMkLst>
      </pc:sldChg>
      <pc:sldChg chg="modSp add del mod">
        <pc:chgData name="Wang, Sijia" userId="abf831a3-c58c-4527-8f49-b567a095e59b" providerId="ADAL" clId="{CC2411FD-C60B-42D4-BD28-E6E6B0C0F212}" dt="2023-08-08T17:18:50.694" v="5387" actId="47"/>
        <pc:sldMkLst>
          <pc:docMk/>
          <pc:sldMk cId="1655928119" sldId="323"/>
        </pc:sldMkLst>
        <pc:spChg chg="mod">
          <ac:chgData name="Wang, Sijia" userId="abf831a3-c58c-4527-8f49-b567a095e59b" providerId="ADAL" clId="{CC2411FD-C60B-42D4-BD28-E6E6B0C0F212}" dt="2023-08-08T16:11:23.150" v="4413" actId="20577"/>
          <ac:spMkLst>
            <pc:docMk/>
            <pc:sldMk cId="1655928119" sldId="323"/>
            <ac:spMk id="5" creationId="{AFEFCE72-76CC-482B-88F5-2A2E80696629}"/>
          </ac:spMkLst>
        </pc:spChg>
      </pc:sldChg>
      <pc:sldChg chg="addSp delSp modSp add mod modAnim">
        <pc:chgData name="Wang, Sijia" userId="abf831a3-c58c-4527-8f49-b567a095e59b" providerId="ADAL" clId="{CC2411FD-C60B-42D4-BD28-E6E6B0C0F212}" dt="2023-08-08T17:50:20.523" v="5860" actId="20577"/>
        <pc:sldMkLst>
          <pc:docMk/>
          <pc:sldMk cId="1961830713" sldId="324"/>
        </pc:sldMkLst>
        <pc:spChg chg="mod">
          <ac:chgData name="Wang, Sijia" userId="abf831a3-c58c-4527-8f49-b567a095e59b" providerId="ADAL" clId="{CC2411FD-C60B-42D4-BD28-E6E6B0C0F212}" dt="2023-08-08T01:56:50.624" v="1432" actId="404"/>
          <ac:spMkLst>
            <pc:docMk/>
            <pc:sldMk cId="1961830713" sldId="324"/>
            <ac:spMk id="2" creationId="{00000000-0000-0000-0000-000000000000}"/>
          </ac:spMkLst>
        </pc:spChg>
        <pc:spChg chg="del">
          <ac:chgData name="Wang, Sijia" userId="abf831a3-c58c-4527-8f49-b567a095e59b" providerId="ADAL" clId="{CC2411FD-C60B-42D4-BD28-E6E6B0C0F212}" dt="2023-08-08T01:54:37.560" v="1291" actId="478"/>
          <ac:spMkLst>
            <pc:docMk/>
            <pc:sldMk cId="1961830713" sldId="324"/>
            <ac:spMk id="3" creationId="{40056D90-115A-646B-8E95-9893C83436DF}"/>
          </ac:spMkLst>
        </pc:spChg>
        <pc:spChg chg="add mod">
          <ac:chgData name="Wang, Sijia" userId="abf831a3-c58c-4527-8f49-b567a095e59b" providerId="ADAL" clId="{CC2411FD-C60B-42D4-BD28-E6E6B0C0F212}" dt="2023-08-08T16:34:50.846" v="5063" actId="164"/>
          <ac:spMkLst>
            <pc:docMk/>
            <pc:sldMk cId="1961830713" sldId="324"/>
            <ac:spMk id="3" creationId="{B9AB9CF0-23E4-8DBD-4F39-CE075D597DC1}"/>
          </ac:spMkLst>
        </pc:spChg>
        <pc:spChg chg="add mod">
          <ac:chgData name="Wang, Sijia" userId="abf831a3-c58c-4527-8f49-b567a095e59b" providerId="ADAL" clId="{CC2411FD-C60B-42D4-BD28-E6E6B0C0F212}" dt="2023-08-08T02:09:06.639" v="1546" actId="1038"/>
          <ac:spMkLst>
            <pc:docMk/>
            <pc:sldMk cId="1961830713" sldId="324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7:50:20.523" v="5860" actId="20577"/>
          <ac:spMkLst>
            <pc:docMk/>
            <pc:sldMk cId="1961830713" sldId="324"/>
            <ac:spMk id="8" creationId="{8938D4AE-C99F-7A7E-0F7B-E7D0C6D909B9}"/>
          </ac:spMkLst>
        </pc:spChg>
        <pc:spChg chg="add mod">
          <ac:chgData name="Wang, Sijia" userId="abf831a3-c58c-4527-8f49-b567a095e59b" providerId="ADAL" clId="{CC2411FD-C60B-42D4-BD28-E6E6B0C0F212}" dt="2023-08-08T17:34:22.429" v="5828" actId="1076"/>
          <ac:spMkLst>
            <pc:docMk/>
            <pc:sldMk cId="1961830713" sldId="324"/>
            <ac:spMk id="9" creationId="{9B2DE843-30C6-26D6-05AD-999D0A60127F}"/>
          </ac:spMkLst>
        </pc:spChg>
        <pc:spChg chg="add mod">
          <ac:chgData name="Wang, Sijia" userId="abf831a3-c58c-4527-8f49-b567a095e59b" providerId="ADAL" clId="{CC2411FD-C60B-42D4-BD28-E6E6B0C0F212}" dt="2023-08-08T16:31:39.606" v="5057" actId="1076"/>
          <ac:spMkLst>
            <pc:docMk/>
            <pc:sldMk cId="1961830713" sldId="324"/>
            <ac:spMk id="10" creationId="{70E1AABD-9183-EA11-D233-2A4F27C82CBE}"/>
          </ac:spMkLst>
        </pc:spChg>
        <pc:spChg chg="add mod">
          <ac:chgData name="Wang, Sijia" userId="abf831a3-c58c-4527-8f49-b567a095e59b" providerId="ADAL" clId="{CC2411FD-C60B-42D4-BD28-E6E6B0C0F212}" dt="2023-08-08T17:29:13.094" v="5645" actId="20577"/>
          <ac:spMkLst>
            <pc:docMk/>
            <pc:sldMk cId="1961830713" sldId="324"/>
            <ac:spMk id="11" creationId="{0425C302-28BA-D8BC-70B2-980538650DBC}"/>
          </ac:spMkLst>
        </pc:spChg>
        <pc:grpChg chg="add mod ord">
          <ac:chgData name="Wang, Sijia" userId="abf831a3-c58c-4527-8f49-b567a095e59b" providerId="ADAL" clId="{CC2411FD-C60B-42D4-BD28-E6E6B0C0F212}" dt="2023-08-08T16:34:54.086" v="5064" actId="167"/>
          <ac:grpSpMkLst>
            <pc:docMk/>
            <pc:sldMk cId="1961830713" sldId="324"/>
            <ac:grpSpMk id="5" creationId="{D77C61D9-CD3F-94F8-504D-771971D400DC}"/>
          </ac:grpSpMkLst>
        </pc:grpChg>
        <pc:picChg chg="add mod">
          <ac:chgData name="Wang, Sijia" userId="abf831a3-c58c-4527-8f49-b567a095e59b" providerId="ADAL" clId="{CC2411FD-C60B-42D4-BD28-E6E6B0C0F212}" dt="2023-08-08T16:34:50.846" v="5063" actId="164"/>
          <ac:picMkLst>
            <pc:docMk/>
            <pc:sldMk cId="1961830713" sldId="324"/>
            <ac:picMk id="6" creationId="{25412806-CFE4-C222-ACA2-4258A0CC81CD}"/>
          </ac:picMkLst>
        </pc:picChg>
        <pc:picChg chg="del">
          <ac:chgData name="Wang, Sijia" userId="abf831a3-c58c-4527-8f49-b567a095e59b" providerId="ADAL" clId="{CC2411FD-C60B-42D4-BD28-E6E6B0C0F212}" dt="2023-08-08T01:54:38.080" v="1292" actId="478"/>
          <ac:picMkLst>
            <pc:docMk/>
            <pc:sldMk cId="1961830713" sldId="324"/>
            <ac:picMk id="9" creationId="{9D828FAC-6A20-3397-F770-3A852B2CB8E7}"/>
          </ac:picMkLst>
        </pc:picChg>
      </pc:sldChg>
      <pc:sldChg chg="addSp delSp modSp add mod">
        <pc:chgData name="Wang, Sijia" userId="abf831a3-c58c-4527-8f49-b567a095e59b" providerId="ADAL" clId="{CC2411FD-C60B-42D4-BD28-E6E6B0C0F212}" dt="2023-08-08T16:37:24.991" v="5079" actId="478"/>
        <pc:sldMkLst>
          <pc:docMk/>
          <pc:sldMk cId="2731126017" sldId="325"/>
        </pc:sldMkLst>
        <pc:spChg chg="add mod">
          <ac:chgData name="Wang, Sijia" userId="abf831a3-c58c-4527-8f49-b567a095e59b" providerId="ADAL" clId="{CC2411FD-C60B-42D4-BD28-E6E6B0C0F212}" dt="2023-08-08T16:36:18.398" v="5070" actId="14100"/>
          <ac:spMkLst>
            <pc:docMk/>
            <pc:sldMk cId="2731126017" sldId="325"/>
            <ac:spMk id="3" creationId="{BBB5CF06-C6CE-0E88-0A8C-47F437DE6291}"/>
          </ac:spMkLst>
        </pc:spChg>
        <pc:spChg chg="mod">
          <ac:chgData name="Wang, Sijia" userId="abf831a3-c58c-4527-8f49-b567a095e59b" providerId="ADAL" clId="{CC2411FD-C60B-42D4-BD28-E6E6B0C0F212}" dt="2023-08-08T02:12:55.168" v="1618" actId="1076"/>
          <ac:spMkLst>
            <pc:docMk/>
            <pc:sldMk cId="2731126017" sldId="325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02:24:27.046" v="1773" actId="207"/>
          <ac:spMkLst>
            <pc:docMk/>
            <pc:sldMk cId="2731126017" sldId="325"/>
            <ac:spMk id="8" creationId="{8938D4AE-C99F-7A7E-0F7B-E7D0C6D909B9}"/>
          </ac:spMkLst>
        </pc:spChg>
        <pc:spChg chg="add del mod">
          <ac:chgData name="Wang, Sijia" userId="abf831a3-c58c-4527-8f49-b567a095e59b" providerId="ADAL" clId="{CC2411FD-C60B-42D4-BD28-E6E6B0C0F212}" dt="2023-08-08T16:37:24.991" v="5079" actId="478"/>
          <ac:spMkLst>
            <pc:docMk/>
            <pc:sldMk cId="2731126017" sldId="325"/>
            <ac:spMk id="9" creationId="{7170A71D-BF2A-F820-690C-8AA4C5DDCAFA}"/>
          </ac:spMkLst>
        </pc:spChg>
        <pc:spChg chg="del mod">
          <ac:chgData name="Wang, Sijia" userId="abf831a3-c58c-4527-8f49-b567a095e59b" providerId="ADAL" clId="{CC2411FD-C60B-42D4-BD28-E6E6B0C0F212}" dt="2023-08-08T16:37:23.851" v="5078" actId="478"/>
          <ac:spMkLst>
            <pc:docMk/>
            <pc:sldMk cId="2731126017" sldId="325"/>
            <ac:spMk id="10" creationId="{70E1AABD-9183-EA11-D233-2A4F27C82CBE}"/>
          </ac:spMkLst>
        </pc:spChg>
        <pc:spChg chg="del mod">
          <ac:chgData name="Wang, Sijia" userId="abf831a3-c58c-4527-8f49-b567a095e59b" providerId="ADAL" clId="{CC2411FD-C60B-42D4-BD28-E6E6B0C0F212}" dt="2023-08-08T02:12:51.855" v="1617" actId="478"/>
          <ac:spMkLst>
            <pc:docMk/>
            <pc:sldMk cId="2731126017" sldId="325"/>
            <ac:spMk id="11" creationId="{0425C302-28BA-D8BC-70B2-980538650DBC}"/>
          </ac:spMkLst>
        </pc:spChg>
        <pc:spChg chg="add mod">
          <ac:chgData name="Wang, Sijia" userId="abf831a3-c58c-4527-8f49-b567a095e59b" providerId="ADAL" clId="{CC2411FD-C60B-42D4-BD28-E6E6B0C0F212}" dt="2023-08-08T02:12:59.704" v="1619" actId="1076"/>
          <ac:spMkLst>
            <pc:docMk/>
            <pc:sldMk cId="2731126017" sldId="325"/>
            <ac:spMk id="12" creationId="{B5BB607B-3B86-9F5F-8135-4523211B5136}"/>
          </ac:spMkLst>
        </pc:spChg>
        <pc:picChg chg="add mod ord">
          <ac:chgData name="Wang, Sijia" userId="abf831a3-c58c-4527-8f49-b567a095e59b" providerId="ADAL" clId="{CC2411FD-C60B-42D4-BD28-E6E6B0C0F212}" dt="2023-08-08T02:11:33.874" v="1605" actId="167"/>
          <ac:picMkLst>
            <pc:docMk/>
            <pc:sldMk cId="2731126017" sldId="325"/>
            <ac:picMk id="5" creationId="{AB99A64A-9691-8DD1-6911-73EAEC663917}"/>
          </ac:picMkLst>
        </pc:picChg>
        <pc:picChg chg="del">
          <ac:chgData name="Wang, Sijia" userId="abf831a3-c58c-4527-8f49-b567a095e59b" providerId="ADAL" clId="{CC2411FD-C60B-42D4-BD28-E6E6B0C0F212}" dt="2023-08-08T02:10:36.471" v="1601" actId="478"/>
          <ac:picMkLst>
            <pc:docMk/>
            <pc:sldMk cId="2731126017" sldId="325"/>
            <ac:picMk id="6" creationId="{25412806-CFE4-C222-ACA2-4258A0CC81CD}"/>
          </ac:picMkLst>
        </pc:picChg>
        <pc:cxnChg chg="add mod">
          <ac:chgData name="Wang, Sijia" userId="abf831a3-c58c-4527-8f49-b567a095e59b" providerId="ADAL" clId="{CC2411FD-C60B-42D4-BD28-E6E6B0C0F212}" dt="2023-08-08T02:14:05.341" v="1624" actId="693"/>
          <ac:cxnSpMkLst>
            <pc:docMk/>
            <pc:sldMk cId="2731126017" sldId="325"/>
            <ac:cxnSpMk id="14" creationId="{D6C5A056-57D1-0946-F8E9-FD8B5C0C7131}"/>
          </ac:cxnSpMkLst>
        </pc:cxnChg>
        <pc:cxnChg chg="add del mod">
          <ac:chgData name="Wang, Sijia" userId="abf831a3-c58c-4527-8f49-b567a095e59b" providerId="ADAL" clId="{CC2411FD-C60B-42D4-BD28-E6E6B0C0F212}" dt="2023-08-08T02:14:47.737" v="1628" actId="478"/>
          <ac:cxnSpMkLst>
            <pc:docMk/>
            <pc:sldMk cId="2731126017" sldId="325"/>
            <ac:cxnSpMk id="18" creationId="{2B36E1AA-C046-9F5F-79F4-FDEC9AFD213B}"/>
          </ac:cxnSpMkLst>
        </pc:cxnChg>
      </pc:sldChg>
      <pc:sldChg chg="addSp delSp modSp add mod">
        <pc:chgData name="Wang, Sijia" userId="abf831a3-c58c-4527-8f49-b567a095e59b" providerId="ADAL" clId="{CC2411FD-C60B-42D4-BD28-E6E6B0C0F212}" dt="2023-08-08T16:37:32.714" v="5081" actId="478"/>
        <pc:sldMkLst>
          <pc:docMk/>
          <pc:sldMk cId="1000847789" sldId="326"/>
        </pc:sldMkLst>
        <pc:spChg chg="add">
          <ac:chgData name="Wang, Sijia" userId="abf831a3-c58c-4527-8f49-b567a095e59b" providerId="ADAL" clId="{CC2411FD-C60B-42D4-BD28-E6E6B0C0F212}" dt="2023-08-08T02:29:08.684" v="1808" actId="11529"/>
          <ac:spMkLst>
            <pc:docMk/>
            <pc:sldMk cId="1000847789" sldId="326"/>
            <ac:spMk id="3" creationId="{72255DF2-089E-F87E-FDE5-D877A4A38128}"/>
          </ac:spMkLst>
        </pc:spChg>
        <pc:spChg chg="add mod">
          <ac:chgData name="Wang, Sijia" userId="abf831a3-c58c-4527-8f49-b567a095e59b" providerId="ADAL" clId="{CC2411FD-C60B-42D4-BD28-E6E6B0C0F212}" dt="2023-08-08T02:29:15.439" v="1810" actId="1076"/>
          <ac:spMkLst>
            <pc:docMk/>
            <pc:sldMk cId="1000847789" sldId="326"/>
            <ac:spMk id="6" creationId="{C96A9597-03FA-01DF-B21D-B64A2868CA93}"/>
          </ac:spMkLst>
        </pc:spChg>
        <pc:spChg chg="del">
          <ac:chgData name="Wang, Sijia" userId="abf831a3-c58c-4527-8f49-b567a095e59b" providerId="ADAL" clId="{CC2411FD-C60B-42D4-BD28-E6E6B0C0F212}" dt="2023-08-08T16:37:29.860" v="5080" actId="478"/>
          <ac:spMkLst>
            <pc:docMk/>
            <pc:sldMk cId="1000847789" sldId="326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6:36:45.997" v="5076" actId="20577"/>
          <ac:spMkLst>
            <pc:docMk/>
            <pc:sldMk cId="1000847789" sldId="326"/>
            <ac:spMk id="8" creationId="{8938D4AE-C99F-7A7E-0F7B-E7D0C6D909B9}"/>
          </ac:spMkLst>
        </pc:spChg>
        <pc:spChg chg="add mod">
          <ac:chgData name="Wang, Sijia" userId="abf831a3-c58c-4527-8f49-b567a095e59b" providerId="ADAL" clId="{CC2411FD-C60B-42D4-BD28-E6E6B0C0F212}" dt="2023-08-08T16:37:07.538" v="5077"/>
          <ac:spMkLst>
            <pc:docMk/>
            <pc:sldMk cId="1000847789" sldId="326"/>
            <ac:spMk id="11" creationId="{4F6306D2-A9F9-3ECB-D1AD-D53DFC4EE9B4}"/>
          </ac:spMkLst>
        </pc:spChg>
        <pc:spChg chg="del">
          <ac:chgData name="Wang, Sijia" userId="abf831a3-c58c-4527-8f49-b567a095e59b" providerId="ADAL" clId="{CC2411FD-C60B-42D4-BD28-E6E6B0C0F212}" dt="2023-08-08T16:37:32.714" v="5081" actId="478"/>
          <ac:spMkLst>
            <pc:docMk/>
            <pc:sldMk cId="1000847789" sldId="326"/>
            <ac:spMk id="12" creationId="{B5BB607B-3B86-9F5F-8135-4523211B5136}"/>
          </ac:spMkLst>
        </pc:spChg>
        <pc:cxnChg chg="del">
          <ac:chgData name="Wang, Sijia" userId="abf831a3-c58c-4527-8f49-b567a095e59b" providerId="ADAL" clId="{CC2411FD-C60B-42D4-BD28-E6E6B0C0F212}" dt="2023-08-08T02:28:40.916" v="1775" actId="478"/>
          <ac:cxnSpMkLst>
            <pc:docMk/>
            <pc:sldMk cId="1000847789" sldId="326"/>
            <ac:cxnSpMk id="14" creationId="{D6C5A056-57D1-0946-F8E9-FD8B5C0C7131}"/>
          </ac:cxnSpMkLst>
        </pc:cxnChg>
      </pc:sldChg>
      <pc:sldChg chg="addSp delSp modSp add mod ord modAnim">
        <pc:chgData name="Wang, Sijia" userId="abf831a3-c58c-4527-8f49-b567a095e59b" providerId="ADAL" clId="{CC2411FD-C60B-42D4-BD28-E6E6B0C0F212}" dt="2023-08-08T17:48:41.629" v="5842" actId="20577"/>
        <pc:sldMkLst>
          <pc:docMk/>
          <pc:sldMk cId="1258553445" sldId="327"/>
        </pc:sldMkLst>
        <pc:spChg chg="mod">
          <ac:chgData name="Wang, Sijia" userId="abf831a3-c58c-4527-8f49-b567a095e59b" providerId="ADAL" clId="{CC2411FD-C60B-42D4-BD28-E6E6B0C0F212}" dt="2023-08-08T02:32:12.820" v="1915" actId="6549"/>
          <ac:spMkLst>
            <pc:docMk/>
            <pc:sldMk cId="1258553445" sldId="327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6:39:28.194" v="5137" actId="1036"/>
          <ac:spMkLst>
            <pc:docMk/>
            <pc:sldMk cId="1258553445" sldId="327"/>
            <ac:spMk id="7" creationId="{684F5132-5175-E8B1-C355-9E5468938566}"/>
          </ac:spMkLst>
        </pc:spChg>
        <pc:spChg chg="del">
          <ac:chgData name="Wang, Sijia" userId="abf831a3-c58c-4527-8f49-b567a095e59b" providerId="ADAL" clId="{CC2411FD-C60B-42D4-BD28-E6E6B0C0F212}" dt="2023-08-08T02:53:06.668" v="2284" actId="478"/>
          <ac:spMkLst>
            <pc:docMk/>
            <pc:sldMk cId="1258553445" sldId="327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7:48:41.629" v="5842" actId="20577"/>
          <ac:spMkLst>
            <pc:docMk/>
            <pc:sldMk cId="1258553445" sldId="327"/>
            <ac:spMk id="8" creationId="{8938D4AE-C99F-7A7E-0F7B-E7D0C6D909B9}"/>
          </ac:spMkLst>
        </pc:spChg>
        <pc:spChg chg="add del mod">
          <ac:chgData name="Wang, Sijia" userId="abf831a3-c58c-4527-8f49-b567a095e59b" providerId="ADAL" clId="{CC2411FD-C60B-42D4-BD28-E6E6B0C0F212}" dt="2023-08-08T14:27:00.885" v="3643" actId="478"/>
          <ac:spMkLst>
            <pc:docMk/>
            <pc:sldMk cId="1258553445" sldId="327"/>
            <ac:spMk id="9" creationId="{A99F6921-90FF-2D84-0711-ED3B5441FA09}"/>
          </ac:spMkLst>
        </pc:spChg>
        <pc:spChg chg="add mod">
          <ac:chgData name="Wang, Sijia" userId="abf831a3-c58c-4527-8f49-b567a095e59b" providerId="ADAL" clId="{CC2411FD-C60B-42D4-BD28-E6E6B0C0F212}" dt="2023-08-08T16:39:56.235" v="5139" actId="1076"/>
          <ac:spMkLst>
            <pc:docMk/>
            <pc:sldMk cId="1258553445" sldId="327"/>
            <ac:spMk id="10" creationId="{689DD122-242F-F7EC-6275-FA6210CEA335}"/>
          </ac:spMkLst>
        </pc:spChg>
        <pc:spChg chg="del">
          <ac:chgData name="Wang, Sijia" userId="abf831a3-c58c-4527-8f49-b567a095e59b" providerId="ADAL" clId="{CC2411FD-C60B-42D4-BD28-E6E6B0C0F212}" dt="2023-08-08T02:53:07.770" v="2285" actId="478"/>
          <ac:spMkLst>
            <pc:docMk/>
            <pc:sldMk cId="1258553445" sldId="327"/>
            <ac:spMk id="10" creationId="{70E1AABD-9183-EA11-D233-2A4F27C82CBE}"/>
          </ac:spMkLst>
        </pc:spChg>
        <pc:spChg chg="del">
          <ac:chgData name="Wang, Sijia" userId="abf831a3-c58c-4527-8f49-b567a095e59b" providerId="ADAL" clId="{CC2411FD-C60B-42D4-BD28-E6E6B0C0F212}" dt="2023-08-08T02:53:08.826" v="2286" actId="478"/>
          <ac:spMkLst>
            <pc:docMk/>
            <pc:sldMk cId="1258553445" sldId="327"/>
            <ac:spMk id="11" creationId="{0425C302-28BA-D8BC-70B2-980538650DBC}"/>
          </ac:spMkLst>
        </pc:spChg>
        <pc:spChg chg="add mod">
          <ac:chgData name="Wang, Sijia" userId="abf831a3-c58c-4527-8f49-b567a095e59b" providerId="ADAL" clId="{CC2411FD-C60B-42D4-BD28-E6E6B0C0F212}" dt="2023-08-08T16:40:02.469" v="5141" actId="1076"/>
          <ac:spMkLst>
            <pc:docMk/>
            <pc:sldMk cId="1258553445" sldId="327"/>
            <ac:spMk id="11" creationId="{7997EBA6-3C6A-784C-E63B-86835A7090DE}"/>
          </ac:spMkLst>
        </pc:spChg>
        <pc:spChg chg="add mod">
          <ac:chgData name="Wang, Sijia" userId="abf831a3-c58c-4527-8f49-b567a095e59b" providerId="ADAL" clId="{CC2411FD-C60B-42D4-BD28-E6E6B0C0F212}" dt="2023-08-08T16:40:26.803" v="5146" actId="1076"/>
          <ac:spMkLst>
            <pc:docMk/>
            <pc:sldMk cId="1258553445" sldId="327"/>
            <ac:spMk id="12" creationId="{DF9AADD0-ED2C-9C82-77E8-82F24F0477F4}"/>
          </ac:spMkLst>
        </pc:spChg>
        <pc:spChg chg="add mod">
          <ac:chgData name="Wang, Sijia" userId="abf831a3-c58c-4527-8f49-b567a095e59b" providerId="ADAL" clId="{CC2411FD-C60B-42D4-BD28-E6E6B0C0F212}" dt="2023-08-08T16:40:32.819" v="5148" actId="1076"/>
          <ac:spMkLst>
            <pc:docMk/>
            <pc:sldMk cId="1258553445" sldId="327"/>
            <ac:spMk id="13" creationId="{C99AD6BB-FDBA-A129-A4E2-1FBECD27176E}"/>
          </ac:spMkLst>
        </pc:spChg>
        <pc:spChg chg="add mod">
          <ac:chgData name="Wang, Sijia" userId="abf831a3-c58c-4527-8f49-b567a095e59b" providerId="ADAL" clId="{CC2411FD-C60B-42D4-BD28-E6E6B0C0F212}" dt="2023-08-08T17:32:50.591" v="5742" actId="1076"/>
          <ac:spMkLst>
            <pc:docMk/>
            <pc:sldMk cId="1258553445" sldId="327"/>
            <ac:spMk id="14" creationId="{DF982CF3-3E7F-109A-1AE4-78D413D93622}"/>
          </ac:spMkLst>
        </pc:spChg>
        <pc:picChg chg="add del mod">
          <ac:chgData name="Wang, Sijia" userId="abf831a3-c58c-4527-8f49-b567a095e59b" providerId="ADAL" clId="{CC2411FD-C60B-42D4-BD28-E6E6B0C0F212}" dt="2023-08-08T14:27:01.895" v="3644" actId="478"/>
          <ac:picMkLst>
            <pc:docMk/>
            <pc:sldMk cId="1258553445" sldId="327"/>
            <ac:picMk id="5" creationId="{2E40131C-3FA7-FC3C-D753-6E045B95B658}"/>
          </ac:picMkLst>
        </pc:picChg>
        <pc:picChg chg="del mod">
          <ac:chgData name="Wang, Sijia" userId="abf831a3-c58c-4527-8f49-b567a095e59b" providerId="ADAL" clId="{CC2411FD-C60B-42D4-BD28-E6E6B0C0F212}" dt="2023-08-08T02:53:03.734" v="2283" actId="478"/>
          <ac:picMkLst>
            <pc:docMk/>
            <pc:sldMk cId="1258553445" sldId="327"/>
            <ac:picMk id="6" creationId="{25412806-CFE4-C222-ACA2-4258A0CC81CD}"/>
          </ac:picMkLst>
        </pc:picChg>
        <pc:picChg chg="add mod">
          <ac:chgData name="Wang, Sijia" userId="abf831a3-c58c-4527-8f49-b567a095e59b" providerId="ADAL" clId="{CC2411FD-C60B-42D4-BD28-E6E6B0C0F212}" dt="2023-08-08T16:39:22.689" v="5125" actId="1036"/>
          <ac:picMkLst>
            <pc:docMk/>
            <pc:sldMk cId="1258553445" sldId="327"/>
            <ac:picMk id="6" creationId="{49ACE21D-52A7-F233-6524-8192BE84F677}"/>
          </ac:picMkLst>
        </pc:picChg>
      </pc:sldChg>
      <pc:sldChg chg="addSp delSp modSp add mod">
        <pc:chgData name="Wang, Sijia" userId="abf831a3-c58c-4527-8f49-b567a095e59b" providerId="ADAL" clId="{CC2411FD-C60B-42D4-BD28-E6E6B0C0F212}" dt="2023-08-08T16:53:25.027" v="5372" actId="20577"/>
        <pc:sldMkLst>
          <pc:docMk/>
          <pc:sldMk cId="410318142" sldId="328"/>
        </pc:sldMkLst>
        <pc:spChg chg="mod">
          <ac:chgData name="Wang, Sijia" userId="abf831a3-c58c-4527-8f49-b567a095e59b" providerId="ADAL" clId="{CC2411FD-C60B-42D4-BD28-E6E6B0C0F212}" dt="2023-08-08T16:43:32.551" v="5215" actId="20577"/>
          <ac:spMkLst>
            <pc:docMk/>
            <pc:sldMk cId="410318142" sldId="328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16:53:25.027" v="5372" actId="20577"/>
          <ac:spMkLst>
            <pc:docMk/>
            <pc:sldMk cId="410318142" sldId="328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14:32:24.371" v="3676" actId="478"/>
          <ac:spMkLst>
            <pc:docMk/>
            <pc:sldMk cId="410318142" sldId="328"/>
            <ac:spMk id="9" creationId="{A99F6921-90FF-2D84-0711-ED3B5441FA09}"/>
          </ac:spMkLst>
        </pc:spChg>
        <pc:picChg chg="del">
          <ac:chgData name="Wang, Sijia" userId="abf831a3-c58c-4527-8f49-b567a095e59b" providerId="ADAL" clId="{CC2411FD-C60B-42D4-BD28-E6E6B0C0F212}" dt="2023-08-08T14:32:25.080" v="3677" actId="478"/>
          <ac:picMkLst>
            <pc:docMk/>
            <pc:sldMk cId="410318142" sldId="328"/>
            <ac:picMk id="5" creationId="{2E40131C-3FA7-FC3C-D753-6E045B95B658}"/>
          </ac:picMkLst>
        </pc:picChg>
        <pc:picChg chg="add mod">
          <ac:chgData name="Wang, Sijia" userId="abf831a3-c58c-4527-8f49-b567a095e59b" providerId="ADAL" clId="{CC2411FD-C60B-42D4-BD28-E6E6B0C0F212}" dt="2023-08-08T14:34:54.313" v="3681" actId="1076"/>
          <ac:picMkLst>
            <pc:docMk/>
            <pc:sldMk cId="410318142" sldId="328"/>
            <ac:picMk id="6" creationId="{5EAA3BC5-177B-0BD1-5092-B84803491BD8}"/>
          </ac:picMkLst>
        </pc:picChg>
      </pc:sldChg>
      <pc:sldChg chg="delSp modSp add del mod">
        <pc:chgData name="Wang, Sijia" userId="abf831a3-c58c-4527-8f49-b567a095e59b" providerId="ADAL" clId="{CC2411FD-C60B-42D4-BD28-E6E6B0C0F212}" dt="2023-08-08T15:43:55.346" v="4114" actId="47"/>
        <pc:sldMkLst>
          <pc:docMk/>
          <pc:sldMk cId="3080070198" sldId="329"/>
        </pc:sldMkLst>
        <pc:spChg chg="mod">
          <ac:chgData name="Wang, Sijia" userId="abf831a3-c58c-4527-8f49-b567a095e59b" providerId="ADAL" clId="{CC2411FD-C60B-42D4-BD28-E6E6B0C0F212}" dt="2023-08-08T03:13:23.404" v="2643" actId="20577"/>
          <ac:spMkLst>
            <pc:docMk/>
            <pc:sldMk cId="3080070198" sldId="329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14:40:33.975" v="3817" actId="20577"/>
          <ac:spMkLst>
            <pc:docMk/>
            <pc:sldMk cId="3080070198" sldId="329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03:14:34.843" v="2722" actId="478"/>
          <ac:spMkLst>
            <pc:docMk/>
            <pc:sldMk cId="3080070198" sldId="329"/>
            <ac:spMk id="9" creationId="{A99F6921-90FF-2D84-0711-ED3B5441FA09}"/>
          </ac:spMkLst>
        </pc:spChg>
        <pc:picChg chg="del">
          <ac:chgData name="Wang, Sijia" userId="abf831a3-c58c-4527-8f49-b567a095e59b" providerId="ADAL" clId="{CC2411FD-C60B-42D4-BD28-E6E6B0C0F212}" dt="2023-08-08T03:14:33.148" v="2721" actId="478"/>
          <ac:picMkLst>
            <pc:docMk/>
            <pc:sldMk cId="3080070198" sldId="329"/>
            <ac:picMk id="5" creationId="{2E40131C-3FA7-FC3C-D753-6E045B95B658}"/>
          </ac:picMkLst>
        </pc:picChg>
      </pc:sldChg>
      <pc:sldChg chg="modSp add del mod">
        <pc:chgData name="Wang, Sijia" userId="abf831a3-c58c-4527-8f49-b567a095e59b" providerId="ADAL" clId="{CC2411FD-C60B-42D4-BD28-E6E6B0C0F212}" dt="2023-08-08T14:39:09.482" v="3800" actId="47"/>
        <pc:sldMkLst>
          <pc:docMk/>
          <pc:sldMk cId="234117255" sldId="330"/>
        </pc:sldMkLst>
        <pc:spChg chg="mod">
          <ac:chgData name="Wang, Sijia" userId="abf831a3-c58c-4527-8f49-b567a095e59b" providerId="ADAL" clId="{CC2411FD-C60B-42D4-BD28-E6E6B0C0F212}" dt="2023-08-08T03:15:17.227" v="2762" actId="20577"/>
          <ac:spMkLst>
            <pc:docMk/>
            <pc:sldMk cId="234117255" sldId="330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03:22:59.914" v="3268" actId="20577"/>
          <ac:spMkLst>
            <pc:docMk/>
            <pc:sldMk cId="234117255" sldId="330"/>
            <ac:spMk id="8" creationId="{8938D4AE-C99F-7A7E-0F7B-E7D0C6D909B9}"/>
          </ac:spMkLst>
        </pc:spChg>
      </pc:sldChg>
      <pc:sldChg chg="delSp modSp new mod">
        <pc:chgData name="Wang, Sijia" userId="abf831a3-c58c-4527-8f49-b567a095e59b" providerId="ADAL" clId="{CC2411FD-C60B-42D4-BD28-E6E6B0C0F212}" dt="2023-08-08T03:16:27.868" v="2822" actId="478"/>
        <pc:sldMkLst>
          <pc:docMk/>
          <pc:sldMk cId="2804446296" sldId="331"/>
        </pc:sldMkLst>
        <pc:spChg chg="del">
          <ac:chgData name="Wang, Sijia" userId="abf831a3-c58c-4527-8f49-b567a095e59b" providerId="ADAL" clId="{CC2411FD-C60B-42D4-BD28-E6E6B0C0F212}" dt="2023-08-08T03:16:27.868" v="2822" actId="478"/>
          <ac:spMkLst>
            <pc:docMk/>
            <pc:sldMk cId="2804446296" sldId="331"/>
            <ac:spMk id="2" creationId="{15BAD642-DFAA-4512-605C-CF92A16AB6A7}"/>
          </ac:spMkLst>
        </pc:spChg>
        <pc:spChg chg="mod">
          <ac:chgData name="Wang, Sijia" userId="abf831a3-c58c-4527-8f49-b567a095e59b" providerId="ADAL" clId="{CC2411FD-C60B-42D4-BD28-E6E6B0C0F212}" dt="2023-08-08T03:16:23.631" v="2821" actId="20577"/>
          <ac:spMkLst>
            <pc:docMk/>
            <pc:sldMk cId="2804446296" sldId="331"/>
            <ac:spMk id="4" creationId="{CF4A253A-7B76-5B77-8CA8-AA6F59023360}"/>
          </ac:spMkLst>
        </pc:spChg>
      </pc:sldChg>
      <pc:sldChg chg="modSp add mod ord">
        <pc:chgData name="Wang, Sijia" userId="abf831a3-c58c-4527-8f49-b567a095e59b" providerId="ADAL" clId="{CC2411FD-C60B-42D4-BD28-E6E6B0C0F212}" dt="2023-08-08T16:12:45.939" v="4521" actId="20577"/>
        <pc:sldMkLst>
          <pc:docMk/>
          <pc:sldMk cId="1573527236" sldId="332"/>
        </pc:sldMkLst>
        <pc:spChg chg="mod">
          <ac:chgData name="Wang, Sijia" userId="abf831a3-c58c-4527-8f49-b567a095e59b" providerId="ADAL" clId="{CC2411FD-C60B-42D4-BD28-E6E6B0C0F212}" dt="2023-08-08T16:12:45.939" v="4521" actId="20577"/>
          <ac:spMkLst>
            <pc:docMk/>
            <pc:sldMk cId="1573527236" sldId="332"/>
            <ac:spMk id="4" creationId="{CF4A253A-7B76-5B77-8CA8-AA6F59023360}"/>
          </ac:spMkLst>
        </pc:spChg>
      </pc:sldChg>
      <pc:sldChg chg="modSp add mod modAnim">
        <pc:chgData name="Wang, Sijia" userId="abf831a3-c58c-4527-8f49-b567a095e59b" providerId="ADAL" clId="{CC2411FD-C60B-42D4-BD28-E6E6B0C0F212}" dt="2023-08-08T17:50:57.263" v="5864" actId="6549"/>
        <pc:sldMkLst>
          <pc:docMk/>
          <pc:sldMk cId="3551887938" sldId="333"/>
        </pc:sldMkLst>
        <pc:spChg chg="mod">
          <ac:chgData name="Wang, Sijia" userId="abf831a3-c58c-4527-8f49-b567a095e59b" providerId="ADAL" clId="{CC2411FD-C60B-42D4-BD28-E6E6B0C0F212}" dt="2023-08-08T17:50:57.263" v="5864" actId="6549"/>
          <ac:spMkLst>
            <pc:docMk/>
            <pc:sldMk cId="3551887938" sldId="333"/>
            <ac:spMk id="8" creationId="{8938D4AE-C99F-7A7E-0F7B-E7D0C6D909B9}"/>
          </ac:spMkLst>
        </pc:spChg>
      </pc:sldChg>
      <pc:sldChg chg="addSp delSp modSp add mod">
        <pc:chgData name="Wang, Sijia" userId="abf831a3-c58c-4527-8f49-b567a095e59b" providerId="ADAL" clId="{CC2411FD-C60B-42D4-BD28-E6E6B0C0F212}" dt="2023-08-08T17:49:25.276" v="5857" actId="20577"/>
        <pc:sldMkLst>
          <pc:docMk/>
          <pc:sldMk cId="4100400274" sldId="334"/>
        </pc:sldMkLst>
        <pc:spChg chg="mod">
          <ac:chgData name="Wang, Sijia" userId="abf831a3-c58c-4527-8f49-b567a095e59b" providerId="ADAL" clId="{CC2411FD-C60B-42D4-BD28-E6E6B0C0F212}" dt="2023-08-08T15:37:11.930" v="3838" actId="20577"/>
          <ac:spMkLst>
            <pc:docMk/>
            <pc:sldMk cId="4100400274" sldId="334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7:49:25.276" v="5857" actId="20577"/>
          <ac:spMkLst>
            <pc:docMk/>
            <pc:sldMk cId="4100400274" sldId="334"/>
            <ac:spMk id="3" creationId="{4C8B6917-7DC9-8DF7-CA15-DAAC90CB3D93}"/>
          </ac:spMkLst>
        </pc:spChg>
        <pc:spChg chg="del mod">
          <ac:chgData name="Wang, Sijia" userId="abf831a3-c58c-4527-8f49-b567a095e59b" providerId="ADAL" clId="{CC2411FD-C60B-42D4-BD28-E6E6B0C0F212}" dt="2023-08-08T15:37:12.857" v="3840"/>
          <ac:spMkLst>
            <pc:docMk/>
            <pc:sldMk cId="4100400274" sldId="334"/>
            <ac:spMk id="8" creationId="{8938D4AE-C99F-7A7E-0F7B-E7D0C6D909B9}"/>
          </ac:spMkLst>
        </pc:spChg>
      </pc:sldChg>
      <pc:sldChg chg="modSp add mod ord">
        <pc:chgData name="Wang, Sijia" userId="abf831a3-c58c-4527-8f49-b567a095e59b" providerId="ADAL" clId="{CC2411FD-C60B-42D4-BD28-E6E6B0C0F212}" dt="2023-08-08T16:10:14.658" v="4410" actId="20577"/>
        <pc:sldMkLst>
          <pc:docMk/>
          <pc:sldMk cId="1946378733" sldId="335"/>
        </pc:sldMkLst>
        <pc:spChg chg="mod">
          <ac:chgData name="Wang, Sijia" userId="abf831a3-c58c-4527-8f49-b567a095e59b" providerId="ADAL" clId="{CC2411FD-C60B-42D4-BD28-E6E6B0C0F212}" dt="2023-08-08T16:10:14.658" v="4410" actId="20577"/>
          <ac:spMkLst>
            <pc:docMk/>
            <pc:sldMk cId="1946378733" sldId="335"/>
            <ac:spMk id="4" creationId="{CF4A253A-7B76-5B77-8CA8-AA6F59023360}"/>
          </ac:spMkLst>
        </pc:spChg>
      </pc:sldChg>
      <pc:sldChg chg="modSp add mod">
        <pc:chgData name="Wang, Sijia" userId="abf831a3-c58c-4527-8f49-b567a095e59b" providerId="ADAL" clId="{CC2411FD-C60B-42D4-BD28-E6E6B0C0F212}" dt="2023-08-08T17:39:44.490" v="5840" actId="20577"/>
        <pc:sldMkLst>
          <pc:docMk/>
          <pc:sldMk cId="950500239" sldId="336"/>
        </pc:sldMkLst>
        <pc:spChg chg="mod">
          <ac:chgData name="Wang, Sijia" userId="abf831a3-c58c-4527-8f49-b567a095e59b" providerId="ADAL" clId="{CC2411FD-C60B-42D4-BD28-E6E6B0C0F212}" dt="2023-08-08T17:39:44.490" v="5840" actId="20577"/>
          <ac:spMkLst>
            <pc:docMk/>
            <pc:sldMk cId="950500239" sldId="336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D9F5FCD9-83D4-4CC7-BDAF-01E4E50EEC11}"/>
    <pc:docChg chg="custSel delSld modSld delSection modSection">
      <pc:chgData name="Wang, Sijia" userId="abf831a3-c58c-4527-8f49-b567a095e59b" providerId="ADAL" clId="{D9F5FCD9-83D4-4CC7-BDAF-01E4E50EEC11}" dt="2023-03-28T19:45:09.789" v="91" actId="20577"/>
      <pc:docMkLst>
        <pc:docMk/>
      </pc:docMkLst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33867510" sldId="26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694449296" sldId="27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50140194" sldId="27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63470866" sldId="27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288332313" sldId="27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559200873" sldId="27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7570815" sldId="27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94675795" sldId="27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83729056" sldId="28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4306996" sldId="28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04495382" sldId="28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69982278" sldId="28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96178910" sldId="28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21935143" sldId="28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635570629" sldId="28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0412694" sldId="28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331170302" sldId="28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31433350" sldId="29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05186403" sldId="29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99759450" sldId="29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86948760" sldId="29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061726862" sldId="29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62868782" sldId="29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72229029" sldId="29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1460826" sldId="29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136534512" sldId="29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4626616" sldId="29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65397303" sldId="30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93262272" sldId="30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92778404" sldId="30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83004516" sldId="30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718647103" sldId="30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962481082" sldId="305"/>
        </pc:sldMkLst>
      </pc:sldChg>
      <pc:sldChg chg="modSp mod">
        <pc:chgData name="Wang, Sijia" userId="abf831a3-c58c-4527-8f49-b567a095e59b" providerId="ADAL" clId="{D9F5FCD9-83D4-4CC7-BDAF-01E4E50EEC11}" dt="2023-03-28T19:37:22.678" v="88" actId="20577"/>
        <pc:sldMkLst>
          <pc:docMk/>
          <pc:sldMk cId="1229809553" sldId="307"/>
        </pc:sldMkLst>
        <pc:spChg chg="mod">
          <ac:chgData name="Wang, Sijia" userId="abf831a3-c58c-4527-8f49-b567a095e59b" providerId="ADAL" clId="{D9F5FCD9-83D4-4CC7-BDAF-01E4E50EEC11}" dt="2023-03-28T19:37:17.753" v="8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D9F5FCD9-83D4-4CC7-BDAF-01E4E50EEC11}" dt="2023-03-28T19:37:22.678" v="88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mod">
        <pc:chgData name="Wang, Sijia" userId="abf831a3-c58c-4527-8f49-b567a095e59b" providerId="ADAL" clId="{D9F5FCD9-83D4-4CC7-BDAF-01E4E50EEC11}" dt="2023-03-28T19:30:16.787" v="12" actId="20577"/>
        <pc:sldMkLst>
          <pc:docMk/>
          <pc:sldMk cId="1789306496" sldId="308"/>
        </pc:sldMkLst>
        <pc:spChg chg="mod">
          <ac:chgData name="Wang, Sijia" userId="abf831a3-c58c-4527-8f49-b567a095e59b" providerId="ADAL" clId="{D9F5FCD9-83D4-4CC7-BDAF-01E4E50EEC11}" dt="2023-03-28T19:28:53.746" v="9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D9F5FCD9-83D4-4CC7-BDAF-01E4E50EEC11}" dt="2023-03-28T19:30:16.787" v="1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modSp mod">
        <pc:chgData name="Wang, Sijia" userId="abf831a3-c58c-4527-8f49-b567a095e59b" providerId="ADAL" clId="{D9F5FCD9-83D4-4CC7-BDAF-01E4E50EEC11}" dt="2023-03-28T19:37:01.945" v="81" actId="1037"/>
        <pc:sldMkLst>
          <pc:docMk/>
          <pc:sldMk cId="335874721" sldId="313"/>
        </pc:sldMkLst>
        <pc:spChg chg="add mod">
          <ac:chgData name="Wang, Sijia" userId="abf831a3-c58c-4527-8f49-b567a095e59b" providerId="ADAL" clId="{D9F5FCD9-83D4-4CC7-BDAF-01E4E50EEC11}" dt="2023-03-28T19:35:52.989" v="70" actId="1035"/>
          <ac:spMkLst>
            <pc:docMk/>
            <pc:sldMk cId="335874721" sldId="313"/>
            <ac:spMk id="3" creationId="{1C0E6425-C40B-369A-5EAD-EF0D4CE9C216}"/>
          </ac:spMkLst>
        </pc:spChg>
        <pc:spChg chg="add mod">
          <ac:chgData name="Wang, Sijia" userId="abf831a3-c58c-4527-8f49-b567a095e59b" providerId="ADAL" clId="{D9F5FCD9-83D4-4CC7-BDAF-01E4E50EEC11}" dt="2023-03-28T19:35:22.501" v="43" actId="1076"/>
          <ac:spMkLst>
            <pc:docMk/>
            <pc:sldMk cId="335874721" sldId="313"/>
            <ac:spMk id="6" creationId="{CED593C8-902E-40DE-80AE-42718FC05867}"/>
          </ac:spMkLst>
        </pc:spChg>
        <pc:spChg chg="add mod">
          <ac:chgData name="Wang, Sijia" userId="abf831a3-c58c-4527-8f49-b567a095e59b" providerId="ADAL" clId="{D9F5FCD9-83D4-4CC7-BDAF-01E4E50EEC11}" dt="2023-03-28T19:37:01.945" v="81" actId="1037"/>
          <ac:spMkLst>
            <pc:docMk/>
            <pc:sldMk cId="335874721" sldId="313"/>
            <ac:spMk id="7" creationId="{CBD0B3F8-B8DE-9E7A-5183-60A7C34A161F}"/>
          </ac:spMkLst>
        </pc:spChg>
        <pc:spChg chg="add mod">
          <ac:chgData name="Wang, Sijia" userId="abf831a3-c58c-4527-8f49-b567a095e59b" providerId="ADAL" clId="{D9F5FCD9-83D4-4CC7-BDAF-01E4E50EEC11}" dt="2023-03-28T19:36:49.563" v="74" actId="1076"/>
          <ac:spMkLst>
            <pc:docMk/>
            <pc:sldMk cId="335874721" sldId="313"/>
            <ac:spMk id="8" creationId="{F46E9CDD-48CC-2F3E-E52F-0656AE6D2A99}"/>
          </ac:spMkLst>
        </pc:spChg>
        <pc:spChg chg="mod">
          <ac:chgData name="Wang, Sijia" userId="abf831a3-c58c-4527-8f49-b567a095e59b" providerId="ADAL" clId="{D9F5FCD9-83D4-4CC7-BDAF-01E4E50EEC11}" dt="2023-03-28T19:34:15.527" v="27" actId="1076"/>
          <ac:spMkLst>
            <pc:docMk/>
            <pc:sldMk cId="335874721" sldId="313"/>
            <ac:spMk id="20" creationId="{012A0951-1681-D22D-4542-457ABBAD4D5F}"/>
          </ac:spMkLst>
        </pc:spChg>
      </pc:sldChg>
      <pc:sldChg chg="modSp mod">
        <pc:chgData name="Wang, Sijia" userId="abf831a3-c58c-4527-8f49-b567a095e59b" providerId="ADAL" clId="{D9F5FCD9-83D4-4CC7-BDAF-01E4E50EEC11}" dt="2023-03-28T19:45:09.789" v="91" actId="20577"/>
        <pc:sldMkLst>
          <pc:docMk/>
          <pc:sldMk cId="925792013" sldId="314"/>
        </pc:sldMkLst>
        <pc:spChg chg="mod">
          <ac:chgData name="Wang, Sijia" userId="abf831a3-c58c-4527-8f49-b567a095e59b" providerId="ADAL" clId="{D9F5FCD9-83D4-4CC7-BDAF-01E4E50EEC11}" dt="2023-03-28T19:45:09.789" v="91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26/09/2023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2023-09-26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6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9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44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848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5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62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0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en/photo/830015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26">
            <a:extLst>
              <a:ext uri="{FF2B5EF4-FFF2-40B4-BE49-F238E27FC236}">
                <a16:creationId xmlns:a16="http://schemas.microsoft.com/office/drawing/2014/main" id="{971388F8-E8FA-4E39-97F3-021498A2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6" r="14931" b="1"/>
          <a:stretch/>
        </p:blipFill>
        <p:spPr>
          <a:xfrm>
            <a:off x="7104063" y="10"/>
            <a:ext cx="5087937" cy="6857990"/>
          </a:xfrm>
          <a:prstGeom prst="rect">
            <a:avLst/>
          </a:prstGeom>
          <a:noFill/>
        </p:spPr>
      </p:pic>
      <p:pic>
        <p:nvPicPr>
          <p:cNvPr id="10" name="Espace réservé pour une image 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573" r="13159"/>
          <a:stretch/>
        </p:blipFill>
        <p:spPr>
          <a:xfrm>
            <a:off x="20" y="10"/>
            <a:ext cx="7104043" cy="6857990"/>
          </a:xfr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/>
          <a:p>
            <a:r>
              <a:rPr lang="en-CA" dirty="0"/>
              <a:t>ActivitySim Data Type Optimization Task – Progress Update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/>
          <a:p>
            <a:r>
              <a:rPr lang="en-CA" sz="1200" dirty="0"/>
              <a:t>Sijia Wang, WSP</a:t>
            </a:r>
          </a:p>
          <a:p>
            <a:r>
              <a:rPr lang="en-CA" sz="1200" dirty="0"/>
              <a:t>AMPO Consortium Meeting, 9/26/2023</a:t>
            </a:r>
          </a:p>
        </p:txBody>
      </p:sp>
    </p:spTree>
    <p:extLst>
      <p:ext uri="{BB962C8B-B14F-4D97-AF65-F5344CB8AC3E}">
        <p14:creationId xmlns:p14="http://schemas.microsoft.com/office/powerpoint/2010/main" val="10150301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10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Turning tracing off (currently still running…)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47E3E-DC1E-6D87-5B2F-D9C6D1D8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4" y="1359435"/>
            <a:ext cx="9983786" cy="5314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61989-2910-B0C8-AF4F-A06FE354F670}"/>
              </a:ext>
            </a:extLst>
          </p:cNvPr>
          <p:cNvSpPr txBox="1"/>
          <p:nvPr/>
        </p:nvSpPr>
        <p:spPr>
          <a:xfrm>
            <a:off x="8504032" y="1796337"/>
            <a:ext cx="319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Turning tracing off avoided the memory peak in Sharrow Tracing, and reduced the memory</a:t>
            </a:r>
          </a:p>
        </p:txBody>
      </p:sp>
    </p:spTree>
    <p:extLst>
      <p:ext uri="{BB962C8B-B14F-4D97-AF65-F5344CB8AC3E}">
        <p14:creationId xmlns:p14="http://schemas.microsoft.com/office/powerpoint/2010/main" val="22785977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11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Adding pause and calling garbage collection at the end of each segment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8617A-1187-5AB5-0F45-48C7066F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3" y="1534235"/>
            <a:ext cx="9964121" cy="5323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F22214-217C-F6A9-DF26-52E134FCD949}"/>
              </a:ext>
            </a:extLst>
          </p:cNvPr>
          <p:cNvSpPr txBox="1"/>
          <p:nvPr/>
        </p:nvSpPr>
        <p:spPr>
          <a:xfrm>
            <a:off x="9222658" y="2310581"/>
            <a:ext cx="284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help, memory kept accumulating after every segment.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E51803-4572-C1A4-F66B-587F6A9D2A40}"/>
              </a:ext>
            </a:extLst>
          </p:cNvPr>
          <p:cNvCxnSpPr>
            <a:cxnSpLocks/>
          </p:cNvCxnSpPr>
          <p:nvPr/>
        </p:nvCxnSpPr>
        <p:spPr>
          <a:xfrm flipV="1">
            <a:off x="8371840" y="4470400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3458FE-14D6-9B59-B94E-89D634E5F8E2}"/>
              </a:ext>
            </a:extLst>
          </p:cNvPr>
          <p:cNvCxnSpPr>
            <a:cxnSpLocks/>
          </p:cNvCxnSpPr>
          <p:nvPr/>
        </p:nvCxnSpPr>
        <p:spPr>
          <a:xfrm flipV="1">
            <a:off x="8950960" y="3789363"/>
            <a:ext cx="0" cy="1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762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12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4637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/>
          </a:bodyPr>
          <a:lstStyle/>
          <a:p>
            <a:r>
              <a:rPr lang="en-CA" sz="2000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B6917-7DC9-8DF7-CA15-DAAC90CB3D93}"/>
              </a:ext>
            </a:extLst>
          </p:cNvPr>
          <p:cNvSpPr txBox="1"/>
          <p:nvPr/>
        </p:nvSpPr>
        <p:spPr>
          <a:xfrm>
            <a:off x="2401037" y="1362751"/>
            <a:ext cx="925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investigation: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held in memory between segments with Sharrow?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 up the data type code changes</a:t>
            </a:r>
          </a:p>
        </p:txBody>
      </p:sp>
    </p:spTree>
    <p:extLst>
      <p:ext uri="{BB962C8B-B14F-4D97-AF65-F5344CB8AC3E}">
        <p14:creationId xmlns:p14="http://schemas.microsoft.com/office/powerpoint/2010/main" val="41004002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214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48354" y="447393"/>
            <a:ext cx="9251949" cy="1152526"/>
          </a:xfrm>
        </p:spPr>
        <p:txBody>
          <a:bodyPr>
            <a:noAutofit/>
          </a:bodyPr>
          <a:lstStyle/>
          <a:p>
            <a:r>
              <a:rPr lang="en-US" sz="1800" dirty="0"/>
              <a:t>Memory peak in mandatory tour scheduling is now happening in </a:t>
            </a:r>
            <a:r>
              <a:rPr lang="en-US" sz="1800" dirty="0" err="1"/>
              <a:t>eval_interaction_utilities</a:t>
            </a:r>
            <a:r>
              <a:rPr lang="en-US" sz="1800" dirty="0"/>
              <a:t>()</a:t>
            </a:r>
            <a:br>
              <a:rPr lang="en-US" sz="1200" dirty="0"/>
            </a:br>
            <a:br>
              <a:rPr lang="en-CA" sz="1050" dirty="0"/>
            </a:br>
            <a:br>
              <a:rPr lang="en-CA" sz="1050" dirty="0"/>
            </a:br>
            <a:br>
              <a:rPr lang="en-CA" sz="1050" dirty="0"/>
            </a:br>
            <a:endParaRPr lang="en-CA" sz="105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5110F-3CB8-3AAD-3646-1750C702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30" y="1023656"/>
            <a:ext cx="10278870" cy="58343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EC855-A734-6111-2C23-AB900C2BFF7D}"/>
              </a:ext>
            </a:extLst>
          </p:cNvPr>
          <p:cNvCxnSpPr>
            <a:cxnSpLocks/>
          </p:cNvCxnSpPr>
          <p:nvPr/>
        </p:nvCxnSpPr>
        <p:spPr>
          <a:xfrm>
            <a:off x="3136491" y="1661652"/>
            <a:ext cx="0" cy="322798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7A153A-5B6F-FF6A-D712-97CE48161A91}"/>
              </a:ext>
            </a:extLst>
          </p:cNvPr>
          <p:cNvCxnSpPr>
            <a:cxnSpLocks/>
          </p:cNvCxnSpPr>
          <p:nvPr/>
        </p:nvCxnSpPr>
        <p:spPr>
          <a:xfrm>
            <a:off x="3819833" y="1661652"/>
            <a:ext cx="0" cy="3227989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08C68F-88F4-3D3E-E28C-F91597FB6376}"/>
              </a:ext>
            </a:extLst>
          </p:cNvPr>
          <p:cNvCxnSpPr>
            <a:cxnSpLocks/>
          </p:cNvCxnSpPr>
          <p:nvPr/>
        </p:nvCxnSpPr>
        <p:spPr>
          <a:xfrm>
            <a:off x="6164828" y="1661652"/>
            <a:ext cx="0" cy="3106993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160260-4A7B-51D7-6A3D-7F2EBD7E7208}"/>
              </a:ext>
            </a:extLst>
          </p:cNvPr>
          <p:cNvCxnSpPr>
            <a:cxnSpLocks/>
          </p:cNvCxnSpPr>
          <p:nvPr/>
        </p:nvCxnSpPr>
        <p:spPr>
          <a:xfrm>
            <a:off x="6877668" y="1661652"/>
            <a:ext cx="0" cy="2333830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110CA4-CE1B-B13E-5947-4042975B43C9}"/>
              </a:ext>
            </a:extLst>
          </p:cNvPr>
          <p:cNvCxnSpPr>
            <a:cxnSpLocks/>
          </p:cNvCxnSpPr>
          <p:nvPr/>
        </p:nvCxnSpPr>
        <p:spPr>
          <a:xfrm>
            <a:off x="7197215" y="1661652"/>
            <a:ext cx="0" cy="227917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DDA63-EF27-9BCE-3A18-428816EA9F78}"/>
              </a:ext>
            </a:extLst>
          </p:cNvPr>
          <p:cNvSpPr/>
          <p:nvPr/>
        </p:nvSpPr>
        <p:spPr>
          <a:xfrm>
            <a:off x="3251628" y="1430819"/>
            <a:ext cx="2984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9D92BE-C903-D3C6-B486-1DD3885D2971}"/>
              </a:ext>
            </a:extLst>
          </p:cNvPr>
          <p:cNvSpPr/>
          <p:nvPr/>
        </p:nvSpPr>
        <p:spPr>
          <a:xfrm>
            <a:off x="4611836" y="1391490"/>
            <a:ext cx="362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D169E8-D112-7E1C-39BA-D0CC6505AFE5}"/>
              </a:ext>
            </a:extLst>
          </p:cNvPr>
          <p:cNvSpPr/>
          <p:nvPr/>
        </p:nvSpPr>
        <p:spPr>
          <a:xfrm>
            <a:off x="6310127" y="1391490"/>
            <a:ext cx="3642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4E5C76-3D73-AE30-75B3-A67EA01615DE}"/>
              </a:ext>
            </a:extLst>
          </p:cNvPr>
          <p:cNvSpPr/>
          <p:nvPr/>
        </p:nvSpPr>
        <p:spPr>
          <a:xfrm>
            <a:off x="6851760" y="1254177"/>
            <a:ext cx="365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3ECDAD-B564-4C17-DDEB-9B261A3C9199}"/>
              </a:ext>
            </a:extLst>
          </p:cNvPr>
          <p:cNvSpPr txBox="1"/>
          <p:nvPr/>
        </p:nvSpPr>
        <p:spPr>
          <a:xfrm>
            <a:off x="4087370" y="5466510"/>
            <a:ext cx="7614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 Run preprocessor to annotate tours before computing </a:t>
            </a:r>
            <a:r>
              <a:rPr lang="en-US" dirty="0" err="1"/>
              <a:t>logsum</a:t>
            </a:r>
            <a:endParaRPr lang="en-US" dirty="0"/>
          </a:p>
          <a:p>
            <a:r>
              <a:rPr lang="en-US" dirty="0"/>
              <a:t>2: Compute </a:t>
            </a:r>
            <a:r>
              <a:rPr lang="en-US" dirty="0" err="1"/>
              <a:t>logsum</a:t>
            </a:r>
            <a:endParaRPr lang="en-US" dirty="0"/>
          </a:p>
          <a:p>
            <a:r>
              <a:rPr lang="en-US" dirty="0"/>
              <a:t>3: Merge tours and alternatives to create </a:t>
            </a:r>
            <a:r>
              <a:rPr lang="en-US" dirty="0" err="1"/>
              <a:t>interaction_df</a:t>
            </a:r>
            <a:endParaRPr lang="en-US" dirty="0"/>
          </a:p>
          <a:p>
            <a:r>
              <a:rPr lang="en-US" dirty="0"/>
              <a:t>4: Run </a:t>
            </a:r>
            <a:r>
              <a:rPr lang="en-US" dirty="0" err="1"/>
              <a:t>eval_interaction_utilities</a:t>
            </a:r>
            <a:r>
              <a:rPr lang="en-US" dirty="0"/>
              <a:t> on </a:t>
            </a:r>
            <a:r>
              <a:rPr lang="en-US" dirty="0" err="1"/>
              <a:t>interaction_df</a:t>
            </a:r>
            <a:r>
              <a:rPr lang="en-US" dirty="0"/>
              <a:t>, with Sharrow</a:t>
            </a:r>
          </a:p>
        </p:txBody>
      </p:sp>
    </p:spTree>
    <p:extLst>
      <p:ext uri="{BB962C8B-B14F-4D97-AF65-F5344CB8AC3E}">
        <p14:creationId xmlns:p14="http://schemas.microsoft.com/office/powerpoint/2010/main" val="18409717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9946E-5E07-31A3-0E5B-FC335491E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26" y="1179074"/>
            <a:ext cx="8164824" cy="56789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E774980-9146-FED6-034E-E392B7B8E0D0}"/>
              </a:ext>
            </a:extLst>
          </p:cNvPr>
          <p:cNvSpPr txBox="1">
            <a:spLocks/>
          </p:cNvSpPr>
          <p:nvPr/>
        </p:nvSpPr>
        <p:spPr>
          <a:xfrm>
            <a:off x="2208214" y="483061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 sz="1800" dirty="0"/>
              <a:t>Between different mandatory tour scheduling segments, the memory accumulates (with Sharrow), instead of getting released (without Sharrow)</a:t>
            </a:r>
          </a:p>
        </p:txBody>
      </p:sp>
    </p:spTree>
    <p:extLst>
      <p:ext uri="{BB962C8B-B14F-4D97-AF65-F5344CB8AC3E}">
        <p14:creationId xmlns:p14="http://schemas.microsoft.com/office/powerpoint/2010/main" val="4295206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Recap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CE72-76CC-482B-88F5-2A2E80696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Memory peak in mandatory tour scheduling is now happening when running </a:t>
            </a:r>
            <a:r>
              <a:rPr lang="en-US" sz="2000" dirty="0" err="1"/>
              <a:t>eval_interaction_utilities</a:t>
            </a:r>
            <a:r>
              <a:rPr lang="en-US" sz="2000" dirty="0"/>
              <a:t>()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Between different mandatory tour scheduling segments, the memory accumulates (with Sharrow), instead of getting released (without Sharrow)</a:t>
            </a:r>
          </a:p>
        </p:txBody>
      </p:sp>
    </p:spTree>
    <p:extLst>
      <p:ext uri="{BB962C8B-B14F-4D97-AF65-F5344CB8AC3E}">
        <p14:creationId xmlns:p14="http://schemas.microsoft.com/office/powerpoint/2010/main" val="20862112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62097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Progress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CE72-76CC-482B-88F5-2A2E80696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Three additional test runs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Reversing the mandatory tour scheduling segments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Adding extra logging at the memory peak </a:t>
            </a:r>
            <a:r>
              <a:rPr lang="en-US" sz="1600" dirty="0" err="1"/>
              <a:t>eval_interaction_utilities</a:t>
            </a:r>
            <a:r>
              <a:rPr lang="en-US" sz="1600" dirty="0"/>
              <a:t>()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Adding pauses and calling garbage collection at the end of each segment</a:t>
            </a:r>
          </a:p>
        </p:txBody>
      </p:sp>
    </p:spTree>
    <p:extLst>
      <p:ext uri="{BB962C8B-B14F-4D97-AF65-F5344CB8AC3E}">
        <p14:creationId xmlns:p14="http://schemas.microsoft.com/office/powerpoint/2010/main" val="9505002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Reversing the Mandatory Scheduling Segments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CEECB-FFB1-D091-0719-0DC91C66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02" y="1526716"/>
            <a:ext cx="10087897" cy="5331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31D19-0F11-0F0F-C6D9-C1CD7E1B8617}"/>
              </a:ext>
            </a:extLst>
          </p:cNvPr>
          <p:cNvSpPr txBox="1"/>
          <p:nvPr/>
        </p:nvSpPr>
        <p:spPr>
          <a:xfrm>
            <a:off x="9126564" y="2172259"/>
            <a:ext cx="306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help, made the peak even higher.</a:t>
            </a:r>
          </a:p>
        </p:txBody>
      </p:sp>
    </p:spTree>
    <p:extLst>
      <p:ext uri="{BB962C8B-B14F-4D97-AF65-F5344CB8AC3E}">
        <p14:creationId xmlns:p14="http://schemas.microsoft.com/office/powerpoint/2010/main" val="23989001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9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Adding extra logging at the memory peak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CC40D-9F4C-643C-E8BD-7C3AB88A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38" y="1361849"/>
            <a:ext cx="10307362" cy="4855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1B81-1937-A455-3FF0-6F1329B35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" r="25752"/>
          <a:stretch/>
        </p:blipFill>
        <p:spPr>
          <a:xfrm>
            <a:off x="7933055" y="4346327"/>
            <a:ext cx="4067882" cy="2299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C54944-523B-0974-DB50-62B40DFA4ABA}"/>
              </a:ext>
            </a:extLst>
          </p:cNvPr>
          <p:cNvSpPr txBox="1"/>
          <p:nvPr/>
        </p:nvSpPr>
        <p:spPr>
          <a:xfrm>
            <a:off x="3122123" y="5496151"/>
            <a:ext cx="481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Peaking in Sharrow Tracing when calling </a:t>
            </a:r>
            <a:r>
              <a:rPr lang="en-US" dirty="0" err="1"/>
              <a:t>flow.load_dataarray</a:t>
            </a:r>
            <a:r>
              <a:rPr lang="en-US" dirty="0"/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0672E-CAAD-9564-3E84-26718C449A8A}"/>
              </a:ext>
            </a:extLst>
          </p:cNvPr>
          <p:cNvSpPr txBox="1"/>
          <p:nvPr/>
        </p:nvSpPr>
        <p:spPr>
          <a:xfrm>
            <a:off x="3205316" y="6256979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turning off tracing?</a:t>
            </a:r>
          </a:p>
        </p:txBody>
      </p:sp>
    </p:spTree>
    <p:extLst>
      <p:ext uri="{BB962C8B-B14F-4D97-AF65-F5344CB8AC3E}">
        <p14:creationId xmlns:p14="http://schemas.microsoft.com/office/powerpoint/2010/main" val="131533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 Light.potm" id="{2C334889-7AF7-4C1A-B81D-3D0D99B2F100}" vid="{8B8F4C6A-3C47-4575-83EC-CCF4BD6519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dhbmdzMTwvVXNlck5hbWU+PERhdGVUaW1lPjkvMTIvMjAyMyA0OjMyOjM2IFBNPC9EYXRlVGltZT48TGFiZWxTdHJpbmc+Tm8gTWFya2luZzwvTGFiZWxTdHJpbmc+PC9pdGVtPjwvbGFiZWxIaXN0b3J5Pg==</Value>
</WrappedLabelHistory>
</file>

<file path=customXml/item5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Props1.xml><?xml version="1.0" encoding="utf-8"?>
<ds:datastoreItem xmlns:ds="http://schemas.openxmlformats.org/officeDocument/2006/customXml" ds:itemID="{6742B9AE-6C39-457D-A7E8-652A8DCF940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A22A365E-AF1D-474B-8421-5F503B40213B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2A979452-4D3B-4667-910E-360A538D4FA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Light</Template>
  <TotalTime>5387</TotalTime>
  <Words>334</Words>
  <Application>Microsoft Office PowerPoint</Application>
  <PresentationFormat>Widescreen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 SemiBold</vt:lpstr>
      <vt:lpstr>Montserrat</vt:lpstr>
      <vt:lpstr>.HelveticaNeueDeskInterface-Regular</vt:lpstr>
      <vt:lpstr>Arial</vt:lpstr>
      <vt:lpstr>Thème Office</vt:lpstr>
      <vt:lpstr>ActivitySim Data Type Optimization Task – Progress Update</vt:lpstr>
      <vt:lpstr>PowerPoint Presentation</vt:lpstr>
      <vt:lpstr>Memory peak in mandatory tour scheduling is now happening in eval_interaction_utilities()    </vt:lpstr>
      <vt:lpstr>PowerPoint Presentation</vt:lpstr>
      <vt:lpstr>Recap   </vt:lpstr>
      <vt:lpstr>PowerPoint Presentation</vt:lpstr>
      <vt:lpstr>Progress   </vt:lpstr>
      <vt:lpstr>Reversing the Mandatory Scheduling Segments   </vt:lpstr>
      <vt:lpstr>Adding extra logging at the memory peak   </vt:lpstr>
      <vt:lpstr>Turning tracing off (currently still running…)   </vt:lpstr>
      <vt:lpstr>Adding pause and calling garbage collection at the end of each segment   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Sijia</dc:creator>
  <cp:lastModifiedBy>Wang, Sijia</cp:lastModifiedBy>
  <cp:revision>13</cp:revision>
  <dcterms:created xsi:type="dcterms:W3CDTF">2022-11-10T13:25:28Z</dcterms:created>
  <dcterms:modified xsi:type="dcterms:W3CDTF">2023-09-26T17:59:55Z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  <property fmtid="{D5CDD505-2E9C-101B-9397-08002B2CF9AE}" pid="3" name="docIndexRef">
    <vt:lpwstr>6fff2d15-2213-4297-8dad-0d464703456a</vt:lpwstr>
  </property>
  <property fmtid="{D5CDD505-2E9C-101B-9397-08002B2CF9AE}" pid="4" name="bjDocumentSecurityLabel">
    <vt:lpwstr>No Marking</vt:lpwstr>
  </property>
  <property fmtid="{D5CDD505-2E9C-101B-9397-08002B2CF9AE}" pid="5" name="bjClsUserRVM">
    <vt:lpwstr>[]</vt:lpwstr>
  </property>
  <property fmtid="{D5CDD505-2E9C-101B-9397-08002B2CF9AE}" pid="6" name="bjSaver">
    <vt:lpwstr>cNk7OXRNt0CaqwwH5ccFlUes1P+ibeP+</vt:lpwstr>
  </property>
  <property fmtid="{D5CDD505-2E9C-101B-9397-08002B2CF9AE}" pid="7" name="bjLabelHistoryID">
    <vt:lpwstr>{A22A365E-AF1D-474B-8421-5F503B40213B}</vt:lpwstr>
  </property>
</Properties>
</file>