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7"/>
  </p:notesMasterIdLst>
  <p:handoutMasterIdLst>
    <p:handoutMasterId r:id="rId48"/>
  </p:handoutMasterIdLst>
  <p:sldIdLst>
    <p:sldId id="256" r:id="rId5"/>
    <p:sldId id="474" r:id="rId6"/>
    <p:sldId id="374" r:id="rId7"/>
    <p:sldId id="478" r:id="rId8"/>
    <p:sldId id="479" r:id="rId9"/>
    <p:sldId id="480" r:id="rId10"/>
    <p:sldId id="498" r:id="rId11"/>
    <p:sldId id="499" r:id="rId12"/>
    <p:sldId id="496" r:id="rId13"/>
    <p:sldId id="495" r:id="rId14"/>
    <p:sldId id="481" r:id="rId15"/>
    <p:sldId id="483" r:id="rId16"/>
    <p:sldId id="485" r:id="rId17"/>
    <p:sldId id="486" r:id="rId18"/>
    <p:sldId id="487" r:id="rId19"/>
    <p:sldId id="500" r:id="rId20"/>
    <p:sldId id="473" r:id="rId21"/>
    <p:sldId id="475" r:id="rId22"/>
    <p:sldId id="341" r:id="rId23"/>
    <p:sldId id="340" r:id="rId24"/>
    <p:sldId id="342" r:id="rId25"/>
    <p:sldId id="458" r:id="rId26"/>
    <p:sldId id="460" r:id="rId27"/>
    <p:sldId id="459" r:id="rId28"/>
    <p:sldId id="461" r:id="rId29"/>
    <p:sldId id="362" r:id="rId30"/>
    <p:sldId id="462" r:id="rId31"/>
    <p:sldId id="463" r:id="rId32"/>
    <p:sldId id="464" r:id="rId33"/>
    <p:sldId id="465" r:id="rId34"/>
    <p:sldId id="466" r:id="rId35"/>
    <p:sldId id="470" r:id="rId36"/>
    <p:sldId id="471" r:id="rId37"/>
    <p:sldId id="501" r:id="rId38"/>
    <p:sldId id="370" r:id="rId39"/>
    <p:sldId id="504" r:id="rId40"/>
    <p:sldId id="503" r:id="rId41"/>
    <p:sldId id="502" r:id="rId42"/>
    <p:sldId id="377" r:id="rId43"/>
    <p:sldId id="372" r:id="rId44"/>
    <p:sldId id="332" r:id="rId45"/>
    <p:sldId id="306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>
          <p15:clr>
            <a:srgbClr val="A4A3A4"/>
          </p15:clr>
        </p15:guide>
        <p15:guide id="2" pos="5457">
          <p15:clr>
            <a:srgbClr val="A4A3A4"/>
          </p15:clr>
        </p15:guide>
        <p15:guide id="3" pos="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A2D"/>
    <a:srgbClr val="EF5866"/>
    <a:srgbClr val="AAAAFF"/>
    <a:srgbClr val="99FFCC"/>
    <a:srgbClr val="63AF5E"/>
    <a:srgbClr val="F48437"/>
    <a:srgbClr val="262626"/>
    <a:srgbClr val="48484A"/>
    <a:srgbClr val="DCDDDE"/>
    <a:srgbClr val="B1B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FDF67-647A-4A3C-A6FF-90FBA102D2D4}" v="234" dt="2022-07-24T22:21:20.929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5" autoAdjust="0"/>
    <p:restoredTop sz="84831" autoAdjust="0"/>
  </p:normalViewPr>
  <p:slideViewPr>
    <p:cSldViewPr snapToGrid="0" snapToObjects="1">
      <p:cViewPr varScale="1">
        <p:scale>
          <a:sx n="97" d="100"/>
          <a:sy n="97" d="100"/>
        </p:scale>
        <p:origin x="978" y="90"/>
      </p:cViewPr>
      <p:guideLst>
        <p:guide orient="horz" pos="4264"/>
        <p:guide pos="5457"/>
        <p:guide pos="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k Fournier" userId="e6a21cca-2bf1-452d-ae20-62db7bab88e2" providerId="ADAL" clId="{F35FDF67-647A-4A3C-A6FF-90FBA102D2D4}"/>
    <pc:docChg chg="undo redo custSel addSld delSld modSld sldOrd">
      <pc:chgData name="Nick Fournier" userId="e6a21cca-2bf1-452d-ae20-62db7bab88e2" providerId="ADAL" clId="{F35FDF67-647A-4A3C-A6FF-90FBA102D2D4}" dt="2022-07-24T22:46:41.867" v="12976" actId="20577"/>
      <pc:docMkLst>
        <pc:docMk/>
      </pc:docMkLst>
      <pc:sldChg chg="modSp mod">
        <pc:chgData name="Nick Fournier" userId="e6a21cca-2bf1-452d-ae20-62db7bab88e2" providerId="ADAL" clId="{F35FDF67-647A-4A3C-A6FF-90FBA102D2D4}" dt="2022-07-22T18:55:27.914" v="38" actId="6549"/>
        <pc:sldMkLst>
          <pc:docMk/>
          <pc:sldMk cId="2485302721" sldId="256"/>
        </pc:sldMkLst>
        <pc:spChg chg="mod">
          <ac:chgData name="Nick Fournier" userId="e6a21cca-2bf1-452d-ae20-62db7bab88e2" providerId="ADAL" clId="{F35FDF67-647A-4A3C-A6FF-90FBA102D2D4}" dt="2022-07-22T18:55:17.844" v="28" actId="6549"/>
          <ac:spMkLst>
            <pc:docMk/>
            <pc:sldMk cId="2485302721" sldId="256"/>
            <ac:spMk id="2" creationId="{0ECEC4D3-6CBE-AF47-856C-433E5B1DC9EB}"/>
          </ac:spMkLst>
        </pc:spChg>
        <pc:spChg chg="mod">
          <ac:chgData name="Nick Fournier" userId="e6a21cca-2bf1-452d-ae20-62db7bab88e2" providerId="ADAL" clId="{F35FDF67-647A-4A3C-A6FF-90FBA102D2D4}" dt="2022-07-22T18:55:27.914" v="38" actId="6549"/>
          <ac:spMkLst>
            <pc:docMk/>
            <pc:sldMk cId="2485302721" sldId="256"/>
            <ac:spMk id="3" creationId="{2F37BCFF-9F2E-7F4C-B598-2D5187E69024}"/>
          </ac:spMkLst>
        </pc:spChg>
      </pc:sldChg>
      <pc:sldChg chg="delSp modSp add del mod">
        <pc:chgData name="Nick Fournier" userId="e6a21cca-2bf1-452d-ae20-62db7bab88e2" providerId="ADAL" clId="{F35FDF67-647A-4A3C-A6FF-90FBA102D2D4}" dt="2022-07-22T21:24:18.524" v="2386" actId="47"/>
        <pc:sldMkLst>
          <pc:docMk/>
          <pc:sldMk cId="3043243728" sldId="337"/>
        </pc:sldMkLst>
        <pc:spChg chg="mod">
          <ac:chgData name="Nick Fournier" userId="e6a21cca-2bf1-452d-ae20-62db7bab88e2" providerId="ADAL" clId="{F35FDF67-647A-4A3C-A6FF-90FBA102D2D4}" dt="2022-07-22T21:21:01.046" v="2319" actId="20577"/>
          <ac:spMkLst>
            <pc:docMk/>
            <pc:sldMk cId="3043243728" sldId="337"/>
            <ac:spMk id="2" creationId="{3F7B7DDB-5A3C-47B1-A3A6-DA8FF7A07A3A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14" creationId="{8DE3A2AC-9146-E4ED-8EF1-F03C530A80AE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16" creationId="{4421BD39-0967-B6F7-D23E-1B0FD8904FDA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20" creationId="{E9E635B9-6389-C7D3-CD78-38D709F00BCB}"/>
          </ac:spMkLst>
        </pc:spChg>
        <pc:spChg chg="mod">
          <ac:chgData name="Nick Fournier" userId="e6a21cca-2bf1-452d-ae20-62db7bab88e2" providerId="ADAL" clId="{F35FDF67-647A-4A3C-A6FF-90FBA102D2D4}" dt="2022-07-22T21:23:57.829" v="2384" actId="1076"/>
          <ac:spMkLst>
            <pc:docMk/>
            <pc:sldMk cId="3043243728" sldId="337"/>
            <ac:spMk id="21" creationId="{1F028738-3947-410E-98AC-96F6CCE44680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23" creationId="{5560A085-2447-0121-274C-4C00495630B8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24" creationId="{4C715368-2932-DCDA-59FE-261FA3A65B10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25" creationId="{70258ADF-F41D-A263-7C45-203AAE123C46}"/>
          </ac:spMkLst>
        </pc:spChg>
        <pc:spChg chg="mod">
          <ac:chgData name="Nick Fournier" userId="e6a21cca-2bf1-452d-ae20-62db7bab88e2" providerId="ADAL" clId="{F35FDF67-647A-4A3C-A6FF-90FBA102D2D4}" dt="2022-07-22T21:23:57.829" v="2384" actId="1076"/>
          <ac:spMkLst>
            <pc:docMk/>
            <pc:sldMk cId="3043243728" sldId="337"/>
            <ac:spMk id="27" creationId="{245E8456-5DE6-7E72-56EF-2CD7299EFD1D}"/>
          </ac:spMkLst>
        </pc:spChg>
        <pc:spChg chg="mod">
          <ac:chgData name="Nick Fournier" userId="e6a21cca-2bf1-452d-ae20-62db7bab88e2" providerId="ADAL" clId="{F35FDF67-647A-4A3C-A6FF-90FBA102D2D4}" dt="2022-07-22T21:23:57.829" v="2384" actId="1076"/>
          <ac:spMkLst>
            <pc:docMk/>
            <pc:sldMk cId="3043243728" sldId="337"/>
            <ac:spMk id="28" creationId="{6B20E5F6-1E28-F4E0-895A-8F51164C2A5E}"/>
          </ac:spMkLst>
        </pc:spChg>
        <pc:spChg chg="del mod">
          <ac:chgData name="Nick Fournier" userId="e6a21cca-2bf1-452d-ae20-62db7bab88e2" providerId="ADAL" clId="{F35FDF67-647A-4A3C-A6FF-90FBA102D2D4}" dt="2022-07-22T21:24:17.194" v="2385" actId="478"/>
          <ac:spMkLst>
            <pc:docMk/>
            <pc:sldMk cId="3043243728" sldId="337"/>
            <ac:spMk id="29" creationId="{CB1956CB-4FB3-31EB-617A-201A8BFA4D40}"/>
          </ac:spMkLst>
        </pc:spChg>
        <pc:spChg chg="mod">
          <ac:chgData name="Nick Fournier" userId="e6a21cca-2bf1-452d-ae20-62db7bab88e2" providerId="ADAL" clId="{F35FDF67-647A-4A3C-A6FF-90FBA102D2D4}" dt="2022-07-22T21:23:57.829" v="2384" actId="1076"/>
          <ac:spMkLst>
            <pc:docMk/>
            <pc:sldMk cId="3043243728" sldId="337"/>
            <ac:spMk id="30" creationId="{C432DE76-54A2-2CE5-3E06-CD99FA312257}"/>
          </ac:spMkLst>
        </pc:spChg>
        <pc:spChg chg="mod">
          <ac:chgData name="Nick Fournier" userId="e6a21cca-2bf1-452d-ae20-62db7bab88e2" providerId="ADAL" clId="{F35FDF67-647A-4A3C-A6FF-90FBA102D2D4}" dt="2022-07-22T21:23:57.829" v="2384" actId="1076"/>
          <ac:spMkLst>
            <pc:docMk/>
            <pc:sldMk cId="3043243728" sldId="337"/>
            <ac:spMk id="31" creationId="{A4AC0056-6231-2E0A-2C5F-2B04B69BECE0}"/>
          </ac:spMkLst>
        </pc:spChg>
        <pc:spChg chg="mod">
          <ac:chgData name="Nick Fournier" userId="e6a21cca-2bf1-452d-ae20-62db7bab88e2" providerId="ADAL" clId="{F35FDF67-647A-4A3C-A6FF-90FBA102D2D4}" dt="2022-07-22T21:23:57.829" v="2384" actId="1076"/>
          <ac:spMkLst>
            <pc:docMk/>
            <pc:sldMk cId="3043243728" sldId="337"/>
            <ac:spMk id="32" creationId="{466C0BB2-8C84-E527-AD91-B90BEB132833}"/>
          </ac:spMkLst>
        </pc:spChg>
        <pc:spChg chg="mod">
          <ac:chgData name="Nick Fournier" userId="e6a21cca-2bf1-452d-ae20-62db7bab88e2" providerId="ADAL" clId="{F35FDF67-647A-4A3C-A6FF-90FBA102D2D4}" dt="2022-07-22T21:23:57.829" v="2384" actId="1076"/>
          <ac:spMkLst>
            <pc:docMk/>
            <pc:sldMk cId="3043243728" sldId="337"/>
            <ac:spMk id="33" creationId="{D64A85B8-02E7-DBA6-4754-6E3B65E5A12D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67" creationId="{C4D4D9DE-8A23-1D26-7FD1-683BFCA9BDBD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68" creationId="{81282E9C-E832-A400-C4AD-FA01653D643E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69" creationId="{344763AD-EA32-47B0-0184-869BFF9296AE}"/>
          </ac:spMkLst>
        </pc:spChg>
        <pc:spChg chg="del">
          <ac:chgData name="Nick Fournier" userId="e6a21cca-2bf1-452d-ae20-62db7bab88e2" providerId="ADAL" clId="{F35FDF67-647A-4A3C-A6FF-90FBA102D2D4}" dt="2022-07-22T21:21:04.055" v="2320" actId="478"/>
          <ac:spMkLst>
            <pc:docMk/>
            <pc:sldMk cId="3043243728" sldId="337"/>
            <ac:spMk id="74" creationId="{81C77F89-B749-D5F6-83FA-A868379644E0}"/>
          </ac:spMkLst>
        </pc:spChg>
        <pc:cxnChg chg="del mod">
          <ac:chgData name="Nick Fournier" userId="e6a21cca-2bf1-452d-ae20-62db7bab88e2" providerId="ADAL" clId="{F35FDF67-647A-4A3C-A6FF-90FBA102D2D4}" dt="2022-07-22T21:21:04.055" v="2320" actId="478"/>
          <ac:cxnSpMkLst>
            <pc:docMk/>
            <pc:sldMk cId="3043243728" sldId="337"/>
            <ac:cxnSpMk id="35" creationId="{0902574A-B211-5A1D-6BDD-8383579259C9}"/>
          </ac:cxnSpMkLst>
        </pc:cxnChg>
        <pc:cxnChg chg="del mod">
          <ac:chgData name="Nick Fournier" userId="e6a21cca-2bf1-452d-ae20-62db7bab88e2" providerId="ADAL" clId="{F35FDF67-647A-4A3C-A6FF-90FBA102D2D4}" dt="2022-07-22T21:21:04.055" v="2320" actId="478"/>
          <ac:cxnSpMkLst>
            <pc:docMk/>
            <pc:sldMk cId="3043243728" sldId="337"/>
            <ac:cxnSpMk id="36" creationId="{0F9E795E-9648-0B72-A38C-1DCFBEFEA5A3}"/>
          </ac:cxnSpMkLst>
        </pc:cxnChg>
        <pc:cxnChg chg="del mod">
          <ac:chgData name="Nick Fournier" userId="e6a21cca-2bf1-452d-ae20-62db7bab88e2" providerId="ADAL" clId="{F35FDF67-647A-4A3C-A6FF-90FBA102D2D4}" dt="2022-07-22T21:21:04.055" v="2320" actId="478"/>
          <ac:cxnSpMkLst>
            <pc:docMk/>
            <pc:sldMk cId="3043243728" sldId="337"/>
            <ac:cxnSpMk id="44" creationId="{A0D54278-3783-14E5-236F-9C3240C5DB8B}"/>
          </ac:cxnSpMkLst>
        </pc:cxnChg>
        <pc:cxnChg chg="del mod">
          <ac:chgData name="Nick Fournier" userId="e6a21cca-2bf1-452d-ae20-62db7bab88e2" providerId="ADAL" clId="{F35FDF67-647A-4A3C-A6FF-90FBA102D2D4}" dt="2022-07-22T21:21:04.055" v="2320" actId="478"/>
          <ac:cxnSpMkLst>
            <pc:docMk/>
            <pc:sldMk cId="3043243728" sldId="337"/>
            <ac:cxnSpMk id="45" creationId="{F710633C-7798-3115-193B-AFC14C4DA7A2}"/>
          </ac:cxnSpMkLst>
        </pc:cxnChg>
        <pc:cxnChg chg="del mod">
          <ac:chgData name="Nick Fournier" userId="e6a21cca-2bf1-452d-ae20-62db7bab88e2" providerId="ADAL" clId="{F35FDF67-647A-4A3C-A6FF-90FBA102D2D4}" dt="2022-07-22T21:21:04.055" v="2320" actId="478"/>
          <ac:cxnSpMkLst>
            <pc:docMk/>
            <pc:sldMk cId="3043243728" sldId="337"/>
            <ac:cxnSpMk id="48" creationId="{21123281-ED0A-B703-9FCB-85ECF3178EDE}"/>
          </ac:cxnSpMkLst>
        </pc:cxnChg>
        <pc:cxnChg chg="mod">
          <ac:chgData name="Nick Fournier" userId="e6a21cca-2bf1-452d-ae20-62db7bab88e2" providerId="ADAL" clId="{F35FDF67-647A-4A3C-A6FF-90FBA102D2D4}" dt="2022-07-22T21:23:57.829" v="2384" actId="1076"/>
          <ac:cxnSpMkLst>
            <pc:docMk/>
            <pc:sldMk cId="3043243728" sldId="337"/>
            <ac:cxnSpMk id="58" creationId="{D5339A84-A8BD-51A9-83C5-119CC7F943A4}"/>
          </ac:cxnSpMkLst>
        </pc:cxnChg>
        <pc:cxnChg chg="mod">
          <ac:chgData name="Nick Fournier" userId="e6a21cca-2bf1-452d-ae20-62db7bab88e2" providerId="ADAL" clId="{F35FDF67-647A-4A3C-A6FF-90FBA102D2D4}" dt="2022-07-22T21:23:57.829" v="2384" actId="1076"/>
          <ac:cxnSpMkLst>
            <pc:docMk/>
            <pc:sldMk cId="3043243728" sldId="337"/>
            <ac:cxnSpMk id="63" creationId="{9C05C3CB-5FA6-2DDF-E59C-F0DA179D827B}"/>
          </ac:cxnSpMkLst>
        </pc:cxnChg>
        <pc:cxnChg chg="del">
          <ac:chgData name="Nick Fournier" userId="e6a21cca-2bf1-452d-ae20-62db7bab88e2" providerId="ADAL" clId="{F35FDF67-647A-4A3C-A6FF-90FBA102D2D4}" dt="2022-07-22T21:21:04.055" v="2320" actId="478"/>
          <ac:cxnSpMkLst>
            <pc:docMk/>
            <pc:sldMk cId="3043243728" sldId="337"/>
            <ac:cxnSpMk id="77" creationId="{443943DF-435B-FBB5-6BFD-06BFE2C54139}"/>
          </ac:cxnSpMkLst>
        </pc:cxnChg>
      </pc:sldChg>
      <pc:sldChg chg="addSp delSp modSp mod">
        <pc:chgData name="Nick Fournier" userId="e6a21cca-2bf1-452d-ae20-62db7bab88e2" providerId="ADAL" clId="{F35FDF67-647A-4A3C-A6FF-90FBA102D2D4}" dt="2022-07-24T20:21:57.996" v="9523" actId="14100"/>
        <pc:sldMkLst>
          <pc:docMk/>
          <pc:sldMk cId="3110394276" sldId="340"/>
        </pc:sldMkLst>
        <pc:spChg chg="add del mod">
          <ac:chgData name="Nick Fournier" userId="e6a21cca-2bf1-452d-ae20-62db7bab88e2" providerId="ADAL" clId="{F35FDF67-647A-4A3C-A6FF-90FBA102D2D4}" dt="2022-07-24T20:19:17.141" v="9419" actId="478"/>
          <ac:spMkLst>
            <pc:docMk/>
            <pc:sldMk cId="3110394276" sldId="340"/>
            <ac:spMk id="5" creationId="{68B2AF55-D899-F2F4-3C6B-F418E653491C}"/>
          </ac:spMkLst>
        </pc:spChg>
        <pc:spChg chg="mod">
          <ac:chgData name="Nick Fournier" userId="e6a21cca-2bf1-452d-ae20-62db7bab88e2" providerId="ADAL" clId="{F35FDF67-647A-4A3C-A6FF-90FBA102D2D4}" dt="2022-07-24T20:17:45.046" v="9405" actId="14100"/>
          <ac:spMkLst>
            <pc:docMk/>
            <pc:sldMk cId="3110394276" sldId="340"/>
            <ac:spMk id="9" creationId="{00000000-0000-0000-0000-000000000000}"/>
          </ac:spMkLst>
        </pc:spChg>
        <pc:spChg chg="add mod">
          <ac:chgData name="Nick Fournier" userId="e6a21cca-2bf1-452d-ae20-62db7bab88e2" providerId="ADAL" clId="{F35FDF67-647A-4A3C-A6FF-90FBA102D2D4}" dt="2022-07-24T20:20:12.161" v="9464" actId="14100"/>
          <ac:spMkLst>
            <pc:docMk/>
            <pc:sldMk cId="3110394276" sldId="340"/>
            <ac:spMk id="15" creationId="{571515B7-197F-C41C-3CBB-C73E8EE72429}"/>
          </ac:spMkLst>
        </pc:spChg>
        <pc:spChg chg="add mod">
          <ac:chgData name="Nick Fournier" userId="e6a21cca-2bf1-452d-ae20-62db7bab88e2" providerId="ADAL" clId="{F35FDF67-647A-4A3C-A6FF-90FBA102D2D4}" dt="2022-07-24T20:21:01.115" v="9471" actId="1076"/>
          <ac:spMkLst>
            <pc:docMk/>
            <pc:sldMk cId="3110394276" sldId="340"/>
            <ac:spMk id="17" creationId="{E7FC5465-B18F-9E3E-43A6-BCC24D555EAF}"/>
          </ac:spMkLst>
        </pc:spChg>
        <pc:spChg chg="add del mod">
          <ac:chgData name="Nick Fournier" userId="e6a21cca-2bf1-452d-ae20-62db7bab88e2" providerId="ADAL" clId="{F35FDF67-647A-4A3C-A6FF-90FBA102D2D4}" dt="2022-07-24T20:19:16.335" v="9418" actId="478"/>
          <ac:spMkLst>
            <pc:docMk/>
            <pc:sldMk cId="3110394276" sldId="340"/>
            <ac:spMk id="18" creationId="{67105D43-6AA4-3F9A-F2D2-61C4CDBEEEDB}"/>
          </ac:spMkLst>
        </pc:spChg>
        <pc:spChg chg="add mod">
          <ac:chgData name="Nick Fournier" userId="e6a21cca-2bf1-452d-ae20-62db7bab88e2" providerId="ADAL" clId="{F35FDF67-647A-4A3C-A6FF-90FBA102D2D4}" dt="2022-07-24T20:21:46.675" v="9522" actId="6549"/>
          <ac:spMkLst>
            <pc:docMk/>
            <pc:sldMk cId="3110394276" sldId="340"/>
            <ac:spMk id="31" creationId="{8BBC31BC-8166-5481-0EE7-AB64AADC7775}"/>
          </ac:spMkLst>
        </pc:spChg>
        <pc:grpChg chg="mod">
          <ac:chgData name="Nick Fournier" userId="e6a21cca-2bf1-452d-ae20-62db7bab88e2" providerId="ADAL" clId="{F35FDF67-647A-4A3C-A6FF-90FBA102D2D4}" dt="2022-07-24T20:19:03.061" v="9409" actId="1076"/>
          <ac:grpSpMkLst>
            <pc:docMk/>
            <pc:sldMk cId="3110394276" sldId="340"/>
            <ac:grpSpMk id="2" creationId="{00000000-0000-0000-0000-000000000000}"/>
          </ac:grpSpMkLst>
        </pc:grpChg>
        <pc:cxnChg chg="add mod">
          <ac:chgData name="Nick Fournier" userId="e6a21cca-2bf1-452d-ae20-62db7bab88e2" providerId="ADAL" clId="{F35FDF67-647A-4A3C-A6FF-90FBA102D2D4}" dt="2022-07-24T20:21:04.212" v="9472" actId="14100"/>
          <ac:cxnSpMkLst>
            <pc:docMk/>
            <pc:sldMk cId="3110394276" sldId="340"/>
            <ac:cxnSpMk id="12" creationId="{8D903F1A-CA5C-9D8E-64E8-9552AFC7048F}"/>
          </ac:cxnSpMkLst>
        </pc:cxnChg>
        <pc:cxnChg chg="add mod">
          <ac:chgData name="Nick Fournier" userId="e6a21cca-2bf1-452d-ae20-62db7bab88e2" providerId="ADAL" clId="{F35FDF67-647A-4A3C-A6FF-90FBA102D2D4}" dt="2022-07-24T20:20:14.096" v="9465" actId="14100"/>
          <ac:cxnSpMkLst>
            <pc:docMk/>
            <pc:sldMk cId="3110394276" sldId="340"/>
            <ac:cxnSpMk id="23" creationId="{79C3B635-420C-2C40-FE87-5D6B86D99490}"/>
          </ac:cxnSpMkLst>
        </pc:cxnChg>
        <pc:cxnChg chg="add mod">
          <ac:chgData name="Nick Fournier" userId="e6a21cca-2bf1-452d-ae20-62db7bab88e2" providerId="ADAL" clId="{F35FDF67-647A-4A3C-A6FF-90FBA102D2D4}" dt="2022-07-24T20:21:57.996" v="9523" actId="14100"/>
          <ac:cxnSpMkLst>
            <pc:docMk/>
            <pc:sldMk cId="3110394276" sldId="340"/>
            <ac:cxnSpMk id="30" creationId="{BF658868-2C44-B100-E1EE-AADE9A998F34}"/>
          </ac:cxnSpMkLst>
        </pc:cxnChg>
      </pc:sldChg>
      <pc:sldChg chg="addSp delSp modSp mod">
        <pc:chgData name="Nick Fournier" userId="e6a21cca-2bf1-452d-ae20-62db7bab88e2" providerId="ADAL" clId="{F35FDF67-647A-4A3C-A6FF-90FBA102D2D4}" dt="2022-07-24T20:58:08.903" v="9850" actId="20577"/>
        <pc:sldMkLst>
          <pc:docMk/>
          <pc:sldMk cId="1489981393" sldId="341"/>
        </pc:sldMkLst>
        <pc:spChg chg="add del mod">
          <ac:chgData name="Nick Fournier" userId="e6a21cca-2bf1-452d-ae20-62db7bab88e2" providerId="ADAL" clId="{F35FDF67-647A-4A3C-A6FF-90FBA102D2D4}" dt="2022-07-24T20:28:17.298" v="9609" actId="478"/>
          <ac:spMkLst>
            <pc:docMk/>
            <pc:sldMk cId="1489981393" sldId="341"/>
            <ac:spMk id="2" creationId="{D1ADB0C6-B83D-7AC1-B15C-0485931DDD4A}"/>
          </ac:spMkLst>
        </pc:spChg>
        <pc:spChg chg="mod">
          <ac:chgData name="Nick Fournier" userId="e6a21cca-2bf1-452d-ae20-62db7bab88e2" providerId="ADAL" clId="{F35FDF67-647A-4A3C-A6FF-90FBA102D2D4}" dt="2022-07-24T20:58:08.903" v="9850" actId="20577"/>
          <ac:spMkLst>
            <pc:docMk/>
            <pc:sldMk cId="1489981393" sldId="341"/>
            <ac:spMk id="4" creationId="{00000000-0000-0000-0000-000000000000}"/>
          </ac:spMkLst>
        </pc:spChg>
      </pc:sldChg>
      <pc:sldChg chg="modSp mod">
        <pc:chgData name="Nick Fournier" userId="e6a21cca-2bf1-452d-ae20-62db7bab88e2" providerId="ADAL" clId="{F35FDF67-647A-4A3C-A6FF-90FBA102D2D4}" dt="2022-07-24T20:26:31.475" v="9574" actId="20577"/>
        <pc:sldMkLst>
          <pc:docMk/>
          <pc:sldMk cId="3504097632" sldId="362"/>
        </pc:sldMkLst>
        <pc:spChg chg="mod">
          <ac:chgData name="Nick Fournier" userId="e6a21cca-2bf1-452d-ae20-62db7bab88e2" providerId="ADAL" clId="{F35FDF67-647A-4A3C-A6FF-90FBA102D2D4}" dt="2022-07-24T20:26:31.475" v="9574" actId="20577"/>
          <ac:spMkLst>
            <pc:docMk/>
            <pc:sldMk cId="3504097632" sldId="362"/>
            <ac:spMk id="3" creationId="{00000000-0000-0000-0000-000000000000}"/>
          </ac:spMkLst>
        </pc:spChg>
      </pc:sldChg>
      <pc:sldChg chg="addSp delSp modSp add mod">
        <pc:chgData name="Nick Fournier" userId="e6a21cca-2bf1-452d-ae20-62db7bab88e2" providerId="ADAL" clId="{F35FDF67-647A-4A3C-A6FF-90FBA102D2D4}" dt="2022-07-24T21:04:49.301" v="10170" actId="14100"/>
        <pc:sldMkLst>
          <pc:docMk/>
          <pc:sldMk cId="1637275338" sldId="370"/>
        </pc:sldMkLst>
        <pc:spChg chg="del mod">
          <ac:chgData name="Nick Fournier" userId="e6a21cca-2bf1-452d-ae20-62db7bab88e2" providerId="ADAL" clId="{F35FDF67-647A-4A3C-A6FF-90FBA102D2D4}" dt="2022-07-24T20:59:48.513" v="9899" actId="478"/>
          <ac:spMkLst>
            <pc:docMk/>
            <pc:sldMk cId="1637275338" sldId="370"/>
            <ac:spMk id="2" creationId="{3F7B7DDB-5A3C-47B1-A3A6-DA8FF7A07A3A}"/>
          </ac:spMkLst>
        </pc:spChg>
        <pc:spChg chg="add del">
          <ac:chgData name="Nick Fournier" userId="e6a21cca-2bf1-452d-ae20-62db7bab88e2" providerId="ADAL" clId="{F35FDF67-647A-4A3C-A6FF-90FBA102D2D4}" dt="2022-07-24T20:31:29.088" v="9657" actId="478"/>
          <ac:spMkLst>
            <pc:docMk/>
            <pc:sldMk cId="1637275338" sldId="370"/>
            <ac:spMk id="3" creationId="{99028232-65EF-F10D-75B7-262F0C601380}"/>
          </ac:spMkLst>
        </pc:spChg>
        <pc:spChg chg="add del mod ord">
          <ac:chgData name="Nick Fournier" userId="e6a21cca-2bf1-452d-ae20-62db7bab88e2" providerId="ADAL" clId="{F35FDF67-647A-4A3C-A6FF-90FBA102D2D4}" dt="2022-07-24T20:32:16.033" v="9675" actId="478"/>
          <ac:spMkLst>
            <pc:docMk/>
            <pc:sldMk cId="1637275338" sldId="370"/>
            <ac:spMk id="4" creationId="{21F7F69D-B1A5-B1FF-278C-91E5373F8720}"/>
          </ac:spMkLst>
        </pc:spChg>
        <pc:spChg chg="add del">
          <ac:chgData name="Nick Fournier" userId="e6a21cca-2bf1-452d-ae20-62db7bab88e2" providerId="ADAL" clId="{F35FDF67-647A-4A3C-A6FF-90FBA102D2D4}" dt="2022-07-24T20:32:26.697" v="9677" actId="478"/>
          <ac:spMkLst>
            <pc:docMk/>
            <pc:sldMk cId="1637275338" sldId="370"/>
            <ac:spMk id="5" creationId="{DA5D6DC3-67BF-B273-2DC1-87E053991057}"/>
          </ac:spMkLst>
        </pc:spChg>
        <pc:spChg chg="add del">
          <ac:chgData name="Nick Fournier" userId="e6a21cca-2bf1-452d-ae20-62db7bab88e2" providerId="ADAL" clId="{F35FDF67-647A-4A3C-A6FF-90FBA102D2D4}" dt="2022-07-24T20:32:41.658" v="9679" actId="478"/>
          <ac:spMkLst>
            <pc:docMk/>
            <pc:sldMk cId="1637275338" sldId="370"/>
            <ac:spMk id="6" creationId="{3FE38F1F-CDCD-EB96-D66A-B283F4FB98F2}"/>
          </ac:spMkLst>
        </pc:spChg>
        <pc:spChg chg="add del mod ord">
          <ac:chgData name="Nick Fournier" userId="e6a21cca-2bf1-452d-ae20-62db7bab88e2" providerId="ADAL" clId="{F35FDF67-647A-4A3C-A6FF-90FBA102D2D4}" dt="2022-07-24T20:31:56.384" v="9669" actId="478"/>
          <ac:spMkLst>
            <pc:docMk/>
            <pc:sldMk cId="1637275338" sldId="370"/>
            <ac:spMk id="7" creationId="{26ED401D-D1F0-33A2-F2AE-F3BB1CDAB2E5}"/>
          </ac:spMkLst>
        </pc:spChg>
        <pc:spChg chg="add mod">
          <ac:chgData name="Nick Fournier" userId="e6a21cca-2bf1-452d-ae20-62db7bab88e2" providerId="ADAL" clId="{F35FDF67-647A-4A3C-A6FF-90FBA102D2D4}" dt="2022-07-24T20:52:02.880" v="9800" actId="692"/>
          <ac:spMkLst>
            <pc:docMk/>
            <pc:sldMk cId="1637275338" sldId="370"/>
            <ac:spMk id="8" creationId="{E9938FAE-D3C2-48AD-43A6-73E090CC15D0}"/>
          </ac:spMkLst>
        </pc:spChg>
        <pc:spChg chg="add mod">
          <ac:chgData name="Nick Fournier" userId="e6a21cca-2bf1-452d-ae20-62db7bab88e2" providerId="ADAL" clId="{F35FDF67-647A-4A3C-A6FF-90FBA102D2D4}" dt="2022-07-24T20:52:33.601" v="9809" actId="1076"/>
          <ac:spMkLst>
            <pc:docMk/>
            <pc:sldMk cId="1637275338" sldId="370"/>
            <ac:spMk id="16" creationId="{0130777E-3FB3-0F9E-571D-F26E3FFD9786}"/>
          </ac:spMkLst>
        </pc:spChg>
        <pc:spChg chg="add mod">
          <ac:chgData name="Nick Fournier" userId="e6a21cca-2bf1-452d-ae20-62db7bab88e2" providerId="ADAL" clId="{F35FDF67-647A-4A3C-A6FF-90FBA102D2D4}" dt="2022-07-24T20:52:28.222" v="9807" actId="692"/>
          <ac:spMkLst>
            <pc:docMk/>
            <pc:sldMk cId="1637275338" sldId="370"/>
            <ac:spMk id="17" creationId="{1D957E5D-AB2B-D073-7D94-F2BE23CBB018}"/>
          </ac:spMkLst>
        </pc:spChg>
        <pc:spChg chg="add mod">
          <ac:chgData name="Nick Fournier" userId="e6a21cca-2bf1-452d-ae20-62db7bab88e2" providerId="ADAL" clId="{F35FDF67-647A-4A3C-A6FF-90FBA102D2D4}" dt="2022-07-24T20:51:54.501" v="9796" actId="1076"/>
          <ac:spMkLst>
            <pc:docMk/>
            <pc:sldMk cId="1637275338" sldId="370"/>
            <ac:spMk id="19" creationId="{6D43A7C3-6AFC-FE43-3140-53D5F7FFA87E}"/>
          </ac:spMkLst>
        </pc:spChg>
        <pc:spChg chg="add del mod">
          <ac:chgData name="Nick Fournier" userId="e6a21cca-2bf1-452d-ae20-62db7bab88e2" providerId="ADAL" clId="{F35FDF67-647A-4A3C-A6FF-90FBA102D2D4}" dt="2022-07-24T20:59:49.469" v="9900"/>
          <ac:spMkLst>
            <pc:docMk/>
            <pc:sldMk cId="1637275338" sldId="370"/>
            <ac:spMk id="20" creationId="{DFB7C0A3-1671-1682-DA2A-19971C6E5689}"/>
          </ac:spMkLst>
        </pc:spChg>
        <pc:spChg chg="mod">
          <ac:chgData name="Nick Fournier" userId="e6a21cca-2bf1-452d-ae20-62db7bab88e2" providerId="ADAL" clId="{F35FDF67-647A-4A3C-A6FF-90FBA102D2D4}" dt="2022-07-24T20:57:21.465" v="9811" actId="20577"/>
          <ac:spMkLst>
            <pc:docMk/>
            <pc:sldMk cId="1637275338" sldId="370"/>
            <ac:spMk id="21" creationId="{E89802B8-136A-97D2-0F06-1D627E01FB6F}"/>
          </ac:spMkLst>
        </pc:spChg>
        <pc:spChg chg="add mod">
          <ac:chgData name="Nick Fournier" userId="e6a21cca-2bf1-452d-ae20-62db7bab88e2" providerId="ADAL" clId="{F35FDF67-647A-4A3C-A6FF-90FBA102D2D4}" dt="2022-07-24T21:04:49.301" v="10170" actId="14100"/>
          <ac:spMkLst>
            <pc:docMk/>
            <pc:sldMk cId="1637275338" sldId="370"/>
            <ac:spMk id="23" creationId="{95FDDCC5-FB05-B55C-ED46-D348C16DD2B7}"/>
          </ac:spMkLst>
        </pc:spChg>
        <pc:picChg chg="mod">
          <ac:chgData name="Nick Fournier" userId="e6a21cca-2bf1-452d-ae20-62db7bab88e2" providerId="ADAL" clId="{F35FDF67-647A-4A3C-A6FF-90FBA102D2D4}" dt="2022-07-24T20:50:55.388" v="9775" actId="167"/>
          <ac:picMkLst>
            <pc:docMk/>
            <pc:sldMk cId="1637275338" sldId="370"/>
            <ac:picMk id="1026" creationId="{F9A0E844-19CD-B77C-6BAB-76A12454713F}"/>
          </ac:picMkLst>
        </pc:picChg>
        <pc:cxnChg chg="add del mod">
          <ac:chgData name="Nick Fournier" userId="e6a21cca-2bf1-452d-ae20-62db7bab88e2" providerId="ADAL" clId="{F35FDF67-647A-4A3C-A6FF-90FBA102D2D4}" dt="2022-07-24T20:51:37.854" v="9788" actId="478"/>
          <ac:cxnSpMkLst>
            <pc:docMk/>
            <pc:sldMk cId="1637275338" sldId="370"/>
            <ac:cxnSpMk id="10" creationId="{A517A316-45DC-8C4E-CEC5-07DB04291C84}"/>
          </ac:cxnSpMkLst>
        </pc:cxnChg>
        <pc:cxnChg chg="add del mod">
          <ac:chgData name="Nick Fournier" userId="e6a21cca-2bf1-452d-ae20-62db7bab88e2" providerId="ADAL" clId="{F35FDF67-647A-4A3C-A6FF-90FBA102D2D4}" dt="2022-07-24T20:51:24.767" v="9783" actId="478"/>
          <ac:cxnSpMkLst>
            <pc:docMk/>
            <pc:sldMk cId="1637275338" sldId="370"/>
            <ac:cxnSpMk id="15" creationId="{52E870F8-4F35-6D37-3891-3C8D586599CC}"/>
          </ac:cxnSpMkLst>
        </pc:cxnChg>
      </pc:sldChg>
      <pc:sldChg chg="modSp del mod">
        <pc:chgData name="Nick Fournier" userId="e6a21cca-2bf1-452d-ae20-62db7bab88e2" providerId="ADAL" clId="{F35FDF67-647A-4A3C-A6FF-90FBA102D2D4}" dt="2022-07-22T20:49:32.146" v="1194" actId="47"/>
        <pc:sldMkLst>
          <pc:docMk/>
          <pc:sldMk cId="1897040486" sldId="373"/>
        </pc:sldMkLst>
        <pc:spChg chg="mod">
          <ac:chgData name="Nick Fournier" userId="e6a21cca-2bf1-452d-ae20-62db7bab88e2" providerId="ADAL" clId="{F35FDF67-647A-4A3C-A6FF-90FBA102D2D4}" dt="2022-07-22T20:35:46.024" v="711" actId="20577"/>
          <ac:spMkLst>
            <pc:docMk/>
            <pc:sldMk cId="1897040486" sldId="373"/>
            <ac:spMk id="2" creationId="{30E9A327-CA7E-49B5-B423-568D6E21E4FA}"/>
          </ac:spMkLst>
        </pc:spChg>
        <pc:spChg chg="mod">
          <ac:chgData name="Nick Fournier" userId="e6a21cca-2bf1-452d-ae20-62db7bab88e2" providerId="ADAL" clId="{F35FDF67-647A-4A3C-A6FF-90FBA102D2D4}" dt="2022-07-22T20:49:18.657" v="1191" actId="20577"/>
          <ac:spMkLst>
            <pc:docMk/>
            <pc:sldMk cId="1897040486" sldId="373"/>
            <ac:spMk id="3" creationId="{0B029955-508D-4D3D-B49C-7FFC7B60006B}"/>
          </ac:spMkLst>
        </pc:spChg>
      </pc:sldChg>
      <pc:sldChg chg="modSp mod ord">
        <pc:chgData name="Nick Fournier" userId="e6a21cca-2bf1-452d-ae20-62db7bab88e2" providerId="ADAL" clId="{F35FDF67-647A-4A3C-A6FF-90FBA102D2D4}" dt="2022-07-22T18:56:13.114" v="112" actId="20577"/>
        <pc:sldMkLst>
          <pc:docMk/>
          <pc:sldMk cId="1610155509" sldId="374"/>
        </pc:sldMkLst>
        <pc:spChg chg="mod">
          <ac:chgData name="Nick Fournier" userId="e6a21cca-2bf1-452d-ae20-62db7bab88e2" providerId="ADAL" clId="{F35FDF67-647A-4A3C-A6FF-90FBA102D2D4}" dt="2022-07-22T18:56:13.114" v="112" actId="20577"/>
          <ac:spMkLst>
            <pc:docMk/>
            <pc:sldMk cId="1610155509" sldId="374"/>
            <ac:spMk id="2" creationId="{962B99DB-3160-4B6E-93A6-EFE3FA48CA5F}"/>
          </ac:spMkLst>
        </pc:spChg>
      </pc:sldChg>
      <pc:sldChg chg="addSp delSp modSp add del mod">
        <pc:chgData name="Nick Fournier" userId="e6a21cca-2bf1-452d-ae20-62db7bab88e2" providerId="ADAL" clId="{F35FDF67-647A-4A3C-A6FF-90FBA102D2D4}" dt="2022-07-24T21:47:55.974" v="11556" actId="47"/>
        <pc:sldMkLst>
          <pc:docMk/>
          <pc:sldMk cId="1382395138" sldId="375"/>
        </pc:sldMkLst>
        <pc:spChg chg="del mod">
          <ac:chgData name="Nick Fournier" userId="e6a21cca-2bf1-452d-ae20-62db7bab88e2" providerId="ADAL" clId="{F35FDF67-647A-4A3C-A6FF-90FBA102D2D4}" dt="2022-07-24T20:59:41.985" v="9893" actId="478"/>
          <ac:spMkLst>
            <pc:docMk/>
            <pc:sldMk cId="1382395138" sldId="375"/>
            <ac:spMk id="2" creationId="{3F7B7DDB-5A3C-47B1-A3A6-DA8FF7A07A3A}"/>
          </ac:spMkLst>
        </pc:spChg>
        <pc:spChg chg="add del mod">
          <ac:chgData name="Nick Fournier" userId="e6a21cca-2bf1-452d-ae20-62db7bab88e2" providerId="ADAL" clId="{F35FDF67-647A-4A3C-A6FF-90FBA102D2D4}" dt="2022-07-24T20:59:45.637" v="9898"/>
          <ac:spMkLst>
            <pc:docMk/>
            <pc:sldMk cId="1382395138" sldId="375"/>
            <ac:spMk id="6" creationId="{9C40C13C-2B7C-E0B7-9FE2-CBE75E23E6A9}"/>
          </ac:spMkLst>
        </pc:spChg>
        <pc:spChg chg="add del mod">
          <ac:chgData name="Nick Fournier" userId="e6a21cca-2bf1-452d-ae20-62db7bab88e2" providerId="ADAL" clId="{F35FDF67-647A-4A3C-A6FF-90FBA102D2D4}" dt="2022-07-24T20:59:43.119" v="9895"/>
          <ac:spMkLst>
            <pc:docMk/>
            <pc:sldMk cId="1382395138" sldId="375"/>
            <ac:spMk id="9" creationId="{B64AD1EF-CAA7-8115-445C-7E35299F01A7}"/>
          </ac:spMkLst>
        </pc:spChg>
        <pc:spChg chg="add del mod">
          <ac:chgData name="Nick Fournier" userId="e6a21cca-2bf1-452d-ae20-62db7bab88e2" providerId="ADAL" clId="{F35FDF67-647A-4A3C-A6FF-90FBA102D2D4}" dt="2022-07-24T20:59:44.409" v="9897"/>
          <ac:spMkLst>
            <pc:docMk/>
            <pc:sldMk cId="1382395138" sldId="375"/>
            <ac:spMk id="10" creationId="{E8B21B42-56F6-E4E1-F399-FD75BCF6BACD}"/>
          </ac:spMkLst>
        </pc:spChg>
        <pc:spChg chg="add mod">
          <ac:chgData name="Nick Fournier" userId="e6a21cca-2bf1-452d-ae20-62db7bab88e2" providerId="ADAL" clId="{F35FDF67-647A-4A3C-A6FF-90FBA102D2D4}" dt="2022-07-24T20:59:45.637" v="9898"/>
          <ac:spMkLst>
            <pc:docMk/>
            <pc:sldMk cId="1382395138" sldId="375"/>
            <ac:spMk id="11" creationId="{CA5C23AC-E344-F42E-0161-097FF95F00A1}"/>
          </ac:spMkLst>
        </pc:spChg>
        <pc:spChg chg="mod">
          <ac:chgData name="Nick Fournier" userId="e6a21cca-2bf1-452d-ae20-62db7bab88e2" providerId="ADAL" clId="{F35FDF67-647A-4A3C-A6FF-90FBA102D2D4}" dt="2022-07-24T21:04:04.255" v="10138"/>
          <ac:spMkLst>
            <pc:docMk/>
            <pc:sldMk cId="1382395138" sldId="375"/>
            <ac:spMk id="21" creationId="{E89802B8-136A-97D2-0F06-1D627E01FB6F}"/>
          </ac:spMkLst>
        </pc:spChg>
        <pc:grpChg chg="add del mod">
          <ac:chgData name="Nick Fournier" userId="e6a21cca-2bf1-452d-ae20-62db7bab88e2" providerId="ADAL" clId="{F35FDF67-647A-4A3C-A6FF-90FBA102D2D4}" dt="2022-07-24T21:03:25.023" v="10120" actId="478"/>
          <ac:grpSpMkLst>
            <pc:docMk/>
            <pc:sldMk cId="1382395138" sldId="375"/>
            <ac:grpSpMk id="3" creationId="{AAD693D0-3EDA-3972-65A3-D459865AFD93}"/>
          </ac:grpSpMkLst>
        </pc:grpChg>
        <pc:picChg chg="mod">
          <ac:chgData name="Nick Fournier" userId="e6a21cca-2bf1-452d-ae20-62db7bab88e2" providerId="ADAL" clId="{F35FDF67-647A-4A3C-A6FF-90FBA102D2D4}" dt="2022-07-23T23:26:34.330" v="9263" actId="164"/>
          <ac:picMkLst>
            <pc:docMk/>
            <pc:sldMk cId="1382395138" sldId="375"/>
            <ac:picMk id="5" creationId="{F05C0C18-DEBC-1DDF-7EAA-DAEB83FA64C1}"/>
          </ac:picMkLst>
        </pc:picChg>
        <pc:cxnChg chg="mod">
          <ac:chgData name="Nick Fournier" userId="e6a21cca-2bf1-452d-ae20-62db7bab88e2" providerId="ADAL" clId="{F35FDF67-647A-4A3C-A6FF-90FBA102D2D4}" dt="2022-07-23T23:26:34.330" v="9263" actId="164"/>
          <ac:cxnSpMkLst>
            <pc:docMk/>
            <pc:sldMk cId="1382395138" sldId="375"/>
            <ac:cxnSpMk id="7" creationId="{29E155A4-8A09-CCC3-E784-37CF220F5B49}"/>
          </ac:cxnSpMkLst>
        </pc:cxnChg>
      </pc:sldChg>
      <pc:sldChg chg="add del">
        <pc:chgData name="Nick Fournier" userId="e6a21cca-2bf1-452d-ae20-62db7bab88e2" providerId="ADAL" clId="{F35FDF67-647A-4A3C-A6FF-90FBA102D2D4}" dt="2022-07-24T22:15:10.144" v="12414" actId="47"/>
        <pc:sldMkLst>
          <pc:docMk/>
          <pc:sldMk cId="2019948699" sldId="376"/>
        </pc:sldMkLst>
      </pc:sldChg>
      <pc:sldChg chg="modSp add mod">
        <pc:chgData name="Nick Fournier" userId="e6a21cca-2bf1-452d-ae20-62db7bab88e2" providerId="ADAL" clId="{F35FDF67-647A-4A3C-A6FF-90FBA102D2D4}" dt="2022-07-24T22:46:41.867" v="12976" actId="20577"/>
        <pc:sldMkLst>
          <pc:docMk/>
          <pc:sldMk cId="1790760190" sldId="377"/>
        </pc:sldMkLst>
        <pc:spChg chg="mod">
          <ac:chgData name="Nick Fournier" userId="e6a21cca-2bf1-452d-ae20-62db7bab88e2" providerId="ADAL" clId="{F35FDF67-647A-4A3C-A6FF-90FBA102D2D4}" dt="2022-07-24T22:46:41.867" v="12976" actId="20577"/>
          <ac:spMkLst>
            <pc:docMk/>
            <pc:sldMk cId="1790760190" sldId="377"/>
            <ac:spMk id="21" creationId="{E89802B8-136A-97D2-0F06-1D627E01FB6F}"/>
          </ac:spMkLst>
        </pc:spChg>
        <pc:cxnChg chg="mod">
          <ac:chgData name="Nick Fournier" userId="e6a21cca-2bf1-452d-ae20-62db7bab88e2" providerId="ADAL" clId="{F35FDF67-647A-4A3C-A6FF-90FBA102D2D4}" dt="2022-07-24T22:17:33.340" v="12598" actId="14100"/>
          <ac:cxnSpMkLst>
            <pc:docMk/>
            <pc:sldMk cId="1790760190" sldId="377"/>
            <ac:cxnSpMk id="14" creationId="{287D81E2-1755-CD9B-3C13-C6FE0ED8DB33}"/>
          </ac:cxnSpMkLst>
        </pc:cxnChg>
        <pc:cxnChg chg="mod">
          <ac:chgData name="Nick Fournier" userId="e6a21cca-2bf1-452d-ae20-62db7bab88e2" providerId="ADAL" clId="{F35FDF67-647A-4A3C-A6FF-90FBA102D2D4}" dt="2022-07-24T22:17:43.550" v="12601" actId="14100"/>
          <ac:cxnSpMkLst>
            <pc:docMk/>
            <pc:sldMk cId="1790760190" sldId="377"/>
            <ac:cxnSpMk id="19" creationId="{F3E8E50D-A3FA-27D4-E331-A35AB593365A}"/>
          </ac:cxnSpMkLst>
        </pc:cxnChg>
      </pc:sldChg>
      <pc:sldChg chg="mod modShow">
        <pc:chgData name="Nick Fournier" userId="e6a21cca-2bf1-452d-ae20-62db7bab88e2" providerId="ADAL" clId="{F35FDF67-647A-4A3C-A6FF-90FBA102D2D4}" dt="2022-07-24T20:22:18.928" v="9524" actId="729"/>
        <pc:sldMkLst>
          <pc:docMk/>
          <pc:sldMk cId="2905491110" sldId="458"/>
        </pc:sldMkLst>
      </pc:sldChg>
      <pc:sldChg chg="mod modShow">
        <pc:chgData name="Nick Fournier" userId="e6a21cca-2bf1-452d-ae20-62db7bab88e2" providerId="ADAL" clId="{F35FDF67-647A-4A3C-A6FF-90FBA102D2D4}" dt="2022-07-24T20:22:18.928" v="9524" actId="729"/>
        <pc:sldMkLst>
          <pc:docMk/>
          <pc:sldMk cId="2379699538" sldId="459"/>
        </pc:sldMkLst>
      </pc:sldChg>
      <pc:sldChg chg="mod modShow">
        <pc:chgData name="Nick Fournier" userId="e6a21cca-2bf1-452d-ae20-62db7bab88e2" providerId="ADAL" clId="{F35FDF67-647A-4A3C-A6FF-90FBA102D2D4}" dt="2022-07-24T20:22:18.928" v="9524" actId="729"/>
        <pc:sldMkLst>
          <pc:docMk/>
          <pc:sldMk cId="2493783897" sldId="460"/>
        </pc:sldMkLst>
      </pc:sldChg>
      <pc:sldChg chg="modSp mod">
        <pc:chgData name="Nick Fournier" userId="e6a21cca-2bf1-452d-ae20-62db7bab88e2" providerId="ADAL" clId="{F35FDF67-647A-4A3C-A6FF-90FBA102D2D4}" dt="2022-07-24T20:23:11.090" v="9535" actId="20577"/>
        <pc:sldMkLst>
          <pc:docMk/>
          <pc:sldMk cId="1925634956" sldId="462"/>
        </pc:sldMkLst>
        <pc:spChg chg="mod">
          <ac:chgData name="Nick Fournier" userId="e6a21cca-2bf1-452d-ae20-62db7bab88e2" providerId="ADAL" clId="{F35FDF67-647A-4A3C-A6FF-90FBA102D2D4}" dt="2022-07-24T20:23:11.090" v="9535" actId="20577"/>
          <ac:spMkLst>
            <pc:docMk/>
            <pc:sldMk cId="1925634956" sldId="462"/>
            <ac:spMk id="3" creationId="{5A847FCE-FD31-4BDC-8149-490D0D42C3EF}"/>
          </ac:spMkLst>
        </pc:spChg>
      </pc:sldChg>
      <pc:sldChg chg="modSp mod">
        <pc:chgData name="Nick Fournier" userId="e6a21cca-2bf1-452d-ae20-62db7bab88e2" providerId="ADAL" clId="{F35FDF67-647A-4A3C-A6FF-90FBA102D2D4}" dt="2022-07-24T20:27:46.187" v="9608" actId="20577"/>
        <pc:sldMkLst>
          <pc:docMk/>
          <pc:sldMk cId="3722570916" sldId="463"/>
        </pc:sldMkLst>
        <pc:spChg chg="mod">
          <ac:chgData name="Nick Fournier" userId="e6a21cca-2bf1-452d-ae20-62db7bab88e2" providerId="ADAL" clId="{F35FDF67-647A-4A3C-A6FF-90FBA102D2D4}" dt="2022-07-24T20:27:46.187" v="9608" actId="20577"/>
          <ac:spMkLst>
            <pc:docMk/>
            <pc:sldMk cId="3722570916" sldId="463"/>
            <ac:spMk id="3" creationId="{B0621E8B-07D6-469F-B138-BBE0320203B4}"/>
          </ac:spMkLst>
        </pc:spChg>
      </pc:sldChg>
      <pc:sldChg chg="modSp mod">
        <pc:chgData name="Nick Fournier" userId="e6a21cca-2bf1-452d-ae20-62db7bab88e2" providerId="ADAL" clId="{F35FDF67-647A-4A3C-A6FF-90FBA102D2D4}" dt="2022-07-24T20:26:10.538" v="9573" actId="20577"/>
        <pc:sldMkLst>
          <pc:docMk/>
          <pc:sldMk cId="3781284307" sldId="464"/>
        </pc:sldMkLst>
        <pc:spChg chg="mod">
          <ac:chgData name="Nick Fournier" userId="e6a21cca-2bf1-452d-ae20-62db7bab88e2" providerId="ADAL" clId="{F35FDF67-647A-4A3C-A6FF-90FBA102D2D4}" dt="2022-07-24T20:26:10.538" v="9573" actId="20577"/>
          <ac:spMkLst>
            <pc:docMk/>
            <pc:sldMk cId="3781284307" sldId="464"/>
            <ac:spMk id="3" creationId="{6F87F4C8-890D-421E-9BEF-F363E22FADB5}"/>
          </ac:spMkLst>
        </pc:spChg>
      </pc:sldChg>
      <pc:sldChg chg="modSp mod">
        <pc:chgData name="Nick Fournier" userId="e6a21cca-2bf1-452d-ae20-62db7bab88e2" providerId="ADAL" clId="{F35FDF67-647A-4A3C-A6FF-90FBA102D2D4}" dt="2022-07-24T20:28:49.777" v="9615" actId="12"/>
        <pc:sldMkLst>
          <pc:docMk/>
          <pc:sldMk cId="847532272" sldId="466"/>
        </pc:sldMkLst>
        <pc:spChg chg="mod">
          <ac:chgData name="Nick Fournier" userId="e6a21cca-2bf1-452d-ae20-62db7bab88e2" providerId="ADAL" clId="{F35FDF67-647A-4A3C-A6FF-90FBA102D2D4}" dt="2022-07-24T20:28:49.777" v="9615" actId="12"/>
          <ac:spMkLst>
            <pc:docMk/>
            <pc:sldMk cId="847532272" sldId="466"/>
            <ac:spMk id="3" creationId="{54C0C148-C4DC-47CD-9363-B7A02238FC0A}"/>
          </ac:spMkLst>
        </pc:spChg>
      </pc:sldChg>
      <pc:sldChg chg="del">
        <pc:chgData name="Nick Fournier" userId="e6a21cca-2bf1-452d-ae20-62db7bab88e2" providerId="ADAL" clId="{F35FDF67-647A-4A3C-A6FF-90FBA102D2D4}" dt="2022-07-24T20:29:31.565" v="9617" actId="47"/>
        <pc:sldMkLst>
          <pc:docMk/>
          <pc:sldMk cId="2832865846" sldId="468"/>
        </pc:sldMkLst>
      </pc:sldChg>
      <pc:sldChg chg="del">
        <pc:chgData name="Nick Fournier" userId="e6a21cca-2bf1-452d-ae20-62db7bab88e2" providerId="ADAL" clId="{F35FDF67-647A-4A3C-A6FF-90FBA102D2D4}" dt="2022-07-24T20:29:34.365" v="9618" actId="47"/>
        <pc:sldMkLst>
          <pc:docMk/>
          <pc:sldMk cId="1530733108" sldId="469"/>
        </pc:sldMkLst>
      </pc:sldChg>
      <pc:sldChg chg="del">
        <pc:chgData name="Nick Fournier" userId="e6a21cca-2bf1-452d-ae20-62db7bab88e2" providerId="ADAL" clId="{F35FDF67-647A-4A3C-A6FF-90FBA102D2D4}" dt="2022-07-24T20:29:26.731" v="9616" actId="47"/>
        <pc:sldMkLst>
          <pc:docMk/>
          <pc:sldMk cId="1590145762" sldId="472"/>
        </pc:sldMkLst>
      </pc:sldChg>
      <pc:sldChg chg="add">
        <pc:chgData name="Nick Fournier" userId="e6a21cca-2bf1-452d-ae20-62db7bab88e2" providerId="ADAL" clId="{F35FDF67-647A-4A3C-A6FF-90FBA102D2D4}" dt="2022-07-22T18:55:42.504" v="39"/>
        <pc:sldMkLst>
          <pc:docMk/>
          <pc:sldMk cId="1745944170" sldId="473"/>
        </pc:sldMkLst>
      </pc:sldChg>
      <pc:sldChg chg="modSp add mod ord">
        <pc:chgData name="Nick Fournier" userId="e6a21cca-2bf1-452d-ae20-62db7bab88e2" providerId="ADAL" clId="{F35FDF67-647A-4A3C-A6FF-90FBA102D2D4}" dt="2022-07-24T20:59:05.400" v="9891" actId="20577"/>
        <pc:sldMkLst>
          <pc:docMk/>
          <pc:sldMk cId="3012692075" sldId="474"/>
        </pc:sldMkLst>
        <pc:spChg chg="mod">
          <ac:chgData name="Nick Fournier" userId="e6a21cca-2bf1-452d-ae20-62db7bab88e2" providerId="ADAL" clId="{F35FDF67-647A-4A3C-A6FF-90FBA102D2D4}" dt="2022-07-24T20:59:05.400" v="9891" actId="20577"/>
          <ac:spMkLst>
            <pc:docMk/>
            <pc:sldMk cId="3012692075" sldId="474"/>
            <ac:spMk id="3" creationId="{0B029955-508D-4D3D-B49C-7FFC7B60006B}"/>
          </ac:spMkLst>
        </pc:spChg>
      </pc:sldChg>
      <pc:sldChg chg="add del ord">
        <pc:chgData name="Nick Fournier" userId="e6a21cca-2bf1-452d-ae20-62db7bab88e2" providerId="ADAL" clId="{F35FDF67-647A-4A3C-A6FF-90FBA102D2D4}" dt="2022-07-24T20:57:55.361" v="9849"/>
        <pc:sldMkLst>
          <pc:docMk/>
          <pc:sldMk cId="3509831888" sldId="475"/>
        </pc:sldMkLst>
      </pc:sldChg>
      <pc:sldChg chg="addSp delSp modSp add del mod">
        <pc:chgData name="Nick Fournier" userId="e6a21cca-2bf1-452d-ae20-62db7bab88e2" providerId="ADAL" clId="{F35FDF67-647A-4A3C-A6FF-90FBA102D2D4}" dt="2022-07-22T21:15:33.074" v="2253" actId="47"/>
        <pc:sldMkLst>
          <pc:docMk/>
          <pc:sldMk cId="3715114822" sldId="476"/>
        </pc:sldMkLst>
        <pc:spChg chg="mod">
          <ac:chgData name="Nick Fournier" userId="e6a21cca-2bf1-452d-ae20-62db7bab88e2" providerId="ADAL" clId="{F35FDF67-647A-4A3C-A6FF-90FBA102D2D4}" dt="2022-07-22T21:01:12.814" v="1741" actId="20577"/>
          <ac:spMkLst>
            <pc:docMk/>
            <pc:sldMk cId="3715114822" sldId="476"/>
            <ac:spMk id="2" creationId="{30E9A327-CA7E-49B5-B423-568D6E21E4FA}"/>
          </ac:spMkLst>
        </pc:spChg>
        <pc:spChg chg="del mod">
          <ac:chgData name="Nick Fournier" userId="e6a21cca-2bf1-452d-ae20-62db7bab88e2" providerId="ADAL" clId="{F35FDF67-647A-4A3C-A6FF-90FBA102D2D4}" dt="2022-07-22T20:40:32.599" v="760" actId="478"/>
          <ac:spMkLst>
            <pc:docMk/>
            <pc:sldMk cId="3715114822" sldId="476"/>
            <ac:spMk id="3" creationId="{0B029955-508D-4D3D-B49C-7FFC7B60006B}"/>
          </ac:spMkLst>
        </pc:spChg>
        <pc:spChg chg="add del mod">
          <ac:chgData name="Nick Fournier" userId="e6a21cca-2bf1-452d-ae20-62db7bab88e2" providerId="ADAL" clId="{F35FDF67-647A-4A3C-A6FF-90FBA102D2D4}" dt="2022-07-22T20:40:35.817" v="761" actId="478"/>
          <ac:spMkLst>
            <pc:docMk/>
            <pc:sldMk cId="3715114822" sldId="476"/>
            <ac:spMk id="7" creationId="{13B3075C-353C-A504-E617-DB4553E7F5D7}"/>
          </ac:spMkLst>
        </pc:spChg>
        <pc:spChg chg="add mod">
          <ac:chgData name="Nick Fournier" userId="e6a21cca-2bf1-452d-ae20-62db7bab88e2" providerId="ADAL" clId="{F35FDF67-647A-4A3C-A6FF-90FBA102D2D4}" dt="2022-07-22T21:00:58.154" v="1728" actId="1076"/>
          <ac:spMkLst>
            <pc:docMk/>
            <pc:sldMk cId="3715114822" sldId="476"/>
            <ac:spMk id="8" creationId="{D772147C-FF5F-2D1A-DD89-4A42C3B392A1}"/>
          </ac:spMkLst>
        </pc:spChg>
        <pc:picChg chg="add mod ord modCrop">
          <ac:chgData name="Nick Fournier" userId="e6a21cca-2bf1-452d-ae20-62db7bab88e2" providerId="ADAL" clId="{F35FDF67-647A-4A3C-A6FF-90FBA102D2D4}" dt="2022-07-22T20:40:22.749" v="748" actId="14100"/>
          <ac:picMkLst>
            <pc:docMk/>
            <pc:sldMk cId="3715114822" sldId="476"/>
            <ac:picMk id="5" creationId="{7967B6ED-E357-B04D-EA5A-D64F3D92D311}"/>
          </ac:picMkLst>
        </pc:picChg>
      </pc:sldChg>
      <pc:sldChg chg="addSp delSp modSp add del mod">
        <pc:chgData name="Nick Fournier" userId="e6a21cca-2bf1-452d-ae20-62db7bab88e2" providerId="ADAL" clId="{F35FDF67-647A-4A3C-A6FF-90FBA102D2D4}" dt="2022-07-22T21:02:58.415" v="1860" actId="47"/>
        <pc:sldMkLst>
          <pc:docMk/>
          <pc:sldMk cId="2090486395" sldId="477"/>
        </pc:sldMkLst>
        <pc:spChg chg="mod">
          <ac:chgData name="Nick Fournier" userId="e6a21cca-2bf1-452d-ae20-62db7bab88e2" providerId="ADAL" clId="{F35FDF67-647A-4A3C-A6FF-90FBA102D2D4}" dt="2022-07-22T21:01:20.274" v="1758" actId="20577"/>
          <ac:spMkLst>
            <pc:docMk/>
            <pc:sldMk cId="2090486395" sldId="477"/>
            <ac:spMk id="2" creationId="{30E9A327-CA7E-49B5-B423-568D6E21E4FA}"/>
          </ac:spMkLst>
        </pc:spChg>
        <pc:spChg chg="add del">
          <ac:chgData name="Nick Fournier" userId="e6a21cca-2bf1-452d-ae20-62db7bab88e2" providerId="ADAL" clId="{F35FDF67-647A-4A3C-A6FF-90FBA102D2D4}" dt="2022-07-22T20:47:29.649" v="1010" actId="478"/>
          <ac:spMkLst>
            <pc:docMk/>
            <pc:sldMk cId="2090486395" sldId="477"/>
            <ac:spMk id="3" creationId="{FBC98434-19D8-42AC-922B-C87FEB281FCF}"/>
          </ac:spMkLst>
        </pc:spChg>
        <pc:spChg chg="add mod">
          <ac:chgData name="Nick Fournier" userId="e6a21cca-2bf1-452d-ae20-62db7bab88e2" providerId="ADAL" clId="{F35FDF67-647A-4A3C-A6FF-90FBA102D2D4}" dt="2022-07-22T20:47:43.021" v="1016" actId="14100"/>
          <ac:spMkLst>
            <pc:docMk/>
            <pc:sldMk cId="2090486395" sldId="477"/>
            <ac:spMk id="4" creationId="{F5395033-618B-7FB7-9477-BBEAFC29791A}"/>
          </ac:spMkLst>
        </pc:spChg>
        <pc:spChg chg="add del mod">
          <ac:chgData name="Nick Fournier" userId="e6a21cca-2bf1-452d-ae20-62db7bab88e2" providerId="ADAL" clId="{F35FDF67-647A-4A3C-A6FF-90FBA102D2D4}" dt="2022-07-22T21:02:56.055" v="1859" actId="478"/>
          <ac:spMkLst>
            <pc:docMk/>
            <pc:sldMk cId="2090486395" sldId="477"/>
            <ac:spMk id="6" creationId="{9D44D632-4654-1E0F-F79F-C4387AB07ACD}"/>
          </ac:spMkLst>
        </pc:spChg>
        <pc:spChg chg="add del mod">
          <ac:chgData name="Nick Fournier" userId="e6a21cca-2bf1-452d-ae20-62db7bab88e2" providerId="ADAL" clId="{F35FDF67-647A-4A3C-A6FF-90FBA102D2D4}" dt="2022-07-22T21:02:15.147" v="1802" actId="478"/>
          <ac:spMkLst>
            <pc:docMk/>
            <pc:sldMk cId="2090486395" sldId="477"/>
            <ac:spMk id="7" creationId="{9D34E2F0-AE52-E3A9-27ED-82214EF6D9D6}"/>
          </ac:spMkLst>
        </pc:spChg>
        <pc:spChg chg="add del mod">
          <ac:chgData name="Nick Fournier" userId="e6a21cca-2bf1-452d-ae20-62db7bab88e2" providerId="ADAL" clId="{F35FDF67-647A-4A3C-A6FF-90FBA102D2D4}" dt="2022-07-22T21:02:15.147" v="1802" actId="478"/>
          <ac:spMkLst>
            <pc:docMk/>
            <pc:sldMk cId="2090486395" sldId="477"/>
            <ac:spMk id="8" creationId="{140CADF7-8B2D-449F-AE2A-5F1E562A5DA9}"/>
          </ac:spMkLst>
        </pc:spChg>
        <pc:spChg chg="add mod">
          <ac:chgData name="Nick Fournier" userId="e6a21cca-2bf1-452d-ae20-62db7bab88e2" providerId="ADAL" clId="{F35FDF67-647A-4A3C-A6FF-90FBA102D2D4}" dt="2022-07-22T21:02:43.754" v="1857" actId="12"/>
          <ac:spMkLst>
            <pc:docMk/>
            <pc:sldMk cId="2090486395" sldId="477"/>
            <ac:spMk id="9" creationId="{98D91C87-4ADF-774C-0C6A-4BB91218ACF0}"/>
          </ac:spMkLst>
        </pc:spChg>
      </pc:sldChg>
      <pc:sldChg chg="addSp delSp modSp add del mod">
        <pc:chgData name="Nick Fournier" userId="e6a21cca-2bf1-452d-ae20-62db7bab88e2" providerId="ADAL" clId="{F35FDF67-647A-4A3C-A6FF-90FBA102D2D4}" dt="2022-07-22T20:47:22.147" v="1007" actId="47"/>
        <pc:sldMkLst>
          <pc:docMk/>
          <pc:sldMk cId="4031881804" sldId="477"/>
        </pc:sldMkLst>
        <pc:spChg chg="mod">
          <ac:chgData name="Nick Fournier" userId="e6a21cca-2bf1-452d-ae20-62db7bab88e2" providerId="ADAL" clId="{F35FDF67-647A-4A3C-A6FF-90FBA102D2D4}" dt="2022-07-22T20:46:20.549" v="966"/>
          <ac:spMkLst>
            <pc:docMk/>
            <pc:sldMk cId="4031881804" sldId="477"/>
            <ac:spMk id="2" creationId="{30E9A327-CA7E-49B5-B423-568D6E21E4FA}"/>
          </ac:spMkLst>
        </pc:spChg>
        <pc:spChg chg="add del mod">
          <ac:chgData name="Nick Fournier" userId="e6a21cca-2bf1-452d-ae20-62db7bab88e2" providerId="ADAL" clId="{F35FDF67-647A-4A3C-A6FF-90FBA102D2D4}" dt="2022-07-22T20:43:42.399" v="876" actId="478"/>
          <ac:spMkLst>
            <pc:docMk/>
            <pc:sldMk cId="4031881804" sldId="477"/>
            <ac:spMk id="3" creationId="{E519AE1B-8610-2A6E-2711-EA600C4009E9}"/>
          </ac:spMkLst>
        </pc:spChg>
        <pc:spChg chg="add mod">
          <ac:chgData name="Nick Fournier" userId="e6a21cca-2bf1-452d-ae20-62db7bab88e2" providerId="ADAL" clId="{F35FDF67-647A-4A3C-A6FF-90FBA102D2D4}" dt="2022-07-22T20:46:24.237" v="967" actId="1076"/>
          <ac:spMkLst>
            <pc:docMk/>
            <pc:sldMk cId="4031881804" sldId="477"/>
            <ac:spMk id="6" creationId="{E17F6FE6-E41F-9851-F1DD-2B99C4C9DAFF}"/>
          </ac:spMkLst>
        </pc:spChg>
        <pc:spChg chg="add del mod">
          <ac:chgData name="Nick Fournier" userId="e6a21cca-2bf1-452d-ae20-62db7bab88e2" providerId="ADAL" clId="{F35FDF67-647A-4A3C-A6FF-90FBA102D2D4}" dt="2022-07-22T20:45:45.997" v="895"/>
          <ac:spMkLst>
            <pc:docMk/>
            <pc:sldMk cId="4031881804" sldId="477"/>
            <ac:spMk id="7" creationId="{E7914C1A-66E8-2CB8-103C-2EEB5630E653}"/>
          </ac:spMkLst>
        </pc:spChg>
        <pc:spChg chg="add del mod">
          <ac:chgData name="Nick Fournier" userId="e6a21cca-2bf1-452d-ae20-62db7bab88e2" providerId="ADAL" clId="{F35FDF67-647A-4A3C-A6FF-90FBA102D2D4}" dt="2022-07-22T20:47:15.477" v="1006" actId="20577"/>
          <ac:spMkLst>
            <pc:docMk/>
            <pc:sldMk cId="4031881804" sldId="477"/>
            <ac:spMk id="8" creationId="{EB39A924-CD7C-3BCD-7119-0419D318FFB0}"/>
          </ac:spMkLst>
        </pc:spChg>
      </pc:sldChg>
      <pc:sldChg chg="add del">
        <pc:chgData name="Nick Fournier" userId="e6a21cca-2bf1-452d-ae20-62db7bab88e2" providerId="ADAL" clId="{F35FDF67-647A-4A3C-A6FF-90FBA102D2D4}" dt="2022-07-22T20:43:48.887" v="878" actId="47"/>
        <pc:sldMkLst>
          <pc:docMk/>
          <pc:sldMk cId="2959997996" sldId="478"/>
        </pc:sldMkLst>
      </pc:sldChg>
      <pc:sldChg chg="modSp add mod">
        <pc:chgData name="Nick Fournier" userId="e6a21cca-2bf1-452d-ae20-62db7bab88e2" providerId="ADAL" clId="{F35FDF67-647A-4A3C-A6FF-90FBA102D2D4}" dt="2022-07-23T19:20:02.374" v="7613" actId="20577"/>
        <pc:sldMkLst>
          <pc:docMk/>
          <pc:sldMk cId="4045654962" sldId="478"/>
        </pc:sldMkLst>
        <pc:spChg chg="mod">
          <ac:chgData name="Nick Fournier" userId="e6a21cca-2bf1-452d-ae20-62db7bab88e2" providerId="ADAL" clId="{F35FDF67-647A-4A3C-A6FF-90FBA102D2D4}" dt="2022-07-23T19:20:02.374" v="7613" actId="20577"/>
          <ac:spMkLst>
            <pc:docMk/>
            <pc:sldMk cId="4045654962" sldId="478"/>
            <ac:spMk id="3" creationId="{0B029955-508D-4D3D-B49C-7FFC7B60006B}"/>
          </ac:spMkLst>
        </pc:spChg>
      </pc:sldChg>
      <pc:sldChg chg="modSp add del mod">
        <pc:chgData name="Nick Fournier" userId="e6a21cca-2bf1-452d-ae20-62db7bab88e2" providerId="ADAL" clId="{F35FDF67-647A-4A3C-A6FF-90FBA102D2D4}" dt="2022-07-22T20:45:15.515" v="883" actId="47"/>
        <pc:sldMkLst>
          <pc:docMk/>
          <pc:sldMk cId="584892390" sldId="479"/>
        </pc:sldMkLst>
        <pc:spChg chg="mod">
          <ac:chgData name="Nick Fournier" userId="e6a21cca-2bf1-452d-ae20-62db7bab88e2" providerId="ADAL" clId="{F35FDF67-647A-4A3C-A6FF-90FBA102D2D4}" dt="2022-07-22T20:44:37.182" v="882" actId="1076"/>
          <ac:spMkLst>
            <pc:docMk/>
            <pc:sldMk cId="584892390" sldId="479"/>
            <ac:spMk id="6" creationId="{E17F6FE6-E41F-9851-F1DD-2B99C4C9DAFF}"/>
          </ac:spMkLst>
        </pc:spChg>
      </pc:sldChg>
      <pc:sldChg chg="addSp delSp modSp add mod">
        <pc:chgData name="Nick Fournier" userId="e6a21cca-2bf1-452d-ae20-62db7bab88e2" providerId="ADAL" clId="{F35FDF67-647A-4A3C-A6FF-90FBA102D2D4}" dt="2022-07-23T18:38:48.068" v="6263" actId="6549"/>
        <pc:sldMkLst>
          <pc:docMk/>
          <pc:sldMk cId="825732797" sldId="479"/>
        </pc:sldMkLst>
        <pc:spChg chg="mod">
          <ac:chgData name="Nick Fournier" userId="e6a21cca-2bf1-452d-ae20-62db7bab88e2" providerId="ADAL" clId="{F35FDF67-647A-4A3C-A6FF-90FBA102D2D4}" dt="2022-07-23T18:38:48.068" v="6263" actId="6549"/>
          <ac:spMkLst>
            <pc:docMk/>
            <pc:sldMk cId="825732797" sldId="479"/>
            <ac:spMk id="2" creationId="{30E9A327-CA7E-49B5-B423-568D6E21E4FA}"/>
          </ac:spMkLst>
        </pc:spChg>
        <pc:spChg chg="add del">
          <ac:chgData name="Nick Fournier" userId="e6a21cca-2bf1-452d-ae20-62db7bab88e2" providerId="ADAL" clId="{F35FDF67-647A-4A3C-A6FF-90FBA102D2D4}" dt="2022-07-22T21:05:23.905" v="1993" actId="478"/>
          <ac:spMkLst>
            <pc:docMk/>
            <pc:sldMk cId="825732797" sldId="479"/>
            <ac:spMk id="3" creationId="{AE7DE82C-BC66-B71A-61E7-01A0127F33D0}"/>
          </ac:spMkLst>
        </pc:spChg>
        <pc:spChg chg="mod">
          <ac:chgData name="Nick Fournier" userId="e6a21cca-2bf1-452d-ae20-62db7bab88e2" providerId="ADAL" clId="{F35FDF67-647A-4A3C-A6FF-90FBA102D2D4}" dt="2022-07-22T21:10:34.125" v="2252" actId="207"/>
          <ac:spMkLst>
            <pc:docMk/>
            <pc:sldMk cId="825732797" sldId="479"/>
            <ac:spMk id="4" creationId="{F5395033-618B-7FB7-9477-BBEAFC29791A}"/>
          </ac:spMkLst>
        </pc:spChg>
        <pc:spChg chg="del mod">
          <ac:chgData name="Nick Fournier" userId="e6a21cca-2bf1-452d-ae20-62db7bab88e2" providerId="ADAL" clId="{F35FDF67-647A-4A3C-A6FF-90FBA102D2D4}" dt="2022-07-22T21:05:58.315" v="1999" actId="478"/>
          <ac:spMkLst>
            <pc:docMk/>
            <pc:sldMk cId="825732797" sldId="479"/>
            <ac:spMk id="6" creationId="{9D44D632-4654-1E0F-F79F-C4387AB07ACD}"/>
          </ac:spMkLst>
        </pc:spChg>
        <pc:spChg chg="add mod">
          <ac:chgData name="Nick Fournier" userId="e6a21cca-2bf1-452d-ae20-62db7bab88e2" providerId="ADAL" clId="{F35FDF67-647A-4A3C-A6FF-90FBA102D2D4}" dt="2022-07-22T21:23:36.425" v="2382" actId="1035"/>
          <ac:spMkLst>
            <pc:docMk/>
            <pc:sldMk cId="825732797" sldId="479"/>
            <ac:spMk id="7" creationId="{32A573B0-2500-DDBC-B3E3-5DD021941CBA}"/>
          </ac:spMkLst>
        </pc:spChg>
        <pc:spChg chg="add del mod">
          <ac:chgData name="Nick Fournier" userId="e6a21cca-2bf1-452d-ae20-62db7bab88e2" providerId="ADAL" clId="{F35FDF67-647A-4A3C-A6FF-90FBA102D2D4}" dt="2022-07-22T21:04:36.135" v="1986" actId="478"/>
          <ac:spMkLst>
            <pc:docMk/>
            <pc:sldMk cId="825732797" sldId="479"/>
            <ac:spMk id="8" creationId="{CCF6F407-2E04-83A6-1E34-585F8DE9EAF3}"/>
          </ac:spMkLst>
        </pc:spChg>
        <pc:spChg chg="mod">
          <ac:chgData name="Nick Fournier" userId="e6a21cca-2bf1-452d-ae20-62db7bab88e2" providerId="ADAL" clId="{F35FDF67-647A-4A3C-A6FF-90FBA102D2D4}" dt="2022-07-22T21:45:24.697" v="2783" actId="6549"/>
          <ac:spMkLst>
            <pc:docMk/>
            <pc:sldMk cId="825732797" sldId="479"/>
            <ac:spMk id="9" creationId="{98D91C87-4ADF-774C-0C6A-4BB91218ACF0}"/>
          </ac:spMkLst>
        </pc:spChg>
        <pc:spChg chg="add mod">
          <ac:chgData name="Nick Fournier" userId="e6a21cca-2bf1-452d-ae20-62db7bab88e2" providerId="ADAL" clId="{F35FDF67-647A-4A3C-A6FF-90FBA102D2D4}" dt="2022-07-22T21:23:36.425" v="2382" actId="1035"/>
          <ac:spMkLst>
            <pc:docMk/>
            <pc:sldMk cId="825732797" sldId="479"/>
            <ac:spMk id="10" creationId="{0818954D-67F5-7217-804F-6495C5ECFA40}"/>
          </ac:spMkLst>
        </pc:spChg>
        <pc:spChg chg="add mod">
          <ac:chgData name="Nick Fournier" userId="e6a21cca-2bf1-452d-ae20-62db7bab88e2" providerId="ADAL" clId="{F35FDF67-647A-4A3C-A6FF-90FBA102D2D4}" dt="2022-07-22T21:20:10.254" v="2311" actId="692"/>
          <ac:spMkLst>
            <pc:docMk/>
            <pc:sldMk cId="825732797" sldId="479"/>
            <ac:spMk id="11" creationId="{BB9443A1-2A86-F294-CD0A-79FD854504DD}"/>
          </ac:spMkLst>
        </pc:spChg>
        <pc:spChg chg="add mod">
          <ac:chgData name="Nick Fournier" userId="e6a21cca-2bf1-452d-ae20-62db7bab88e2" providerId="ADAL" clId="{F35FDF67-647A-4A3C-A6FF-90FBA102D2D4}" dt="2022-07-22T21:20:10.254" v="2311" actId="692"/>
          <ac:spMkLst>
            <pc:docMk/>
            <pc:sldMk cId="825732797" sldId="479"/>
            <ac:spMk id="12" creationId="{E512590C-321A-463C-455D-B800B41BB8D3}"/>
          </ac:spMkLst>
        </pc:spChg>
        <pc:picChg chg="mod">
          <ac:chgData name="Nick Fournier" userId="e6a21cca-2bf1-452d-ae20-62db7bab88e2" providerId="ADAL" clId="{F35FDF67-647A-4A3C-A6FF-90FBA102D2D4}" dt="2022-07-22T21:09:02.704" v="2209" actId="1076"/>
          <ac:picMkLst>
            <pc:docMk/>
            <pc:sldMk cId="825732797" sldId="479"/>
            <ac:picMk id="5" creationId="{7967B6ED-E357-B04D-EA5A-D64F3D92D311}"/>
          </ac:picMkLst>
        </pc:picChg>
      </pc:sldChg>
      <pc:sldChg chg="modSp add del mod">
        <pc:chgData name="Nick Fournier" userId="e6a21cca-2bf1-452d-ae20-62db7bab88e2" providerId="ADAL" clId="{F35FDF67-647A-4A3C-A6FF-90FBA102D2D4}" dt="2022-07-22T21:03:32.146" v="1871" actId="47"/>
        <pc:sldMkLst>
          <pc:docMk/>
          <pc:sldMk cId="1850600766" sldId="480"/>
        </pc:sldMkLst>
        <pc:spChg chg="mod">
          <ac:chgData name="Nick Fournier" userId="e6a21cca-2bf1-452d-ae20-62db7bab88e2" providerId="ADAL" clId="{F35FDF67-647A-4A3C-A6FF-90FBA102D2D4}" dt="2022-07-22T21:03:20.325" v="1868" actId="1076"/>
          <ac:spMkLst>
            <pc:docMk/>
            <pc:sldMk cId="1850600766" sldId="480"/>
            <ac:spMk id="4" creationId="{F5395033-618B-7FB7-9477-BBEAFC29791A}"/>
          </ac:spMkLst>
        </pc:spChg>
        <pc:spChg chg="mod">
          <ac:chgData name="Nick Fournier" userId="e6a21cca-2bf1-452d-ae20-62db7bab88e2" providerId="ADAL" clId="{F35FDF67-647A-4A3C-A6FF-90FBA102D2D4}" dt="2022-07-22T21:03:20.325" v="1868" actId="1076"/>
          <ac:spMkLst>
            <pc:docMk/>
            <pc:sldMk cId="1850600766" sldId="480"/>
            <ac:spMk id="6" creationId="{9D44D632-4654-1E0F-F79F-C4387AB07ACD}"/>
          </ac:spMkLst>
        </pc:spChg>
        <pc:spChg chg="mod">
          <ac:chgData name="Nick Fournier" userId="e6a21cca-2bf1-452d-ae20-62db7bab88e2" providerId="ADAL" clId="{F35FDF67-647A-4A3C-A6FF-90FBA102D2D4}" dt="2022-07-22T21:03:27.524" v="1870" actId="1076"/>
          <ac:spMkLst>
            <pc:docMk/>
            <pc:sldMk cId="1850600766" sldId="480"/>
            <ac:spMk id="9" creationId="{98D91C87-4ADF-774C-0C6A-4BB91218ACF0}"/>
          </ac:spMkLst>
        </pc:spChg>
      </pc:sldChg>
      <pc:sldChg chg="addSp delSp modSp add mod ord">
        <pc:chgData name="Nick Fournier" userId="e6a21cca-2bf1-452d-ae20-62db7bab88e2" providerId="ADAL" clId="{F35FDF67-647A-4A3C-A6FF-90FBA102D2D4}" dt="2022-07-23T19:20:48.103" v="7620" actId="207"/>
        <pc:sldMkLst>
          <pc:docMk/>
          <pc:sldMk cId="3590442206" sldId="480"/>
        </pc:sldMkLst>
        <pc:spChg chg="mod">
          <ac:chgData name="Nick Fournier" userId="e6a21cca-2bf1-452d-ae20-62db7bab88e2" providerId="ADAL" clId="{F35FDF67-647A-4A3C-A6FF-90FBA102D2D4}" dt="2022-07-23T18:36:47.882" v="6256" actId="20577"/>
          <ac:spMkLst>
            <pc:docMk/>
            <pc:sldMk cId="3590442206" sldId="480"/>
            <ac:spMk id="2" creationId="{3F7B7DDB-5A3C-47B1-A3A6-DA8FF7A07A3A}"/>
          </ac:spMkLst>
        </pc:spChg>
        <pc:spChg chg="add mod">
          <ac:chgData name="Nick Fournier" userId="e6a21cca-2bf1-452d-ae20-62db7bab88e2" providerId="ADAL" clId="{F35FDF67-647A-4A3C-A6FF-90FBA102D2D4}" dt="2022-07-23T19:20:45.271" v="7618" actId="207"/>
          <ac:spMkLst>
            <pc:docMk/>
            <pc:sldMk cId="3590442206" sldId="480"/>
            <ac:spMk id="7" creationId="{283B8903-E16D-F826-62D3-8C16E1E85C2D}"/>
          </ac:spMkLst>
        </pc:spChg>
        <pc:spChg chg="add del">
          <ac:chgData name="Nick Fournier" userId="e6a21cca-2bf1-452d-ae20-62db7bab88e2" providerId="ADAL" clId="{F35FDF67-647A-4A3C-A6FF-90FBA102D2D4}" dt="2022-07-23T18:35:14.112" v="6216" actId="478"/>
          <ac:spMkLst>
            <pc:docMk/>
            <pc:sldMk cId="3590442206" sldId="480"/>
            <ac:spMk id="9" creationId="{99858CAC-FE64-01B4-1B2D-FD51D6E0A0BE}"/>
          </ac:spMkLst>
        </pc:spChg>
        <pc:spChg chg="add mod">
          <ac:chgData name="Nick Fournier" userId="e6a21cca-2bf1-452d-ae20-62db7bab88e2" providerId="ADAL" clId="{F35FDF67-647A-4A3C-A6FF-90FBA102D2D4}" dt="2022-07-23T18:57:41.307" v="6949" actId="14100"/>
          <ac:spMkLst>
            <pc:docMk/>
            <pc:sldMk cId="3590442206" sldId="480"/>
            <ac:spMk id="10" creationId="{85ACEF5B-0A95-2F28-8514-3D524449A035}"/>
          </ac:spMkLst>
        </pc:spChg>
        <pc:spChg chg="del mod">
          <ac:chgData name="Nick Fournier" userId="e6a21cca-2bf1-452d-ae20-62db7bab88e2" providerId="ADAL" clId="{F35FDF67-647A-4A3C-A6FF-90FBA102D2D4}" dt="2022-07-22T22:33:07.159" v="3246" actId="478"/>
          <ac:spMkLst>
            <pc:docMk/>
            <pc:sldMk cId="3590442206" sldId="480"/>
            <ac:spMk id="14" creationId="{8DE3A2AC-9146-E4ED-8EF1-F03C530A80AE}"/>
          </ac:spMkLst>
        </pc:spChg>
        <pc:spChg chg="del mod">
          <ac:chgData name="Nick Fournier" userId="e6a21cca-2bf1-452d-ae20-62db7bab88e2" providerId="ADAL" clId="{F35FDF67-647A-4A3C-A6FF-90FBA102D2D4}" dt="2022-07-22T22:33:07.159" v="3246" actId="478"/>
          <ac:spMkLst>
            <pc:docMk/>
            <pc:sldMk cId="3590442206" sldId="480"/>
            <ac:spMk id="16" creationId="{4421BD39-0967-B6F7-D23E-1B0FD8904FDA}"/>
          </ac:spMkLst>
        </pc:spChg>
        <pc:spChg chg="del mod">
          <ac:chgData name="Nick Fournier" userId="e6a21cca-2bf1-452d-ae20-62db7bab88e2" providerId="ADAL" clId="{F35FDF67-647A-4A3C-A6FF-90FBA102D2D4}" dt="2022-07-22T22:33:07.159" v="3246" actId="478"/>
          <ac:spMkLst>
            <pc:docMk/>
            <pc:sldMk cId="3590442206" sldId="480"/>
            <ac:spMk id="20" creationId="{E9E635B9-6389-C7D3-CD78-38D709F00BCB}"/>
          </ac:spMkLst>
        </pc:spChg>
        <pc:spChg chg="del mod">
          <ac:chgData name="Nick Fournier" userId="e6a21cca-2bf1-452d-ae20-62db7bab88e2" providerId="ADAL" clId="{F35FDF67-647A-4A3C-A6FF-90FBA102D2D4}" dt="2022-07-22T22:33:11.440" v="3247" actId="478"/>
          <ac:spMkLst>
            <pc:docMk/>
            <pc:sldMk cId="3590442206" sldId="480"/>
            <ac:spMk id="21" creationId="{1F028738-3947-410E-98AC-96F6CCE44680}"/>
          </ac:spMkLst>
        </pc:spChg>
        <pc:spChg chg="del mod">
          <ac:chgData name="Nick Fournier" userId="e6a21cca-2bf1-452d-ae20-62db7bab88e2" providerId="ADAL" clId="{F35FDF67-647A-4A3C-A6FF-90FBA102D2D4}" dt="2022-07-22T22:33:07.159" v="3246" actId="478"/>
          <ac:spMkLst>
            <pc:docMk/>
            <pc:sldMk cId="3590442206" sldId="480"/>
            <ac:spMk id="23" creationId="{5560A085-2447-0121-274C-4C00495630B8}"/>
          </ac:spMkLst>
        </pc:spChg>
        <pc:spChg chg="del mod">
          <ac:chgData name="Nick Fournier" userId="e6a21cca-2bf1-452d-ae20-62db7bab88e2" providerId="ADAL" clId="{F35FDF67-647A-4A3C-A6FF-90FBA102D2D4}" dt="2022-07-22T22:33:07.159" v="3246" actId="478"/>
          <ac:spMkLst>
            <pc:docMk/>
            <pc:sldMk cId="3590442206" sldId="480"/>
            <ac:spMk id="24" creationId="{4C715368-2932-DCDA-59FE-261FA3A65B10}"/>
          </ac:spMkLst>
        </pc:spChg>
        <pc:spChg chg="del mod">
          <ac:chgData name="Nick Fournier" userId="e6a21cca-2bf1-452d-ae20-62db7bab88e2" providerId="ADAL" clId="{F35FDF67-647A-4A3C-A6FF-90FBA102D2D4}" dt="2022-07-22T22:33:07.159" v="3246" actId="478"/>
          <ac:spMkLst>
            <pc:docMk/>
            <pc:sldMk cId="3590442206" sldId="480"/>
            <ac:spMk id="25" creationId="{70258ADF-F41D-A263-7C45-203AAE123C46}"/>
          </ac:spMkLst>
        </pc:spChg>
        <pc:spChg chg="del mod">
          <ac:chgData name="Nick Fournier" userId="e6a21cca-2bf1-452d-ae20-62db7bab88e2" providerId="ADAL" clId="{F35FDF67-647A-4A3C-A6FF-90FBA102D2D4}" dt="2022-07-22T22:33:11.440" v="3247" actId="478"/>
          <ac:spMkLst>
            <pc:docMk/>
            <pc:sldMk cId="3590442206" sldId="480"/>
            <ac:spMk id="27" creationId="{245E8456-5DE6-7E72-56EF-2CD7299EFD1D}"/>
          </ac:spMkLst>
        </pc:spChg>
        <pc:spChg chg="del mod">
          <ac:chgData name="Nick Fournier" userId="e6a21cca-2bf1-452d-ae20-62db7bab88e2" providerId="ADAL" clId="{F35FDF67-647A-4A3C-A6FF-90FBA102D2D4}" dt="2022-07-22T22:33:11.440" v="3247" actId="478"/>
          <ac:spMkLst>
            <pc:docMk/>
            <pc:sldMk cId="3590442206" sldId="480"/>
            <ac:spMk id="28" creationId="{6B20E5F6-1E28-F4E0-895A-8F51164C2A5E}"/>
          </ac:spMkLst>
        </pc:spChg>
        <pc:spChg chg="mod">
          <ac:chgData name="Nick Fournier" userId="e6a21cca-2bf1-452d-ae20-62db7bab88e2" providerId="ADAL" clId="{F35FDF67-647A-4A3C-A6FF-90FBA102D2D4}" dt="2022-07-23T19:20:48.103" v="7620" actId="207"/>
          <ac:spMkLst>
            <pc:docMk/>
            <pc:sldMk cId="3590442206" sldId="480"/>
            <ac:spMk id="29" creationId="{CB1956CB-4FB3-31EB-617A-201A8BFA4D40}"/>
          </ac:spMkLst>
        </pc:spChg>
        <pc:spChg chg="mod">
          <ac:chgData name="Nick Fournier" userId="e6a21cca-2bf1-452d-ae20-62db7bab88e2" providerId="ADAL" clId="{F35FDF67-647A-4A3C-A6FF-90FBA102D2D4}" dt="2022-07-23T19:20:42.355" v="7616" actId="207"/>
          <ac:spMkLst>
            <pc:docMk/>
            <pc:sldMk cId="3590442206" sldId="480"/>
            <ac:spMk id="30" creationId="{C432DE76-54A2-2CE5-3E06-CD99FA312257}"/>
          </ac:spMkLst>
        </pc:spChg>
        <pc:spChg chg="del mod">
          <ac:chgData name="Nick Fournier" userId="e6a21cca-2bf1-452d-ae20-62db7bab88e2" providerId="ADAL" clId="{F35FDF67-647A-4A3C-A6FF-90FBA102D2D4}" dt="2022-07-22T22:33:11.440" v="3247" actId="478"/>
          <ac:spMkLst>
            <pc:docMk/>
            <pc:sldMk cId="3590442206" sldId="480"/>
            <ac:spMk id="31" creationId="{A4AC0056-6231-2E0A-2C5F-2B04B69BECE0}"/>
          </ac:spMkLst>
        </pc:spChg>
        <pc:spChg chg="del mod">
          <ac:chgData name="Nick Fournier" userId="e6a21cca-2bf1-452d-ae20-62db7bab88e2" providerId="ADAL" clId="{F35FDF67-647A-4A3C-A6FF-90FBA102D2D4}" dt="2022-07-22T22:33:11.440" v="3247" actId="478"/>
          <ac:spMkLst>
            <pc:docMk/>
            <pc:sldMk cId="3590442206" sldId="480"/>
            <ac:spMk id="32" creationId="{466C0BB2-8C84-E527-AD91-B90BEB132833}"/>
          </ac:spMkLst>
        </pc:spChg>
        <pc:spChg chg="del mod">
          <ac:chgData name="Nick Fournier" userId="e6a21cca-2bf1-452d-ae20-62db7bab88e2" providerId="ADAL" clId="{F35FDF67-647A-4A3C-A6FF-90FBA102D2D4}" dt="2022-07-22T22:33:11.440" v="3247" actId="478"/>
          <ac:spMkLst>
            <pc:docMk/>
            <pc:sldMk cId="3590442206" sldId="480"/>
            <ac:spMk id="33" creationId="{D64A85B8-02E7-DBA6-4754-6E3B65E5A12D}"/>
          </ac:spMkLst>
        </pc:spChg>
        <pc:spChg chg="add mod ord">
          <ac:chgData name="Nick Fournier" userId="e6a21cca-2bf1-452d-ae20-62db7bab88e2" providerId="ADAL" clId="{F35FDF67-647A-4A3C-A6FF-90FBA102D2D4}" dt="2022-07-23T18:56:57.844" v="6938" actId="14100"/>
          <ac:spMkLst>
            <pc:docMk/>
            <pc:sldMk cId="3590442206" sldId="480"/>
            <ac:spMk id="34" creationId="{C7C62451-999F-4E95-D31D-DA181E34FD9C}"/>
          </ac:spMkLst>
        </pc:spChg>
        <pc:spChg chg="add mod ord">
          <ac:chgData name="Nick Fournier" userId="e6a21cca-2bf1-452d-ae20-62db7bab88e2" providerId="ADAL" clId="{F35FDF67-647A-4A3C-A6FF-90FBA102D2D4}" dt="2022-07-23T18:45:45.144" v="6405" actId="14100"/>
          <ac:spMkLst>
            <pc:docMk/>
            <pc:sldMk cId="3590442206" sldId="480"/>
            <ac:spMk id="37" creationId="{6F4F6A1D-6FD6-610E-76AA-B62823B7D263}"/>
          </ac:spMkLst>
        </pc:spChg>
        <pc:spChg chg="add mod">
          <ac:chgData name="Nick Fournier" userId="e6a21cca-2bf1-452d-ae20-62db7bab88e2" providerId="ADAL" clId="{F35FDF67-647A-4A3C-A6FF-90FBA102D2D4}" dt="2022-07-23T18:56:51.844" v="6936" actId="20577"/>
          <ac:spMkLst>
            <pc:docMk/>
            <pc:sldMk cId="3590442206" sldId="480"/>
            <ac:spMk id="38" creationId="{395640B0-5CE8-DAEB-6E55-8CC7654577D9}"/>
          </ac:spMkLst>
        </pc:spChg>
        <pc:spChg chg="add del mod">
          <ac:chgData name="Nick Fournier" userId="e6a21cca-2bf1-452d-ae20-62db7bab88e2" providerId="ADAL" clId="{F35FDF67-647A-4A3C-A6FF-90FBA102D2D4}" dt="2022-07-22T21:29:15.814" v="2643" actId="478"/>
          <ac:spMkLst>
            <pc:docMk/>
            <pc:sldMk cId="3590442206" sldId="480"/>
            <ac:spMk id="39" creationId="{4843101E-4C24-2DAA-917D-1B35E978D850}"/>
          </ac:spMkLst>
        </pc:spChg>
        <pc:spChg chg="add del mod">
          <ac:chgData name="Nick Fournier" userId="e6a21cca-2bf1-452d-ae20-62db7bab88e2" providerId="ADAL" clId="{F35FDF67-647A-4A3C-A6FF-90FBA102D2D4}" dt="2022-07-23T18:53:13.071" v="6594" actId="478"/>
          <ac:spMkLst>
            <pc:docMk/>
            <pc:sldMk cId="3590442206" sldId="480"/>
            <ac:spMk id="40" creationId="{A6BEEE02-9770-B870-DBC5-3433A3D1C04C}"/>
          </ac:spMkLst>
        </pc:spChg>
        <pc:spChg chg="add del mod">
          <ac:chgData name="Nick Fournier" userId="e6a21cca-2bf1-452d-ae20-62db7bab88e2" providerId="ADAL" clId="{F35FDF67-647A-4A3C-A6FF-90FBA102D2D4}" dt="2022-07-23T18:54:12.175" v="6770" actId="478"/>
          <ac:spMkLst>
            <pc:docMk/>
            <pc:sldMk cId="3590442206" sldId="480"/>
            <ac:spMk id="41" creationId="{ACA17E9A-BF5E-67C9-6454-B9A7FEFE3F97}"/>
          </ac:spMkLst>
        </pc:spChg>
        <pc:spChg chg="add del mod">
          <ac:chgData name="Nick Fournier" userId="e6a21cca-2bf1-452d-ae20-62db7bab88e2" providerId="ADAL" clId="{F35FDF67-647A-4A3C-A6FF-90FBA102D2D4}" dt="2022-07-22T23:02:58.693" v="5295"/>
          <ac:spMkLst>
            <pc:docMk/>
            <pc:sldMk cId="3590442206" sldId="480"/>
            <ac:spMk id="42" creationId="{FAB38BCA-F827-CFA4-844E-5181124D2E0D}"/>
          </ac:spMkLst>
        </pc:spChg>
        <pc:spChg chg="add del mod">
          <ac:chgData name="Nick Fournier" userId="e6a21cca-2bf1-452d-ae20-62db7bab88e2" providerId="ADAL" clId="{F35FDF67-647A-4A3C-A6FF-90FBA102D2D4}" dt="2022-07-23T18:32:49.937" v="6093" actId="478"/>
          <ac:spMkLst>
            <pc:docMk/>
            <pc:sldMk cId="3590442206" sldId="480"/>
            <ac:spMk id="43" creationId="{1632AEDC-98CB-4C24-8086-0654B5553266}"/>
          </ac:spMkLst>
        </pc:spChg>
        <pc:spChg chg="add del mod">
          <ac:chgData name="Nick Fournier" userId="e6a21cca-2bf1-452d-ae20-62db7bab88e2" providerId="ADAL" clId="{F35FDF67-647A-4A3C-A6FF-90FBA102D2D4}" dt="2022-07-23T18:32:13.206" v="6074"/>
          <ac:spMkLst>
            <pc:docMk/>
            <pc:sldMk cId="3590442206" sldId="480"/>
            <ac:spMk id="46" creationId="{05BFBEAA-DDD7-8E7D-515D-36722B9F2D54}"/>
          </ac:spMkLst>
        </pc:spChg>
        <pc:spChg chg="add del mod">
          <ac:chgData name="Nick Fournier" userId="e6a21cca-2bf1-452d-ae20-62db7bab88e2" providerId="ADAL" clId="{F35FDF67-647A-4A3C-A6FF-90FBA102D2D4}" dt="2022-07-23T18:32:13.206" v="6074"/>
          <ac:spMkLst>
            <pc:docMk/>
            <pc:sldMk cId="3590442206" sldId="480"/>
            <ac:spMk id="47" creationId="{C012A78C-3BF6-A4AF-7FBD-A2DF1DD965DD}"/>
          </ac:spMkLst>
        </pc:spChg>
        <pc:spChg chg="add del mod">
          <ac:chgData name="Nick Fournier" userId="e6a21cca-2bf1-452d-ae20-62db7bab88e2" providerId="ADAL" clId="{F35FDF67-647A-4A3C-A6FF-90FBA102D2D4}" dt="2022-07-23T18:33:53.869" v="6113" actId="478"/>
          <ac:spMkLst>
            <pc:docMk/>
            <pc:sldMk cId="3590442206" sldId="480"/>
            <ac:spMk id="49" creationId="{B72BDAF3-89E8-639A-634A-C898117A51EF}"/>
          </ac:spMkLst>
        </pc:spChg>
        <pc:spChg chg="add mod">
          <ac:chgData name="Nick Fournier" userId="e6a21cca-2bf1-452d-ae20-62db7bab88e2" providerId="ADAL" clId="{F35FDF67-647A-4A3C-A6FF-90FBA102D2D4}" dt="2022-07-23T18:57:17.297" v="6941" actId="14100"/>
          <ac:spMkLst>
            <pc:docMk/>
            <pc:sldMk cId="3590442206" sldId="480"/>
            <ac:spMk id="50" creationId="{568D55E4-A857-9863-B418-C76995414001}"/>
          </ac:spMkLst>
        </pc:spChg>
        <pc:spChg chg="add mod">
          <ac:chgData name="Nick Fournier" userId="e6a21cca-2bf1-452d-ae20-62db7bab88e2" providerId="ADAL" clId="{F35FDF67-647A-4A3C-A6FF-90FBA102D2D4}" dt="2022-07-23T18:56:48.844" v="6935" actId="403"/>
          <ac:spMkLst>
            <pc:docMk/>
            <pc:sldMk cId="3590442206" sldId="480"/>
            <ac:spMk id="51" creationId="{0CF67F3A-A9E7-AC79-EA14-D41FD579841C}"/>
          </ac:spMkLst>
        </pc:spChg>
        <pc:spChg chg="del mod">
          <ac:chgData name="Nick Fournier" userId="e6a21cca-2bf1-452d-ae20-62db7bab88e2" providerId="ADAL" clId="{F35FDF67-647A-4A3C-A6FF-90FBA102D2D4}" dt="2022-07-22T22:33:07.159" v="3246" actId="478"/>
          <ac:spMkLst>
            <pc:docMk/>
            <pc:sldMk cId="3590442206" sldId="480"/>
            <ac:spMk id="67" creationId="{C4D4D9DE-8A23-1D26-7FD1-683BFCA9BDBD}"/>
          </ac:spMkLst>
        </pc:spChg>
        <pc:spChg chg="del mod">
          <ac:chgData name="Nick Fournier" userId="e6a21cca-2bf1-452d-ae20-62db7bab88e2" providerId="ADAL" clId="{F35FDF67-647A-4A3C-A6FF-90FBA102D2D4}" dt="2022-07-22T22:33:07.159" v="3246" actId="478"/>
          <ac:spMkLst>
            <pc:docMk/>
            <pc:sldMk cId="3590442206" sldId="480"/>
            <ac:spMk id="68" creationId="{81282E9C-E832-A400-C4AD-FA01653D643E}"/>
          </ac:spMkLst>
        </pc:spChg>
        <pc:spChg chg="del mod">
          <ac:chgData name="Nick Fournier" userId="e6a21cca-2bf1-452d-ae20-62db7bab88e2" providerId="ADAL" clId="{F35FDF67-647A-4A3C-A6FF-90FBA102D2D4}" dt="2022-07-22T22:33:07.159" v="3246" actId="478"/>
          <ac:spMkLst>
            <pc:docMk/>
            <pc:sldMk cId="3590442206" sldId="480"/>
            <ac:spMk id="69" creationId="{344763AD-EA32-47B0-0184-869BFF9296AE}"/>
          </ac:spMkLst>
        </pc:spChg>
        <pc:spChg chg="mod">
          <ac:chgData name="Nick Fournier" userId="e6a21cca-2bf1-452d-ae20-62db7bab88e2" providerId="ADAL" clId="{F35FDF67-647A-4A3C-A6FF-90FBA102D2D4}" dt="2022-07-23T19:12:17.772" v="7215" actId="20577"/>
          <ac:spMkLst>
            <pc:docMk/>
            <pc:sldMk cId="3590442206" sldId="480"/>
            <ac:spMk id="74" creationId="{81C77F89-B749-D5F6-83FA-A868379644E0}"/>
          </ac:spMkLst>
        </pc:spChg>
        <pc:cxnChg chg="del mod">
          <ac:chgData name="Nick Fournier" userId="e6a21cca-2bf1-452d-ae20-62db7bab88e2" providerId="ADAL" clId="{F35FDF67-647A-4A3C-A6FF-90FBA102D2D4}" dt="2022-07-22T22:33:07.159" v="3246" actId="478"/>
          <ac:cxnSpMkLst>
            <pc:docMk/>
            <pc:sldMk cId="3590442206" sldId="480"/>
            <ac:cxnSpMk id="35" creationId="{0902574A-B211-5A1D-6BDD-8383579259C9}"/>
          </ac:cxnSpMkLst>
        </pc:cxnChg>
        <pc:cxnChg chg="del mod">
          <ac:chgData name="Nick Fournier" userId="e6a21cca-2bf1-452d-ae20-62db7bab88e2" providerId="ADAL" clId="{F35FDF67-647A-4A3C-A6FF-90FBA102D2D4}" dt="2022-07-22T22:33:07.159" v="3246" actId="478"/>
          <ac:cxnSpMkLst>
            <pc:docMk/>
            <pc:sldMk cId="3590442206" sldId="480"/>
            <ac:cxnSpMk id="36" creationId="{0F9E795E-9648-0B72-A38C-1DCFBEFEA5A3}"/>
          </ac:cxnSpMkLst>
        </pc:cxnChg>
        <pc:cxnChg chg="del mod">
          <ac:chgData name="Nick Fournier" userId="e6a21cca-2bf1-452d-ae20-62db7bab88e2" providerId="ADAL" clId="{F35FDF67-647A-4A3C-A6FF-90FBA102D2D4}" dt="2022-07-22T22:33:07.159" v="3246" actId="478"/>
          <ac:cxnSpMkLst>
            <pc:docMk/>
            <pc:sldMk cId="3590442206" sldId="480"/>
            <ac:cxnSpMk id="44" creationId="{A0D54278-3783-14E5-236F-9C3240C5DB8B}"/>
          </ac:cxnSpMkLst>
        </pc:cxnChg>
        <pc:cxnChg chg="del mod">
          <ac:chgData name="Nick Fournier" userId="e6a21cca-2bf1-452d-ae20-62db7bab88e2" providerId="ADAL" clId="{F35FDF67-647A-4A3C-A6FF-90FBA102D2D4}" dt="2022-07-22T22:33:07.159" v="3246" actId="478"/>
          <ac:cxnSpMkLst>
            <pc:docMk/>
            <pc:sldMk cId="3590442206" sldId="480"/>
            <ac:cxnSpMk id="45" creationId="{F710633C-7798-3115-193B-AFC14C4DA7A2}"/>
          </ac:cxnSpMkLst>
        </pc:cxnChg>
        <pc:cxnChg chg="del mod">
          <ac:chgData name="Nick Fournier" userId="e6a21cca-2bf1-452d-ae20-62db7bab88e2" providerId="ADAL" clId="{F35FDF67-647A-4A3C-A6FF-90FBA102D2D4}" dt="2022-07-22T22:33:07.159" v="3246" actId="478"/>
          <ac:cxnSpMkLst>
            <pc:docMk/>
            <pc:sldMk cId="3590442206" sldId="480"/>
            <ac:cxnSpMk id="48" creationId="{21123281-ED0A-B703-9FCB-85ECF3178EDE}"/>
          </ac:cxnSpMkLst>
        </pc:cxnChg>
        <pc:cxnChg chg="del mod">
          <ac:chgData name="Nick Fournier" userId="e6a21cca-2bf1-452d-ae20-62db7bab88e2" providerId="ADAL" clId="{F35FDF67-647A-4A3C-A6FF-90FBA102D2D4}" dt="2022-07-22T22:33:11.440" v="3247" actId="478"/>
          <ac:cxnSpMkLst>
            <pc:docMk/>
            <pc:sldMk cId="3590442206" sldId="480"/>
            <ac:cxnSpMk id="58" creationId="{D5339A84-A8BD-51A9-83C5-119CC7F943A4}"/>
          </ac:cxnSpMkLst>
        </pc:cxnChg>
        <pc:cxnChg chg="del mod">
          <ac:chgData name="Nick Fournier" userId="e6a21cca-2bf1-452d-ae20-62db7bab88e2" providerId="ADAL" clId="{F35FDF67-647A-4A3C-A6FF-90FBA102D2D4}" dt="2022-07-22T22:33:11.440" v="3247" actId="478"/>
          <ac:cxnSpMkLst>
            <pc:docMk/>
            <pc:sldMk cId="3590442206" sldId="480"/>
            <ac:cxnSpMk id="63" creationId="{9C05C3CB-5FA6-2DDF-E59C-F0DA179D827B}"/>
          </ac:cxnSpMkLst>
        </pc:cxnChg>
        <pc:cxnChg chg="mod">
          <ac:chgData name="Nick Fournier" userId="e6a21cca-2bf1-452d-ae20-62db7bab88e2" providerId="ADAL" clId="{F35FDF67-647A-4A3C-A6FF-90FBA102D2D4}" dt="2022-07-23T18:55:43.183" v="6917" actId="14100"/>
          <ac:cxnSpMkLst>
            <pc:docMk/>
            <pc:sldMk cId="3590442206" sldId="480"/>
            <ac:cxnSpMk id="77" creationId="{443943DF-435B-FBB5-6BFD-06BFE2C54139}"/>
          </ac:cxnSpMkLst>
        </pc:cxnChg>
      </pc:sldChg>
      <pc:sldChg chg="addSp delSp modSp add mod ord">
        <pc:chgData name="Nick Fournier" userId="e6a21cca-2bf1-452d-ae20-62db7bab88e2" providerId="ADAL" clId="{F35FDF67-647A-4A3C-A6FF-90FBA102D2D4}" dt="2022-07-23T19:35:39.940" v="8362" actId="5793"/>
        <pc:sldMkLst>
          <pc:docMk/>
          <pc:sldMk cId="1597560607" sldId="481"/>
        </pc:sldMkLst>
        <pc:spChg chg="mod">
          <ac:chgData name="Nick Fournier" userId="e6a21cca-2bf1-452d-ae20-62db7bab88e2" providerId="ADAL" clId="{F35FDF67-647A-4A3C-A6FF-90FBA102D2D4}" dt="2022-07-22T21:47:37.174" v="2822" actId="20577"/>
          <ac:spMkLst>
            <pc:docMk/>
            <pc:sldMk cId="1597560607" sldId="481"/>
            <ac:spMk id="2" creationId="{30E9A327-CA7E-49B5-B423-568D6E21E4FA}"/>
          </ac:spMkLst>
        </pc:spChg>
        <pc:spChg chg="del mod">
          <ac:chgData name="Nick Fournier" userId="e6a21cca-2bf1-452d-ae20-62db7bab88e2" providerId="ADAL" clId="{F35FDF67-647A-4A3C-A6FF-90FBA102D2D4}" dt="2022-07-22T21:48:08.353" v="2830" actId="478"/>
          <ac:spMkLst>
            <pc:docMk/>
            <pc:sldMk cId="1597560607" sldId="481"/>
            <ac:spMk id="3" creationId="{0B029955-508D-4D3D-B49C-7FFC7B60006B}"/>
          </ac:spMkLst>
        </pc:spChg>
        <pc:spChg chg="add del mod">
          <ac:chgData name="Nick Fournier" userId="e6a21cca-2bf1-452d-ae20-62db7bab88e2" providerId="ADAL" clId="{F35FDF67-647A-4A3C-A6FF-90FBA102D2D4}" dt="2022-07-22T21:48:10.058" v="2831" actId="478"/>
          <ac:spMkLst>
            <pc:docMk/>
            <pc:sldMk cId="1597560607" sldId="481"/>
            <ac:spMk id="5" creationId="{40BB3C1A-3BF0-8C89-F870-24EA2592761F}"/>
          </ac:spMkLst>
        </pc:spChg>
        <pc:spChg chg="add mod">
          <ac:chgData name="Nick Fournier" userId="e6a21cca-2bf1-452d-ae20-62db7bab88e2" providerId="ADAL" clId="{F35FDF67-647A-4A3C-A6FF-90FBA102D2D4}" dt="2022-07-23T19:35:39.940" v="8362" actId="5793"/>
          <ac:spMkLst>
            <pc:docMk/>
            <pc:sldMk cId="1597560607" sldId="481"/>
            <ac:spMk id="8" creationId="{AAB84ADD-33F4-C6AA-71CF-6589BC31AD25}"/>
          </ac:spMkLst>
        </pc:spChg>
        <pc:spChg chg="add mod">
          <ac:chgData name="Nick Fournier" userId="e6a21cca-2bf1-452d-ae20-62db7bab88e2" providerId="ADAL" clId="{F35FDF67-647A-4A3C-A6FF-90FBA102D2D4}" dt="2022-07-22T21:54:23.421" v="2998" actId="1076"/>
          <ac:spMkLst>
            <pc:docMk/>
            <pc:sldMk cId="1597560607" sldId="481"/>
            <ac:spMk id="10" creationId="{A96C9744-778E-E1EE-B160-71E28B28674A}"/>
          </ac:spMkLst>
        </pc:spChg>
        <pc:picChg chg="add mod">
          <ac:chgData name="Nick Fournier" userId="e6a21cca-2bf1-452d-ae20-62db7bab88e2" providerId="ADAL" clId="{F35FDF67-647A-4A3C-A6FF-90FBA102D2D4}" dt="2022-07-22T21:53:46.432" v="2972" actId="14100"/>
          <ac:picMkLst>
            <pc:docMk/>
            <pc:sldMk cId="1597560607" sldId="481"/>
            <ac:picMk id="2050" creationId="{8459D146-E285-0D89-0AD0-CA5B4FC82ACF}"/>
          </ac:picMkLst>
        </pc:picChg>
        <pc:picChg chg="add del mod">
          <ac:chgData name="Nick Fournier" userId="e6a21cca-2bf1-452d-ae20-62db7bab88e2" providerId="ADAL" clId="{F35FDF67-647A-4A3C-A6FF-90FBA102D2D4}" dt="2022-07-22T21:48:45.933" v="2839" actId="478"/>
          <ac:picMkLst>
            <pc:docMk/>
            <pc:sldMk cId="1597560607" sldId="481"/>
            <ac:picMk id="2052" creationId="{1ACCE7FB-712B-AF90-D22A-7721FD5D9967}"/>
          </ac:picMkLst>
        </pc:picChg>
        <pc:picChg chg="add mod">
          <ac:chgData name="Nick Fournier" userId="e6a21cca-2bf1-452d-ae20-62db7bab88e2" providerId="ADAL" clId="{F35FDF67-647A-4A3C-A6FF-90FBA102D2D4}" dt="2022-07-22T21:53:50.627" v="2973" actId="14100"/>
          <ac:picMkLst>
            <pc:docMk/>
            <pc:sldMk cId="1597560607" sldId="481"/>
            <ac:picMk id="2054" creationId="{8497679B-20F0-EE25-BDDB-66718B8725CF}"/>
          </ac:picMkLst>
        </pc:picChg>
      </pc:sldChg>
      <pc:sldChg chg="addSp delSp modSp add del ord">
        <pc:chgData name="Nick Fournier" userId="e6a21cca-2bf1-452d-ae20-62db7bab88e2" providerId="ADAL" clId="{F35FDF67-647A-4A3C-A6FF-90FBA102D2D4}" dt="2022-07-22T21:52:01.203" v="2925" actId="47"/>
        <pc:sldMkLst>
          <pc:docMk/>
          <pc:sldMk cId="3857573546" sldId="482"/>
        </pc:sldMkLst>
        <pc:picChg chg="del">
          <ac:chgData name="Nick Fournier" userId="e6a21cca-2bf1-452d-ae20-62db7bab88e2" providerId="ADAL" clId="{F35FDF67-647A-4A3C-A6FF-90FBA102D2D4}" dt="2022-07-22T21:48:54.153" v="2840" actId="478"/>
          <ac:picMkLst>
            <pc:docMk/>
            <pc:sldMk cId="3857573546" sldId="482"/>
            <ac:picMk id="2050" creationId="{8459D146-E285-0D89-0AD0-CA5B4FC82ACF}"/>
          </ac:picMkLst>
        </pc:picChg>
        <pc:picChg chg="del mod">
          <ac:chgData name="Nick Fournier" userId="e6a21cca-2bf1-452d-ae20-62db7bab88e2" providerId="ADAL" clId="{F35FDF67-647A-4A3C-A6FF-90FBA102D2D4}" dt="2022-07-22T21:51:08.248" v="2886" actId="478"/>
          <ac:picMkLst>
            <pc:docMk/>
            <pc:sldMk cId="3857573546" sldId="482"/>
            <ac:picMk id="2052" creationId="{1ACCE7FB-712B-AF90-D22A-7721FD5D9967}"/>
          </ac:picMkLst>
        </pc:picChg>
        <pc:picChg chg="add mod">
          <ac:chgData name="Nick Fournier" userId="e6a21cca-2bf1-452d-ae20-62db7bab88e2" providerId="ADAL" clId="{F35FDF67-647A-4A3C-A6FF-90FBA102D2D4}" dt="2022-07-22T21:51:09.601" v="2887" actId="1076"/>
          <ac:picMkLst>
            <pc:docMk/>
            <pc:sldMk cId="3857573546" sldId="482"/>
            <ac:picMk id="5122" creationId="{59CC56BA-8447-F8BC-5A37-7E65BE459458}"/>
          </ac:picMkLst>
        </pc:picChg>
      </pc:sldChg>
      <pc:sldChg chg="addSp delSp modSp add mod ord">
        <pc:chgData name="Nick Fournier" userId="e6a21cca-2bf1-452d-ae20-62db7bab88e2" providerId="ADAL" clId="{F35FDF67-647A-4A3C-A6FF-90FBA102D2D4}" dt="2022-07-23T19:32:01.780" v="8084" actId="313"/>
        <pc:sldMkLst>
          <pc:docMk/>
          <pc:sldMk cId="3748434396" sldId="483"/>
        </pc:sldMkLst>
        <pc:spChg chg="add mod">
          <ac:chgData name="Nick Fournier" userId="e6a21cca-2bf1-452d-ae20-62db7bab88e2" providerId="ADAL" clId="{F35FDF67-647A-4A3C-A6FF-90FBA102D2D4}" dt="2022-07-23T19:32:01.780" v="8084" actId="313"/>
          <ac:spMkLst>
            <pc:docMk/>
            <pc:sldMk cId="3748434396" sldId="483"/>
            <ac:spMk id="6" creationId="{38DAFDD0-7C95-78BD-0E23-8C29E672EA93}"/>
          </ac:spMkLst>
        </pc:spChg>
        <pc:picChg chg="del">
          <ac:chgData name="Nick Fournier" userId="e6a21cca-2bf1-452d-ae20-62db7bab88e2" providerId="ADAL" clId="{F35FDF67-647A-4A3C-A6FF-90FBA102D2D4}" dt="2022-07-22T21:49:53.414" v="2866" actId="478"/>
          <ac:picMkLst>
            <pc:docMk/>
            <pc:sldMk cId="3748434396" sldId="483"/>
            <ac:picMk id="2050" creationId="{8459D146-E285-0D89-0AD0-CA5B4FC82ACF}"/>
          </ac:picMkLst>
        </pc:picChg>
        <pc:picChg chg="del">
          <ac:chgData name="Nick Fournier" userId="e6a21cca-2bf1-452d-ae20-62db7bab88e2" providerId="ADAL" clId="{F35FDF67-647A-4A3C-A6FF-90FBA102D2D4}" dt="2022-07-22T21:49:52.735" v="2865" actId="478"/>
          <ac:picMkLst>
            <pc:docMk/>
            <pc:sldMk cId="3748434396" sldId="483"/>
            <ac:picMk id="2052" creationId="{1ACCE7FB-712B-AF90-D22A-7721FD5D9967}"/>
          </ac:picMkLst>
        </pc:picChg>
        <pc:picChg chg="add mod">
          <ac:chgData name="Nick Fournier" userId="e6a21cca-2bf1-452d-ae20-62db7bab88e2" providerId="ADAL" clId="{F35FDF67-647A-4A3C-A6FF-90FBA102D2D4}" dt="2022-07-23T19:31:29.752" v="8009" actId="1076"/>
          <ac:picMkLst>
            <pc:docMk/>
            <pc:sldMk cId="3748434396" sldId="483"/>
            <ac:picMk id="4098" creationId="{206C3613-5555-271F-6174-ADA86EBE7277}"/>
          </ac:picMkLst>
        </pc:picChg>
      </pc:sldChg>
      <pc:sldChg chg="add del">
        <pc:chgData name="Nick Fournier" userId="e6a21cca-2bf1-452d-ae20-62db7bab88e2" providerId="ADAL" clId="{F35FDF67-647A-4A3C-A6FF-90FBA102D2D4}" dt="2022-07-22T21:56:50.753" v="3000" actId="47"/>
        <pc:sldMkLst>
          <pc:docMk/>
          <pc:sldMk cId="3847651802" sldId="484"/>
        </pc:sldMkLst>
      </pc:sldChg>
      <pc:sldChg chg="addSp delSp modSp add ord">
        <pc:chgData name="Nick Fournier" userId="e6a21cca-2bf1-452d-ae20-62db7bab88e2" providerId="ADAL" clId="{F35FDF67-647A-4A3C-A6FF-90FBA102D2D4}" dt="2022-07-23T19:32:09.089" v="8086" actId="1076"/>
        <pc:sldMkLst>
          <pc:docMk/>
          <pc:sldMk cId="1341444465" sldId="485"/>
        </pc:sldMkLst>
        <pc:spChg chg="add mod">
          <ac:chgData name="Nick Fournier" userId="e6a21cca-2bf1-452d-ae20-62db7bab88e2" providerId="ADAL" clId="{F35FDF67-647A-4A3C-A6FF-90FBA102D2D4}" dt="2022-07-23T19:32:07.016" v="8085"/>
          <ac:spMkLst>
            <pc:docMk/>
            <pc:sldMk cId="1341444465" sldId="485"/>
            <ac:spMk id="5" creationId="{8CCA7784-346F-67E0-D036-E49DF96FF7D4}"/>
          </ac:spMkLst>
        </pc:spChg>
        <pc:picChg chg="del">
          <ac:chgData name="Nick Fournier" userId="e6a21cca-2bf1-452d-ae20-62db7bab88e2" providerId="ADAL" clId="{F35FDF67-647A-4A3C-A6FF-90FBA102D2D4}" dt="2022-07-22T21:50:19.964" v="2872" actId="478"/>
          <ac:picMkLst>
            <pc:docMk/>
            <pc:sldMk cId="1341444465" sldId="485"/>
            <ac:picMk id="4098" creationId="{206C3613-5555-271F-6174-ADA86EBE7277}"/>
          </ac:picMkLst>
        </pc:picChg>
        <pc:picChg chg="add mod">
          <ac:chgData name="Nick Fournier" userId="e6a21cca-2bf1-452d-ae20-62db7bab88e2" providerId="ADAL" clId="{F35FDF67-647A-4A3C-A6FF-90FBA102D2D4}" dt="2022-07-23T19:32:09.089" v="8086" actId="1076"/>
          <ac:picMkLst>
            <pc:docMk/>
            <pc:sldMk cId="1341444465" sldId="485"/>
            <ac:picMk id="7170" creationId="{7057DE0B-1E94-00F0-BAFE-91E48713BA57}"/>
          </ac:picMkLst>
        </pc:picChg>
      </pc:sldChg>
      <pc:sldChg chg="addSp delSp modSp add mod ord">
        <pc:chgData name="Nick Fournier" userId="e6a21cca-2bf1-452d-ae20-62db7bab88e2" providerId="ADAL" clId="{F35FDF67-647A-4A3C-A6FF-90FBA102D2D4}" dt="2022-07-23T19:34:10.802" v="8268"/>
        <pc:sldMkLst>
          <pc:docMk/>
          <pc:sldMk cId="1498421886" sldId="486"/>
        </pc:sldMkLst>
        <pc:spChg chg="add mod">
          <ac:chgData name="Nick Fournier" userId="e6a21cca-2bf1-452d-ae20-62db7bab88e2" providerId="ADAL" clId="{F35FDF67-647A-4A3C-A6FF-90FBA102D2D4}" dt="2022-07-22T21:51:47.119" v="2922" actId="164"/>
          <ac:spMkLst>
            <pc:docMk/>
            <pc:sldMk cId="1498421886" sldId="486"/>
            <ac:spMk id="3" creationId="{ADF051B1-BCBA-51BC-91BC-65B54E0EA6C1}"/>
          </ac:spMkLst>
        </pc:spChg>
        <pc:spChg chg="add mod">
          <ac:chgData name="Nick Fournier" userId="e6a21cca-2bf1-452d-ae20-62db7bab88e2" providerId="ADAL" clId="{F35FDF67-647A-4A3C-A6FF-90FBA102D2D4}" dt="2022-07-23T19:34:10.802" v="8268"/>
          <ac:spMkLst>
            <pc:docMk/>
            <pc:sldMk cId="1498421886" sldId="486"/>
            <ac:spMk id="5" creationId="{744B8847-9DA4-E911-4E29-88E68ED91CBC}"/>
          </ac:spMkLst>
        </pc:spChg>
        <pc:grpChg chg="add mod">
          <ac:chgData name="Nick Fournier" userId="e6a21cca-2bf1-452d-ae20-62db7bab88e2" providerId="ADAL" clId="{F35FDF67-647A-4A3C-A6FF-90FBA102D2D4}" dt="2022-07-22T21:51:47.119" v="2922" actId="164"/>
          <ac:grpSpMkLst>
            <pc:docMk/>
            <pc:sldMk cId="1498421886" sldId="486"/>
            <ac:grpSpMk id="4" creationId="{8E40461F-29C8-ACA7-7350-7A3E4BBE47BF}"/>
          </ac:grpSpMkLst>
        </pc:grpChg>
        <pc:picChg chg="add del mod">
          <ac:chgData name="Nick Fournier" userId="e6a21cca-2bf1-452d-ae20-62db7bab88e2" providerId="ADAL" clId="{F35FDF67-647A-4A3C-A6FF-90FBA102D2D4}" dt="2022-07-22T21:52:37.997" v="2951" actId="21"/>
          <ac:picMkLst>
            <pc:docMk/>
            <pc:sldMk cId="1498421886" sldId="486"/>
            <ac:picMk id="8" creationId="{88679E5A-BF54-A4D3-805D-6D3B48BCEBFB}"/>
          </ac:picMkLst>
        </pc:picChg>
        <pc:picChg chg="mod">
          <ac:chgData name="Nick Fournier" userId="e6a21cca-2bf1-452d-ae20-62db7bab88e2" providerId="ADAL" clId="{F35FDF67-647A-4A3C-A6FF-90FBA102D2D4}" dt="2022-07-22T21:51:47.119" v="2922" actId="164"/>
          <ac:picMkLst>
            <pc:docMk/>
            <pc:sldMk cId="1498421886" sldId="486"/>
            <ac:picMk id="2052" creationId="{1ACCE7FB-712B-AF90-D22A-7721FD5D9967}"/>
          </ac:picMkLst>
        </pc:picChg>
        <pc:picChg chg="del">
          <ac:chgData name="Nick Fournier" userId="e6a21cca-2bf1-452d-ae20-62db7bab88e2" providerId="ADAL" clId="{F35FDF67-647A-4A3C-A6FF-90FBA102D2D4}" dt="2022-07-22T21:51:01.793" v="2884" actId="478"/>
          <ac:picMkLst>
            <pc:docMk/>
            <pc:sldMk cId="1498421886" sldId="486"/>
            <ac:picMk id="5122" creationId="{59CC56BA-8447-F8BC-5A37-7E65BE459458}"/>
          </ac:picMkLst>
        </pc:picChg>
        <pc:cxnChg chg="add mod">
          <ac:chgData name="Nick Fournier" userId="e6a21cca-2bf1-452d-ae20-62db7bab88e2" providerId="ADAL" clId="{F35FDF67-647A-4A3C-A6FF-90FBA102D2D4}" dt="2022-07-23T19:33:50.665" v="8225" actId="14100"/>
          <ac:cxnSpMkLst>
            <pc:docMk/>
            <pc:sldMk cId="1498421886" sldId="486"/>
            <ac:cxnSpMk id="7" creationId="{B2AC5DB1-651B-64EE-A56C-0031C35AFCFC}"/>
          </ac:cxnSpMkLst>
        </pc:cxnChg>
        <pc:cxnChg chg="add mod">
          <ac:chgData name="Nick Fournier" userId="e6a21cca-2bf1-452d-ae20-62db7bab88e2" providerId="ADAL" clId="{F35FDF67-647A-4A3C-A6FF-90FBA102D2D4}" dt="2022-07-23T19:33:50.665" v="8225" actId="14100"/>
          <ac:cxnSpMkLst>
            <pc:docMk/>
            <pc:sldMk cId="1498421886" sldId="486"/>
            <ac:cxnSpMk id="11" creationId="{2B25CAF8-1ED8-525A-A5C9-CC1E8525BE67}"/>
          </ac:cxnSpMkLst>
        </pc:cxnChg>
      </pc:sldChg>
      <pc:sldChg chg="add del">
        <pc:chgData name="Nick Fournier" userId="e6a21cca-2bf1-452d-ae20-62db7bab88e2" providerId="ADAL" clId="{F35FDF67-647A-4A3C-A6FF-90FBA102D2D4}" dt="2022-07-22T21:50:21.297" v="2874"/>
        <pc:sldMkLst>
          <pc:docMk/>
          <pc:sldMk cId="2939363081" sldId="486"/>
        </pc:sldMkLst>
      </pc:sldChg>
      <pc:sldChg chg="addSp delSp modSp add mod">
        <pc:chgData name="Nick Fournier" userId="e6a21cca-2bf1-452d-ae20-62db7bab88e2" providerId="ADAL" clId="{F35FDF67-647A-4A3C-A6FF-90FBA102D2D4}" dt="2022-07-23T19:35:00.633" v="8295" actId="14100"/>
        <pc:sldMkLst>
          <pc:docMk/>
          <pc:sldMk cId="1219977920" sldId="487"/>
        </pc:sldMkLst>
        <pc:spChg chg="mod topLvl">
          <ac:chgData name="Nick Fournier" userId="e6a21cca-2bf1-452d-ae20-62db7bab88e2" providerId="ADAL" clId="{F35FDF67-647A-4A3C-A6FF-90FBA102D2D4}" dt="2022-07-22T21:52:09.080" v="2927" actId="165"/>
          <ac:spMkLst>
            <pc:docMk/>
            <pc:sldMk cId="1219977920" sldId="487"/>
            <ac:spMk id="3" creationId="{ADF051B1-BCBA-51BC-91BC-65B54E0EA6C1}"/>
          </ac:spMkLst>
        </pc:spChg>
        <pc:spChg chg="del mod">
          <ac:chgData name="Nick Fournier" userId="e6a21cca-2bf1-452d-ae20-62db7bab88e2" providerId="ADAL" clId="{F35FDF67-647A-4A3C-A6FF-90FBA102D2D4}" dt="2022-07-22T21:58:13.002" v="3057" actId="478"/>
          <ac:spMkLst>
            <pc:docMk/>
            <pc:sldMk cId="1219977920" sldId="487"/>
            <ac:spMk id="5" creationId="{744B8847-9DA4-E911-4E29-88E68ED91CBC}"/>
          </ac:spMkLst>
        </pc:spChg>
        <pc:spChg chg="add del mod">
          <ac:chgData name="Nick Fournier" userId="e6a21cca-2bf1-452d-ae20-62db7bab88e2" providerId="ADAL" clId="{F35FDF67-647A-4A3C-A6FF-90FBA102D2D4}" dt="2022-07-22T21:58:16.302" v="3060" actId="478"/>
          <ac:spMkLst>
            <pc:docMk/>
            <pc:sldMk cId="1219977920" sldId="487"/>
            <ac:spMk id="12" creationId="{A8539AA6-3821-6ADD-DFBA-AE1A987C13A2}"/>
          </ac:spMkLst>
        </pc:spChg>
        <pc:spChg chg="add del mod">
          <ac:chgData name="Nick Fournier" userId="e6a21cca-2bf1-452d-ae20-62db7bab88e2" providerId="ADAL" clId="{F35FDF67-647A-4A3C-A6FF-90FBA102D2D4}" dt="2022-07-22T21:58:14.312" v="3059"/>
          <ac:spMkLst>
            <pc:docMk/>
            <pc:sldMk cId="1219977920" sldId="487"/>
            <ac:spMk id="14" creationId="{8328507B-29DA-EE3F-1249-EA1345EF28D3}"/>
          </ac:spMkLst>
        </pc:spChg>
        <pc:spChg chg="add mod">
          <ac:chgData name="Nick Fournier" userId="e6a21cca-2bf1-452d-ae20-62db7bab88e2" providerId="ADAL" clId="{F35FDF67-647A-4A3C-A6FF-90FBA102D2D4}" dt="2022-07-23T19:35:00.633" v="8295" actId="14100"/>
          <ac:spMkLst>
            <pc:docMk/>
            <pc:sldMk cId="1219977920" sldId="487"/>
            <ac:spMk id="15" creationId="{CF2734FE-D528-952B-DA1F-FEC1BF43A914}"/>
          </ac:spMkLst>
        </pc:spChg>
        <pc:grpChg chg="del">
          <ac:chgData name="Nick Fournier" userId="e6a21cca-2bf1-452d-ae20-62db7bab88e2" providerId="ADAL" clId="{F35FDF67-647A-4A3C-A6FF-90FBA102D2D4}" dt="2022-07-22T21:52:09.080" v="2927" actId="165"/>
          <ac:grpSpMkLst>
            <pc:docMk/>
            <pc:sldMk cId="1219977920" sldId="487"/>
            <ac:grpSpMk id="4" creationId="{8E40461F-29C8-ACA7-7350-7A3E4BBE47BF}"/>
          </ac:grpSpMkLst>
        </pc:grpChg>
        <pc:picChg chg="add del mod">
          <ac:chgData name="Nick Fournier" userId="e6a21cca-2bf1-452d-ae20-62db7bab88e2" providerId="ADAL" clId="{F35FDF67-647A-4A3C-A6FF-90FBA102D2D4}" dt="2022-07-22T21:52:40.195" v="2952" actId="478"/>
          <ac:picMkLst>
            <pc:docMk/>
            <pc:sldMk cId="1219977920" sldId="487"/>
            <ac:picMk id="7" creationId="{9B14ED9B-590B-22A2-E887-F77A0BE18066}"/>
          </ac:picMkLst>
        </pc:picChg>
        <pc:picChg chg="add mod">
          <ac:chgData name="Nick Fournier" userId="e6a21cca-2bf1-452d-ae20-62db7bab88e2" providerId="ADAL" clId="{F35FDF67-647A-4A3C-A6FF-90FBA102D2D4}" dt="2022-07-22T21:52:42.154" v="2954" actId="167"/>
          <ac:picMkLst>
            <pc:docMk/>
            <pc:sldMk cId="1219977920" sldId="487"/>
            <ac:picMk id="8" creationId="{F7F2100F-52F7-1E14-B49B-078D6E390071}"/>
          </ac:picMkLst>
        </pc:picChg>
        <pc:picChg chg="add del mod">
          <ac:chgData name="Nick Fournier" userId="e6a21cca-2bf1-452d-ae20-62db7bab88e2" providerId="ADAL" clId="{F35FDF67-647A-4A3C-A6FF-90FBA102D2D4}" dt="2022-07-22T21:52:54.763" v="2964"/>
          <ac:picMkLst>
            <pc:docMk/>
            <pc:sldMk cId="1219977920" sldId="487"/>
            <ac:picMk id="9" creationId="{624BBD95-CA19-C1CF-2596-518752274292}"/>
          </ac:picMkLst>
        </pc:picChg>
        <pc:picChg chg="del mod topLvl">
          <ac:chgData name="Nick Fournier" userId="e6a21cca-2bf1-452d-ae20-62db7bab88e2" providerId="ADAL" clId="{F35FDF67-647A-4A3C-A6FF-90FBA102D2D4}" dt="2022-07-22T21:52:10.753" v="2928" actId="478"/>
          <ac:picMkLst>
            <pc:docMk/>
            <pc:sldMk cId="1219977920" sldId="487"/>
            <ac:picMk id="2052" creationId="{1ACCE7FB-712B-AF90-D22A-7721FD5D9967}"/>
          </ac:picMkLst>
        </pc:picChg>
        <pc:cxnChg chg="add mod">
          <ac:chgData name="Nick Fournier" userId="e6a21cca-2bf1-452d-ae20-62db7bab88e2" providerId="ADAL" clId="{F35FDF67-647A-4A3C-A6FF-90FBA102D2D4}" dt="2022-07-22T21:58:44.883" v="3080" actId="14100"/>
          <ac:cxnSpMkLst>
            <pc:docMk/>
            <pc:sldMk cId="1219977920" sldId="487"/>
            <ac:cxnSpMk id="10" creationId="{20ECD842-79C8-90E6-C6C1-4943BE80E6CC}"/>
          </ac:cxnSpMkLst>
        </pc:cxnChg>
        <pc:cxnChg chg="add mod">
          <ac:chgData name="Nick Fournier" userId="e6a21cca-2bf1-452d-ae20-62db7bab88e2" providerId="ADAL" clId="{F35FDF67-647A-4A3C-A6FF-90FBA102D2D4}" dt="2022-07-22T21:58:50.419" v="3081" actId="14100"/>
          <ac:cxnSpMkLst>
            <pc:docMk/>
            <pc:sldMk cId="1219977920" sldId="487"/>
            <ac:cxnSpMk id="11" creationId="{16E95F87-DA5C-8D51-1FCB-68FA98ABBB13}"/>
          </ac:cxnSpMkLst>
        </pc:cxnChg>
      </pc:sldChg>
      <pc:sldChg chg="add del">
        <pc:chgData name="Nick Fournier" userId="e6a21cca-2bf1-452d-ae20-62db7bab88e2" providerId="ADAL" clId="{F35FDF67-647A-4A3C-A6FF-90FBA102D2D4}" dt="2022-07-22T21:56:37.562" v="2999" actId="47"/>
        <pc:sldMkLst>
          <pc:docMk/>
          <pc:sldMk cId="3582635169" sldId="488"/>
        </pc:sldMkLst>
      </pc:sldChg>
      <pc:sldChg chg="addSp delSp modSp add del mod">
        <pc:chgData name="Nick Fournier" userId="e6a21cca-2bf1-452d-ae20-62db7bab88e2" providerId="ADAL" clId="{F35FDF67-647A-4A3C-A6FF-90FBA102D2D4}" dt="2022-07-22T22:22:22.191" v="3162" actId="47"/>
        <pc:sldMkLst>
          <pc:docMk/>
          <pc:sldMk cId="4239014430" sldId="488"/>
        </pc:sldMkLst>
        <pc:spChg chg="mod">
          <ac:chgData name="Nick Fournier" userId="e6a21cca-2bf1-452d-ae20-62db7bab88e2" providerId="ADAL" clId="{F35FDF67-647A-4A3C-A6FF-90FBA102D2D4}" dt="2022-07-22T22:22:19.855" v="3161" actId="20577"/>
          <ac:spMkLst>
            <pc:docMk/>
            <pc:sldMk cId="4239014430" sldId="488"/>
            <ac:spMk id="2" creationId="{3F7B7DDB-5A3C-47B1-A3A6-DA8FF7A07A3A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14" creationId="{8DE3A2AC-9146-E4ED-8EF1-F03C530A80AE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16" creationId="{4421BD39-0967-B6F7-D23E-1B0FD8904FDA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20" creationId="{E9E635B9-6389-C7D3-CD78-38D709F00BCB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21" creationId="{1F028738-3947-410E-98AC-96F6CCE44680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23" creationId="{5560A085-2447-0121-274C-4C00495630B8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24" creationId="{4C715368-2932-DCDA-59FE-261FA3A65B10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25" creationId="{70258ADF-F41D-A263-7C45-203AAE123C46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27" creationId="{245E8456-5DE6-7E72-56EF-2CD7299EFD1D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28" creationId="{6B20E5F6-1E28-F4E0-895A-8F51164C2A5E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29" creationId="{CB1956CB-4FB3-31EB-617A-201A8BFA4D40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30" creationId="{C432DE76-54A2-2CE5-3E06-CD99FA312257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31" creationId="{A4AC0056-6231-2E0A-2C5F-2B04B69BECE0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32" creationId="{466C0BB2-8C84-E527-AD91-B90BEB132833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33" creationId="{D64A85B8-02E7-DBA6-4754-6E3B65E5A12D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34" creationId="{C7C62451-999F-4E95-D31D-DA181E34FD9C}"/>
          </ac:spMkLst>
        </pc:spChg>
        <pc:spChg chg="del">
          <ac:chgData name="Nick Fournier" userId="e6a21cca-2bf1-452d-ae20-62db7bab88e2" providerId="ADAL" clId="{F35FDF67-647A-4A3C-A6FF-90FBA102D2D4}" dt="2022-07-22T22:08:15.742" v="3098" actId="478"/>
          <ac:spMkLst>
            <pc:docMk/>
            <pc:sldMk cId="4239014430" sldId="488"/>
            <ac:spMk id="37" creationId="{6F4F6A1D-6FD6-610E-76AA-B62823B7D263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38" creationId="{395640B0-5CE8-DAEB-6E55-8CC7654577D9}"/>
          </ac:spMkLst>
        </pc:spChg>
        <pc:spChg chg="add mod">
          <ac:chgData name="Nick Fournier" userId="e6a21cca-2bf1-452d-ae20-62db7bab88e2" providerId="ADAL" clId="{F35FDF67-647A-4A3C-A6FF-90FBA102D2D4}" dt="2022-07-22T22:08:36.975" v="3118" actId="20577"/>
          <ac:spMkLst>
            <pc:docMk/>
            <pc:sldMk cId="4239014430" sldId="488"/>
            <ac:spMk id="39" creationId="{28820D1C-C62B-C2AF-60CD-EB4C093C25C0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67" creationId="{C4D4D9DE-8A23-1D26-7FD1-683BFCA9BDBD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68" creationId="{81282E9C-E832-A400-C4AD-FA01653D643E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69" creationId="{344763AD-EA32-47B0-0184-869BFF9296AE}"/>
          </ac:spMkLst>
        </pc:spChg>
        <pc:spChg chg="del">
          <ac:chgData name="Nick Fournier" userId="e6a21cca-2bf1-452d-ae20-62db7bab88e2" providerId="ADAL" clId="{F35FDF67-647A-4A3C-A6FF-90FBA102D2D4}" dt="2022-07-22T22:08:14.472" v="3097" actId="478"/>
          <ac:spMkLst>
            <pc:docMk/>
            <pc:sldMk cId="4239014430" sldId="488"/>
            <ac:spMk id="74" creationId="{81C77F89-B749-D5F6-83FA-A868379644E0}"/>
          </ac:spMkLst>
        </pc:spChg>
        <pc:cxnChg chg="del mod">
          <ac:chgData name="Nick Fournier" userId="e6a21cca-2bf1-452d-ae20-62db7bab88e2" providerId="ADAL" clId="{F35FDF67-647A-4A3C-A6FF-90FBA102D2D4}" dt="2022-07-22T22:08:14.472" v="3097" actId="478"/>
          <ac:cxnSpMkLst>
            <pc:docMk/>
            <pc:sldMk cId="4239014430" sldId="488"/>
            <ac:cxnSpMk id="35" creationId="{0902574A-B211-5A1D-6BDD-8383579259C9}"/>
          </ac:cxnSpMkLst>
        </pc:cxnChg>
        <pc:cxnChg chg="del mod">
          <ac:chgData name="Nick Fournier" userId="e6a21cca-2bf1-452d-ae20-62db7bab88e2" providerId="ADAL" clId="{F35FDF67-647A-4A3C-A6FF-90FBA102D2D4}" dt="2022-07-22T22:08:14.472" v="3097" actId="478"/>
          <ac:cxnSpMkLst>
            <pc:docMk/>
            <pc:sldMk cId="4239014430" sldId="488"/>
            <ac:cxnSpMk id="36" creationId="{0F9E795E-9648-0B72-A38C-1DCFBEFEA5A3}"/>
          </ac:cxnSpMkLst>
        </pc:cxnChg>
        <pc:cxnChg chg="del mod">
          <ac:chgData name="Nick Fournier" userId="e6a21cca-2bf1-452d-ae20-62db7bab88e2" providerId="ADAL" clId="{F35FDF67-647A-4A3C-A6FF-90FBA102D2D4}" dt="2022-07-22T22:08:14.472" v="3097" actId="478"/>
          <ac:cxnSpMkLst>
            <pc:docMk/>
            <pc:sldMk cId="4239014430" sldId="488"/>
            <ac:cxnSpMk id="44" creationId="{A0D54278-3783-14E5-236F-9C3240C5DB8B}"/>
          </ac:cxnSpMkLst>
        </pc:cxnChg>
        <pc:cxnChg chg="del mod">
          <ac:chgData name="Nick Fournier" userId="e6a21cca-2bf1-452d-ae20-62db7bab88e2" providerId="ADAL" clId="{F35FDF67-647A-4A3C-A6FF-90FBA102D2D4}" dt="2022-07-22T22:08:14.472" v="3097" actId="478"/>
          <ac:cxnSpMkLst>
            <pc:docMk/>
            <pc:sldMk cId="4239014430" sldId="488"/>
            <ac:cxnSpMk id="45" creationId="{F710633C-7798-3115-193B-AFC14C4DA7A2}"/>
          </ac:cxnSpMkLst>
        </pc:cxnChg>
        <pc:cxnChg chg="del mod">
          <ac:chgData name="Nick Fournier" userId="e6a21cca-2bf1-452d-ae20-62db7bab88e2" providerId="ADAL" clId="{F35FDF67-647A-4A3C-A6FF-90FBA102D2D4}" dt="2022-07-22T22:08:14.472" v="3097" actId="478"/>
          <ac:cxnSpMkLst>
            <pc:docMk/>
            <pc:sldMk cId="4239014430" sldId="488"/>
            <ac:cxnSpMk id="48" creationId="{21123281-ED0A-B703-9FCB-85ECF3178EDE}"/>
          </ac:cxnSpMkLst>
        </pc:cxnChg>
        <pc:cxnChg chg="del mod">
          <ac:chgData name="Nick Fournier" userId="e6a21cca-2bf1-452d-ae20-62db7bab88e2" providerId="ADAL" clId="{F35FDF67-647A-4A3C-A6FF-90FBA102D2D4}" dt="2022-07-22T22:08:14.472" v="3097" actId="478"/>
          <ac:cxnSpMkLst>
            <pc:docMk/>
            <pc:sldMk cId="4239014430" sldId="488"/>
            <ac:cxnSpMk id="58" creationId="{D5339A84-A8BD-51A9-83C5-119CC7F943A4}"/>
          </ac:cxnSpMkLst>
        </pc:cxnChg>
        <pc:cxnChg chg="del mod">
          <ac:chgData name="Nick Fournier" userId="e6a21cca-2bf1-452d-ae20-62db7bab88e2" providerId="ADAL" clId="{F35FDF67-647A-4A3C-A6FF-90FBA102D2D4}" dt="2022-07-22T22:08:14.472" v="3097" actId="478"/>
          <ac:cxnSpMkLst>
            <pc:docMk/>
            <pc:sldMk cId="4239014430" sldId="488"/>
            <ac:cxnSpMk id="63" creationId="{9C05C3CB-5FA6-2DDF-E59C-F0DA179D827B}"/>
          </ac:cxnSpMkLst>
        </pc:cxnChg>
        <pc:cxnChg chg="del">
          <ac:chgData name="Nick Fournier" userId="e6a21cca-2bf1-452d-ae20-62db7bab88e2" providerId="ADAL" clId="{F35FDF67-647A-4A3C-A6FF-90FBA102D2D4}" dt="2022-07-22T22:08:14.472" v="3097" actId="478"/>
          <ac:cxnSpMkLst>
            <pc:docMk/>
            <pc:sldMk cId="4239014430" sldId="488"/>
            <ac:cxnSpMk id="77" creationId="{443943DF-435B-FBB5-6BFD-06BFE2C54139}"/>
          </ac:cxnSpMkLst>
        </pc:cxnChg>
      </pc:sldChg>
      <pc:sldChg chg="modSp add del mod">
        <pc:chgData name="Nick Fournier" userId="e6a21cca-2bf1-452d-ae20-62db7bab88e2" providerId="ADAL" clId="{F35FDF67-647A-4A3C-A6FF-90FBA102D2D4}" dt="2022-07-23T19:35:54.201" v="8363" actId="47"/>
        <pc:sldMkLst>
          <pc:docMk/>
          <pc:sldMk cId="3833163917" sldId="489"/>
        </pc:sldMkLst>
        <pc:spChg chg="mod">
          <ac:chgData name="Nick Fournier" userId="e6a21cca-2bf1-452d-ae20-62db7bab88e2" providerId="ADAL" clId="{F35FDF67-647A-4A3C-A6FF-90FBA102D2D4}" dt="2022-07-22T22:08:46.711" v="3140" actId="6549"/>
          <ac:spMkLst>
            <pc:docMk/>
            <pc:sldMk cId="3833163917" sldId="489"/>
            <ac:spMk id="2" creationId="{3F7B7DDB-5A3C-47B1-A3A6-DA8FF7A07A3A}"/>
          </ac:spMkLst>
        </pc:spChg>
      </pc:sldChg>
      <pc:sldChg chg="add del">
        <pc:chgData name="Nick Fournier" userId="e6a21cca-2bf1-452d-ae20-62db7bab88e2" providerId="ADAL" clId="{F35FDF67-647A-4A3C-A6FF-90FBA102D2D4}" dt="2022-07-23T19:35:54.201" v="8363" actId="47"/>
        <pc:sldMkLst>
          <pc:docMk/>
          <pc:sldMk cId="862471649" sldId="490"/>
        </pc:sldMkLst>
      </pc:sldChg>
      <pc:sldChg chg="add del">
        <pc:chgData name="Nick Fournier" userId="e6a21cca-2bf1-452d-ae20-62db7bab88e2" providerId="ADAL" clId="{F35FDF67-647A-4A3C-A6FF-90FBA102D2D4}" dt="2022-07-23T19:35:54.201" v="8363" actId="47"/>
        <pc:sldMkLst>
          <pc:docMk/>
          <pc:sldMk cId="3655690121" sldId="491"/>
        </pc:sldMkLst>
      </pc:sldChg>
      <pc:sldChg chg="addSp delSp modSp add del mod">
        <pc:chgData name="Nick Fournier" userId="e6a21cca-2bf1-452d-ae20-62db7bab88e2" providerId="ADAL" clId="{F35FDF67-647A-4A3C-A6FF-90FBA102D2D4}" dt="2022-07-23T19:28:29.542" v="7814" actId="47"/>
        <pc:sldMkLst>
          <pc:docMk/>
          <pc:sldMk cId="1193153326" sldId="492"/>
        </pc:sldMkLst>
        <pc:spChg chg="mod">
          <ac:chgData name="Nick Fournier" userId="e6a21cca-2bf1-452d-ae20-62db7bab88e2" providerId="ADAL" clId="{F35FDF67-647A-4A3C-A6FF-90FBA102D2D4}" dt="2022-07-23T18:42:28.559" v="6360" actId="20577"/>
          <ac:spMkLst>
            <pc:docMk/>
            <pc:sldMk cId="1193153326" sldId="492"/>
            <ac:spMk id="2" creationId="{3F7B7DDB-5A3C-47B1-A3A6-DA8FF7A07A3A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14" creationId="{8DE3A2AC-9146-E4ED-8EF1-F03C530A80AE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16" creationId="{4421BD39-0967-B6F7-D23E-1B0FD8904FDA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20" creationId="{E9E635B9-6389-C7D3-CD78-38D709F00BCB}"/>
          </ac:spMkLst>
        </pc:spChg>
        <pc:spChg chg="del">
          <ac:chgData name="Nick Fournier" userId="e6a21cca-2bf1-452d-ae20-62db7bab88e2" providerId="ADAL" clId="{F35FDF67-647A-4A3C-A6FF-90FBA102D2D4}" dt="2022-07-22T23:27:26.549" v="5908" actId="478"/>
          <ac:spMkLst>
            <pc:docMk/>
            <pc:sldMk cId="1193153326" sldId="492"/>
            <ac:spMk id="21" creationId="{1F028738-3947-410E-98AC-96F6CCE44680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23" creationId="{5560A085-2447-0121-274C-4C00495630B8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24" creationId="{4C715368-2932-DCDA-59FE-261FA3A65B10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25" creationId="{70258ADF-F41D-A263-7C45-203AAE123C46}"/>
          </ac:spMkLst>
        </pc:spChg>
        <pc:spChg chg="del">
          <ac:chgData name="Nick Fournier" userId="e6a21cca-2bf1-452d-ae20-62db7bab88e2" providerId="ADAL" clId="{F35FDF67-647A-4A3C-A6FF-90FBA102D2D4}" dt="2022-07-22T23:27:26.549" v="5908" actId="478"/>
          <ac:spMkLst>
            <pc:docMk/>
            <pc:sldMk cId="1193153326" sldId="492"/>
            <ac:spMk id="27" creationId="{245E8456-5DE6-7E72-56EF-2CD7299EFD1D}"/>
          </ac:spMkLst>
        </pc:spChg>
        <pc:spChg chg="del">
          <ac:chgData name="Nick Fournier" userId="e6a21cca-2bf1-452d-ae20-62db7bab88e2" providerId="ADAL" clId="{F35FDF67-647A-4A3C-A6FF-90FBA102D2D4}" dt="2022-07-22T23:27:26.549" v="5908" actId="478"/>
          <ac:spMkLst>
            <pc:docMk/>
            <pc:sldMk cId="1193153326" sldId="492"/>
            <ac:spMk id="28" creationId="{6B20E5F6-1E28-F4E0-895A-8F51164C2A5E}"/>
          </ac:spMkLst>
        </pc:spChg>
        <pc:spChg chg="del">
          <ac:chgData name="Nick Fournier" userId="e6a21cca-2bf1-452d-ae20-62db7bab88e2" providerId="ADAL" clId="{F35FDF67-647A-4A3C-A6FF-90FBA102D2D4}" dt="2022-07-22T23:27:26.549" v="5908" actId="478"/>
          <ac:spMkLst>
            <pc:docMk/>
            <pc:sldMk cId="1193153326" sldId="492"/>
            <ac:spMk id="29" creationId="{CB1956CB-4FB3-31EB-617A-201A8BFA4D40}"/>
          </ac:spMkLst>
        </pc:spChg>
        <pc:spChg chg="del">
          <ac:chgData name="Nick Fournier" userId="e6a21cca-2bf1-452d-ae20-62db7bab88e2" providerId="ADAL" clId="{F35FDF67-647A-4A3C-A6FF-90FBA102D2D4}" dt="2022-07-22T23:27:26.549" v="5908" actId="478"/>
          <ac:spMkLst>
            <pc:docMk/>
            <pc:sldMk cId="1193153326" sldId="492"/>
            <ac:spMk id="30" creationId="{C432DE76-54A2-2CE5-3E06-CD99FA312257}"/>
          </ac:spMkLst>
        </pc:spChg>
        <pc:spChg chg="del">
          <ac:chgData name="Nick Fournier" userId="e6a21cca-2bf1-452d-ae20-62db7bab88e2" providerId="ADAL" clId="{F35FDF67-647A-4A3C-A6FF-90FBA102D2D4}" dt="2022-07-22T23:27:26.549" v="5908" actId="478"/>
          <ac:spMkLst>
            <pc:docMk/>
            <pc:sldMk cId="1193153326" sldId="492"/>
            <ac:spMk id="31" creationId="{A4AC0056-6231-2E0A-2C5F-2B04B69BECE0}"/>
          </ac:spMkLst>
        </pc:spChg>
        <pc:spChg chg="del">
          <ac:chgData name="Nick Fournier" userId="e6a21cca-2bf1-452d-ae20-62db7bab88e2" providerId="ADAL" clId="{F35FDF67-647A-4A3C-A6FF-90FBA102D2D4}" dt="2022-07-22T23:27:26.549" v="5908" actId="478"/>
          <ac:spMkLst>
            <pc:docMk/>
            <pc:sldMk cId="1193153326" sldId="492"/>
            <ac:spMk id="32" creationId="{466C0BB2-8C84-E527-AD91-B90BEB132833}"/>
          </ac:spMkLst>
        </pc:spChg>
        <pc:spChg chg="del">
          <ac:chgData name="Nick Fournier" userId="e6a21cca-2bf1-452d-ae20-62db7bab88e2" providerId="ADAL" clId="{F35FDF67-647A-4A3C-A6FF-90FBA102D2D4}" dt="2022-07-22T23:27:26.549" v="5908" actId="478"/>
          <ac:spMkLst>
            <pc:docMk/>
            <pc:sldMk cId="1193153326" sldId="492"/>
            <ac:spMk id="33" creationId="{D64A85B8-02E7-DBA6-4754-6E3B65E5A12D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34" creationId="{C7C62451-999F-4E95-D31D-DA181E34FD9C}"/>
          </ac:spMkLst>
        </pc:spChg>
        <pc:spChg chg="del">
          <ac:chgData name="Nick Fournier" userId="e6a21cca-2bf1-452d-ae20-62db7bab88e2" providerId="ADAL" clId="{F35FDF67-647A-4A3C-A6FF-90FBA102D2D4}" dt="2022-07-22T23:27:32.629" v="5910" actId="478"/>
          <ac:spMkLst>
            <pc:docMk/>
            <pc:sldMk cId="1193153326" sldId="492"/>
            <ac:spMk id="37" creationId="{6F4F6A1D-6FD6-610E-76AA-B62823B7D263}"/>
          </ac:spMkLst>
        </pc:spChg>
        <pc:spChg chg="del">
          <ac:chgData name="Nick Fournier" userId="e6a21cca-2bf1-452d-ae20-62db7bab88e2" providerId="ADAL" clId="{F35FDF67-647A-4A3C-A6FF-90FBA102D2D4}" dt="2022-07-22T23:27:34.044" v="5911" actId="478"/>
          <ac:spMkLst>
            <pc:docMk/>
            <pc:sldMk cId="1193153326" sldId="492"/>
            <ac:spMk id="38" creationId="{395640B0-5CE8-DAEB-6E55-8CC7654577D9}"/>
          </ac:spMkLst>
        </pc:spChg>
        <pc:spChg chg="add mod">
          <ac:chgData name="Nick Fournier" userId="e6a21cca-2bf1-452d-ae20-62db7bab88e2" providerId="ADAL" clId="{F35FDF67-647A-4A3C-A6FF-90FBA102D2D4}" dt="2022-07-22T23:33:20.765" v="5924" actId="20577"/>
          <ac:spMkLst>
            <pc:docMk/>
            <pc:sldMk cId="1193153326" sldId="492"/>
            <ac:spMk id="39" creationId="{59A4CBF4-FA37-4191-65C0-4117B9EE5FC7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67" creationId="{C4D4D9DE-8A23-1D26-7FD1-683BFCA9BDBD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68" creationId="{81282E9C-E832-A400-C4AD-FA01653D643E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69" creationId="{344763AD-EA32-47B0-0184-869BFF9296AE}"/>
          </ac:spMkLst>
        </pc:spChg>
        <pc:spChg chg="del mod">
          <ac:chgData name="Nick Fournier" userId="e6a21cca-2bf1-452d-ae20-62db7bab88e2" providerId="ADAL" clId="{F35FDF67-647A-4A3C-A6FF-90FBA102D2D4}" dt="2022-07-23T19:03:15.654" v="7008" actId="478"/>
          <ac:spMkLst>
            <pc:docMk/>
            <pc:sldMk cId="1193153326" sldId="492"/>
            <ac:spMk id="74" creationId="{81C77F89-B749-D5F6-83FA-A868379644E0}"/>
          </ac:spMkLst>
        </pc:spChg>
        <pc:picChg chg="add del mod">
          <ac:chgData name="Nick Fournier" userId="e6a21cca-2bf1-452d-ae20-62db7bab88e2" providerId="ADAL" clId="{F35FDF67-647A-4A3C-A6FF-90FBA102D2D4}" dt="2022-07-23T19:07:59.282" v="7064"/>
          <ac:picMkLst>
            <pc:docMk/>
            <pc:sldMk cId="1193153326" sldId="492"/>
            <ac:picMk id="40" creationId="{75ED5C5C-1626-A891-085B-AC4333DC8267}"/>
          </ac:picMkLst>
        </pc:picChg>
        <pc:picChg chg="add del mod">
          <ac:chgData name="Nick Fournier" userId="e6a21cca-2bf1-452d-ae20-62db7bab88e2" providerId="ADAL" clId="{F35FDF67-647A-4A3C-A6FF-90FBA102D2D4}" dt="2022-07-23T19:07:59.282" v="7064"/>
          <ac:picMkLst>
            <pc:docMk/>
            <pc:sldMk cId="1193153326" sldId="492"/>
            <ac:picMk id="41" creationId="{715BA71A-1E0D-01F5-E432-6F3F1892718F}"/>
          </ac:picMkLst>
        </pc:picChg>
        <pc:picChg chg="add del mod">
          <ac:chgData name="Nick Fournier" userId="e6a21cca-2bf1-452d-ae20-62db7bab88e2" providerId="ADAL" clId="{F35FDF67-647A-4A3C-A6FF-90FBA102D2D4}" dt="2022-07-23T19:08:42.578" v="7100"/>
          <ac:picMkLst>
            <pc:docMk/>
            <pc:sldMk cId="1193153326" sldId="492"/>
            <ac:picMk id="42" creationId="{F3E61800-DDF3-2CCE-3E50-B6C386FDC908}"/>
          </ac:picMkLst>
        </pc:picChg>
        <pc:picChg chg="add del mod">
          <ac:chgData name="Nick Fournier" userId="e6a21cca-2bf1-452d-ae20-62db7bab88e2" providerId="ADAL" clId="{F35FDF67-647A-4A3C-A6FF-90FBA102D2D4}" dt="2022-07-23T19:08:42.578" v="7100"/>
          <ac:picMkLst>
            <pc:docMk/>
            <pc:sldMk cId="1193153326" sldId="492"/>
            <ac:picMk id="43" creationId="{C63DC54C-0B4D-FA98-05F7-D420870FE633}"/>
          </ac:picMkLst>
        </pc:picChg>
        <pc:cxnChg chg="del mod">
          <ac:chgData name="Nick Fournier" userId="e6a21cca-2bf1-452d-ae20-62db7bab88e2" providerId="ADAL" clId="{F35FDF67-647A-4A3C-A6FF-90FBA102D2D4}" dt="2022-07-23T19:03:15.654" v="7008" actId="478"/>
          <ac:cxnSpMkLst>
            <pc:docMk/>
            <pc:sldMk cId="1193153326" sldId="492"/>
            <ac:cxnSpMk id="35" creationId="{0902574A-B211-5A1D-6BDD-8383579259C9}"/>
          </ac:cxnSpMkLst>
        </pc:cxnChg>
        <pc:cxnChg chg="del mod">
          <ac:chgData name="Nick Fournier" userId="e6a21cca-2bf1-452d-ae20-62db7bab88e2" providerId="ADAL" clId="{F35FDF67-647A-4A3C-A6FF-90FBA102D2D4}" dt="2022-07-23T19:03:15.654" v="7008" actId="478"/>
          <ac:cxnSpMkLst>
            <pc:docMk/>
            <pc:sldMk cId="1193153326" sldId="492"/>
            <ac:cxnSpMk id="36" creationId="{0F9E795E-9648-0B72-A38C-1DCFBEFEA5A3}"/>
          </ac:cxnSpMkLst>
        </pc:cxnChg>
        <pc:cxnChg chg="del mod">
          <ac:chgData name="Nick Fournier" userId="e6a21cca-2bf1-452d-ae20-62db7bab88e2" providerId="ADAL" clId="{F35FDF67-647A-4A3C-A6FF-90FBA102D2D4}" dt="2022-07-23T19:03:15.654" v="7008" actId="478"/>
          <ac:cxnSpMkLst>
            <pc:docMk/>
            <pc:sldMk cId="1193153326" sldId="492"/>
            <ac:cxnSpMk id="44" creationId="{A0D54278-3783-14E5-236F-9C3240C5DB8B}"/>
          </ac:cxnSpMkLst>
        </pc:cxnChg>
        <pc:cxnChg chg="del mod">
          <ac:chgData name="Nick Fournier" userId="e6a21cca-2bf1-452d-ae20-62db7bab88e2" providerId="ADAL" clId="{F35FDF67-647A-4A3C-A6FF-90FBA102D2D4}" dt="2022-07-23T19:03:15.654" v="7008" actId="478"/>
          <ac:cxnSpMkLst>
            <pc:docMk/>
            <pc:sldMk cId="1193153326" sldId="492"/>
            <ac:cxnSpMk id="45" creationId="{F710633C-7798-3115-193B-AFC14C4DA7A2}"/>
          </ac:cxnSpMkLst>
        </pc:cxnChg>
        <pc:cxnChg chg="del mod">
          <ac:chgData name="Nick Fournier" userId="e6a21cca-2bf1-452d-ae20-62db7bab88e2" providerId="ADAL" clId="{F35FDF67-647A-4A3C-A6FF-90FBA102D2D4}" dt="2022-07-23T19:03:15.654" v="7008" actId="478"/>
          <ac:cxnSpMkLst>
            <pc:docMk/>
            <pc:sldMk cId="1193153326" sldId="492"/>
            <ac:cxnSpMk id="48" creationId="{21123281-ED0A-B703-9FCB-85ECF3178EDE}"/>
          </ac:cxnSpMkLst>
        </pc:cxnChg>
        <pc:cxnChg chg="del mod">
          <ac:chgData name="Nick Fournier" userId="e6a21cca-2bf1-452d-ae20-62db7bab88e2" providerId="ADAL" clId="{F35FDF67-647A-4A3C-A6FF-90FBA102D2D4}" dt="2022-07-22T23:27:26.549" v="5908" actId="478"/>
          <ac:cxnSpMkLst>
            <pc:docMk/>
            <pc:sldMk cId="1193153326" sldId="492"/>
            <ac:cxnSpMk id="58" creationId="{D5339A84-A8BD-51A9-83C5-119CC7F943A4}"/>
          </ac:cxnSpMkLst>
        </pc:cxnChg>
        <pc:cxnChg chg="del mod">
          <ac:chgData name="Nick Fournier" userId="e6a21cca-2bf1-452d-ae20-62db7bab88e2" providerId="ADAL" clId="{F35FDF67-647A-4A3C-A6FF-90FBA102D2D4}" dt="2022-07-22T23:27:26.549" v="5908" actId="478"/>
          <ac:cxnSpMkLst>
            <pc:docMk/>
            <pc:sldMk cId="1193153326" sldId="492"/>
            <ac:cxnSpMk id="63" creationId="{9C05C3CB-5FA6-2DDF-E59C-F0DA179D827B}"/>
          </ac:cxnSpMkLst>
        </pc:cxnChg>
        <pc:cxnChg chg="del">
          <ac:chgData name="Nick Fournier" userId="e6a21cca-2bf1-452d-ae20-62db7bab88e2" providerId="ADAL" clId="{F35FDF67-647A-4A3C-A6FF-90FBA102D2D4}" dt="2022-07-22T23:27:27.294" v="5909" actId="478"/>
          <ac:cxnSpMkLst>
            <pc:docMk/>
            <pc:sldMk cId="1193153326" sldId="492"/>
            <ac:cxnSpMk id="77" creationId="{443943DF-435B-FBB5-6BFD-06BFE2C54139}"/>
          </ac:cxnSpMkLst>
        </pc:cxnChg>
      </pc:sldChg>
      <pc:sldChg chg="addSp delSp modSp add del mod ord modShow">
        <pc:chgData name="Nick Fournier" userId="e6a21cca-2bf1-452d-ae20-62db7bab88e2" providerId="ADAL" clId="{F35FDF67-647A-4A3C-A6FF-90FBA102D2D4}" dt="2022-07-23T19:22:46.719" v="7637" actId="47"/>
        <pc:sldMkLst>
          <pc:docMk/>
          <pc:sldMk cId="1798723763" sldId="493"/>
        </pc:sldMkLst>
        <pc:spChg chg="mod">
          <ac:chgData name="Nick Fournier" userId="e6a21cca-2bf1-452d-ae20-62db7bab88e2" providerId="ADAL" clId="{F35FDF67-647A-4A3C-A6FF-90FBA102D2D4}" dt="2022-07-23T18:43:21.009" v="6390" actId="6549"/>
          <ac:spMkLst>
            <pc:docMk/>
            <pc:sldMk cId="1798723763" sldId="493"/>
            <ac:spMk id="2" creationId="{3F7B7DDB-5A3C-47B1-A3A6-DA8FF7A07A3A}"/>
          </ac:spMkLst>
        </pc:spChg>
        <pc:spChg chg="add mod">
          <ac:chgData name="Nick Fournier" userId="e6a21cca-2bf1-452d-ae20-62db7bab88e2" providerId="ADAL" clId="{F35FDF67-647A-4A3C-A6FF-90FBA102D2D4}" dt="2022-07-23T19:22:44.345" v="7636" actId="1076"/>
          <ac:spMkLst>
            <pc:docMk/>
            <pc:sldMk cId="1798723763" sldId="493"/>
            <ac:spMk id="5" creationId="{CBD25D9D-DC8F-174B-04C3-5A14C77BCF3E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14" creationId="{8DE3A2AC-9146-E4ED-8EF1-F03C530A80AE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16" creationId="{4421BD39-0967-B6F7-D23E-1B0FD8904FDA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20" creationId="{E9E635B9-6389-C7D3-CD78-38D709F00BCB}"/>
          </ac:spMkLst>
        </pc:spChg>
        <pc:spChg chg="mod">
          <ac:chgData name="Nick Fournier" userId="e6a21cca-2bf1-452d-ae20-62db7bab88e2" providerId="ADAL" clId="{F35FDF67-647A-4A3C-A6FF-90FBA102D2D4}" dt="2022-07-23T19:12:38.575" v="7221" actId="1076"/>
          <ac:spMkLst>
            <pc:docMk/>
            <pc:sldMk cId="1798723763" sldId="493"/>
            <ac:spMk id="21" creationId="{1F028738-3947-410E-98AC-96F6CCE44680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23" creationId="{5560A085-2447-0121-274C-4C00495630B8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24" creationId="{4C715368-2932-DCDA-59FE-261FA3A65B10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25" creationId="{70258ADF-F41D-A263-7C45-203AAE123C46}"/>
          </ac:spMkLst>
        </pc:spChg>
        <pc:spChg chg="mod">
          <ac:chgData name="Nick Fournier" userId="e6a21cca-2bf1-452d-ae20-62db7bab88e2" providerId="ADAL" clId="{F35FDF67-647A-4A3C-A6FF-90FBA102D2D4}" dt="2022-07-23T19:12:38.575" v="7221" actId="1076"/>
          <ac:spMkLst>
            <pc:docMk/>
            <pc:sldMk cId="1798723763" sldId="493"/>
            <ac:spMk id="27" creationId="{245E8456-5DE6-7E72-56EF-2CD7299EFD1D}"/>
          </ac:spMkLst>
        </pc:spChg>
        <pc:spChg chg="mod">
          <ac:chgData name="Nick Fournier" userId="e6a21cca-2bf1-452d-ae20-62db7bab88e2" providerId="ADAL" clId="{F35FDF67-647A-4A3C-A6FF-90FBA102D2D4}" dt="2022-07-23T19:12:38.575" v="7221" actId="1076"/>
          <ac:spMkLst>
            <pc:docMk/>
            <pc:sldMk cId="1798723763" sldId="493"/>
            <ac:spMk id="28" creationId="{6B20E5F6-1E28-F4E0-895A-8F51164C2A5E}"/>
          </ac:spMkLst>
        </pc:spChg>
        <pc:spChg chg="mod">
          <ac:chgData name="Nick Fournier" userId="e6a21cca-2bf1-452d-ae20-62db7bab88e2" providerId="ADAL" clId="{F35FDF67-647A-4A3C-A6FF-90FBA102D2D4}" dt="2022-07-23T19:12:40.736" v="7222" actId="14100"/>
          <ac:spMkLst>
            <pc:docMk/>
            <pc:sldMk cId="1798723763" sldId="493"/>
            <ac:spMk id="29" creationId="{CB1956CB-4FB3-31EB-617A-201A8BFA4D40}"/>
          </ac:spMkLst>
        </pc:spChg>
        <pc:spChg chg="mod">
          <ac:chgData name="Nick Fournier" userId="e6a21cca-2bf1-452d-ae20-62db7bab88e2" providerId="ADAL" clId="{F35FDF67-647A-4A3C-A6FF-90FBA102D2D4}" dt="2022-07-23T19:12:34.116" v="7220" actId="20577"/>
          <ac:spMkLst>
            <pc:docMk/>
            <pc:sldMk cId="1798723763" sldId="493"/>
            <ac:spMk id="30" creationId="{C432DE76-54A2-2CE5-3E06-CD99FA312257}"/>
          </ac:spMkLst>
        </pc:spChg>
        <pc:spChg chg="mod">
          <ac:chgData name="Nick Fournier" userId="e6a21cca-2bf1-452d-ae20-62db7bab88e2" providerId="ADAL" clId="{F35FDF67-647A-4A3C-A6FF-90FBA102D2D4}" dt="2022-07-23T19:12:38.575" v="7221" actId="1076"/>
          <ac:spMkLst>
            <pc:docMk/>
            <pc:sldMk cId="1798723763" sldId="493"/>
            <ac:spMk id="31" creationId="{A4AC0056-6231-2E0A-2C5F-2B04B69BECE0}"/>
          </ac:spMkLst>
        </pc:spChg>
        <pc:spChg chg="mod">
          <ac:chgData name="Nick Fournier" userId="e6a21cca-2bf1-452d-ae20-62db7bab88e2" providerId="ADAL" clId="{F35FDF67-647A-4A3C-A6FF-90FBA102D2D4}" dt="2022-07-23T19:12:38.575" v="7221" actId="1076"/>
          <ac:spMkLst>
            <pc:docMk/>
            <pc:sldMk cId="1798723763" sldId="493"/>
            <ac:spMk id="32" creationId="{466C0BB2-8C84-E527-AD91-B90BEB132833}"/>
          </ac:spMkLst>
        </pc:spChg>
        <pc:spChg chg="mod">
          <ac:chgData name="Nick Fournier" userId="e6a21cca-2bf1-452d-ae20-62db7bab88e2" providerId="ADAL" clId="{F35FDF67-647A-4A3C-A6FF-90FBA102D2D4}" dt="2022-07-23T19:12:38.575" v="7221" actId="1076"/>
          <ac:spMkLst>
            <pc:docMk/>
            <pc:sldMk cId="1798723763" sldId="493"/>
            <ac:spMk id="33" creationId="{D64A85B8-02E7-DBA6-4754-6E3B65E5A12D}"/>
          </ac:spMkLst>
        </pc:spChg>
        <pc:spChg chg="add 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34" creationId="{C7C62451-999F-4E95-D31D-DA181E34FD9C}"/>
          </ac:spMkLst>
        </pc:spChg>
        <pc:spChg chg="add del mod">
          <ac:chgData name="Nick Fournier" userId="e6a21cca-2bf1-452d-ae20-62db7bab88e2" providerId="ADAL" clId="{F35FDF67-647A-4A3C-A6FF-90FBA102D2D4}" dt="2022-07-23T19:08:25.344" v="7095" actId="478"/>
          <ac:spMkLst>
            <pc:docMk/>
            <pc:sldMk cId="1798723763" sldId="493"/>
            <ac:spMk id="37" creationId="{6F4F6A1D-6FD6-610E-76AA-B62823B7D263}"/>
          </ac:spMkLst>
        </pc:spChg>
        <pc:spChg chg="add del mod">
          <ac:chgData name="Nick Fournier" userId="e6a21cca-2bf1-452d-ae20-62db7bab88e2" providerId="ADAL" clId="{F35FDF67-647A-4A3C-A6FF-90FBA102D2D4}" dt="2022-07-23T19:08:25.344" v="7095" actId="478"/>
          <ac:spMkLst>
            <pc:docMk/>
            <pc:sldMk cId="1798723763" sldId="493"/>
            <ac:spMk id="38" creationId="{395640B0-5CE8-DAEB-6E55-8CC7654577D9}"/>
          </ac:spMkLst>
        </pc:spChg>
        <pc:spChg chg="add mod">
          <ac:chgData name="Nick Fournier" userId="e6a21cca-2bf1-452d-ae20-62db7bab88e2" providerId="ADAL" clId="{F35FDF67-647A-4A3C-A6FF-90FBA102D2D4}" dt="2022-07-23T19:22:44.345" v="7636" actId="1076"/>
          <ac:spMkLst>
            <pc:docMk/>
            <pc:sldMk cId="1798723763" sldId="493"/>
            <ac:spMk id="39" creationId="{AB6497BF-56A3-4272-DA1C-C401115CC23B}"/>
          </ac:spMkLst>
        </pc:spChg>
        <pc:spChg chg="add mod">
          <ac:chgData name="Nick Fournier" userId="e6a21cca-2bf1-452d-ae20-62db7bab88e2" providerId="ADAL" clId="{F35FDF67-647A-4A3C-A6FF-90FBA102D2D4}" dt="2022-07-23T19:22:44.345" v="7636" actId="1076"/>
          <ac:spMkLst>
            <pc:docMk/>
            <pc:sldMk cId="1798723763" sldId="493"/>
            <ac:spMk id="40" creationId="{D1D0C8F3-2606-1DBA-B851-22758E1082E0}"/>
          </ac:spMkLst>
        </pc:spChg>
        <pc:spChg chg="add mod">
          <ac:chgData name="Nick Fournier" userId="e6a21cca-2bf1-452d-ae20-62db7bab88e2" providerId="ADAL" clId="{F35FDF67-647A-4A3C-A6FF-90FBA102D2D4}" dt="2022-07-23T19:22:44.345" v="7636" actId="1076"/>
          <ac:spMkLst>
            <pc:docMk/>
            <pc:sldMk cId="1798723763" sldId="493"/>
            <ac:spMk id="41" creationId="{4B992176-5484-FFC2-B5D8-21B755925314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67" creationId="{C4D4D9DE-8A23-1D26-7FD1-683BFCA9BDBD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68" creationId="{81282E9C-E832-A400-C4AD-FA01653D643E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69" creationId="{344763AD-EA32-47B0-0184-869BFF9296AE}"/>
          </ac:spMkLst>
        </pc:spChg>
        <pc:spChg chg="del">
          <ac:chgData name="Nick Fournier" userId="e6a21cca-2bf1-452d-ae20-62db7bab88e2" providerId="ADAL" clId="{F35FDF67-647A-4A3C-A6FF-90FBA102D2D4}" dt="2022-07-23T18:43:14.589" v="6387" actId="478"/>
          <ac:spMkLst>
            <pc:docMk/>
            <pc:sldMk cId="1798723763" sldId="493"/>
            <ac:spMk id="74" creationId="{81C77F89-B749-D5F6-83FA-A868379644E0}"/>
          </ac:spMkLst>
        </pc:spChg>
        <pc:spChg chg="add del mod">
          <ac:chgData name="Nick Fournier" userId="e6a21cca-2bf1-452d-ae20-62db7bab88e2" providerId="ADAL" clId="{F35FDF67-647A-4A3C-A6FF-90FBA102D2D4}" dt="2022-07-23T19:22:01.784" v="7630" actId="478"/>
          <ac:spMkLst>
            <pc:docMk/>
            <pc:sldMk cId="1798723763" sldId="493"/>
            <ac:spMk id="93" creationId="{F96F9E0C-E38C-94A0-3AE3-B584EDA8DD0A}"/>
          </ac:spMkLst>
        </pc:spChg>
        <pc:spChg chg="add mod">
          <ac:chgData name="Nick Fournier" userId="e6a21cca-2bf1-452d-ae20-62db7bab88e2" providerId="ADAL" clId="{F35FDF67-647A-4A3C-A6FF-90FBA102D2D4}" dt="2022-07-23T19:17:55.279" v="7439" actId="164"/>
          <ac:spMkLst>
            <pc:docMk/>
            <pc:sldMk cId="1798723763" sldId="493"/>
            <ac:spMk id="109" creationId="{BAE13A83-8E53-0000-5D3A-4D710401AD8B}"/>
          </ac:spMkLst>
        </pc:spChg>
        <pc:spChg chg="add mod">
          <ac:chgData name="Nick Fournier" userId="e6a21cca-2bf1-452d-ae20-62db7bab88e2" providerId="ADAL" clId="{F35FDF67-647A-4A3C-A6FF-90FBA102D2D4}" dt="2022-07-23T19:17:55.279" v="7439" actId="164"/>
          <ac:spMkLst>
            <pc:docMk/>
            <pc:sldMk cId="1798723763" sldId="493"/>
            <ac:spMk id="110" creationId="{57C21630-6B76-66E1-AA43-BE42109E7C7B}"/>
          </ac:spMkLst>
        </pc:spChg>
        <pc:spChg chg="add del mod ord">
          <ac:chgData name="Nick Fournier" userId="e6a21cca-2bf1-452d-ae20-62db7bab88e2" providerId="ADAL" clId="{F35FDF67-647A-4A3C-A6FF-90FBA102D2D4}" dt="2022-07-23T19:22:01.784" v="7630" actId="478"/>
          <ac:spMkLst>
            <pc:docMk/>
            <pc:sldMk cId="1798723763" sldId="493"/>
            <ac:spMk id="115" creationId="{419D4443-650F-5D3A-DEBE-9E02AE892F25}"/>
          </ac:spMkLst>
        </pc:spChg>
        <pc:spChg chg="add del mod">
          <ac:chgData name="Nick Fournier" userId="e6a21cca-2bf1-452d-ae20-62db7bab88e2" providerId="ADAL" clId="{F35FDF67-647A-4A3C-A6FF-90FBA102D2D4}" dt="2022-07-23T19:22:43.938" v="7635" actId="767"/>
          <ac:spMkLst>
            <pc:docMk/>
            <pc:sldMk cId="1798723763" sldId="493"/>
            <ac:spMk id="128" creationId="{3BE6683F-95D3-893A-730D-54AF9EC3AECC}"/>
          </ac:spMkLst>
        </pc:spChg>
        <pc:grpChg chg="add del mod">
          <ac:chgData name="Nick Fournier" userId="e6a21cca-2bf1-452d-ae20-62db7bab88e2" providerId="ADAL" clId="{F35FDF67-647A-4A3C-A6FF-90FBA102D2D4}" dt="2022-07-23T19:22:01.784" v="7630" actId="478"/>
          <ac:grpSpMkLst>
            <pc:docMk/>
            <pc:sldMk cId="1798723763" sldId="493"/>
            <ac:grpSpMk id="113" creationId="{5006DE6E-11D3-8C23-3029-B4226B778351}"/>
          </ac:grpSpMkLst>
        </pc:grpChg>
        <pc:picChg chg="add del mod ord modCrop">
          <ac:chgData name="Nick Fournier" userId="e6a21cca-2bf1-452d-ae20-62db7bab88e2" providerId="ADAL" clId="{F35FDF67-647A-4A3C-A6FF-90FBA102D2D4}" dt="2022-07-23T19:22:02.447" v="7631" actId="478"/>
          <ac:picMkLst>
            <pc:docMk/>
            <pc:sldMk cId="1798723763" sldId="493"/>
            <ac:picMk id="49" creationId="{B4175A04-E404-1FB3-BC65-DCC0CDF81B31}"/>
          </ac:picMkLst>
        </pc:picChg>
        <pc:picChg chg="add del mod ord modCrop">
          <ac:chgData name="Nick Fournier" userId="e6a21cca-2bf1-452d-ae20-62db7bab88e2" providerId="ADAL" clId="{F35FDF67-647A-4A3C-A6FF-90FBA102D2D4}" dt="2022-07-23T19:09:59.297" v="7123" actId="478"/>
          <ac:picMkLst>
            <pc:docMk/>
            <pc:sldMk cId="1798723763" sldId="493"/>
            <ac:picMk id="51" creationId="{29811252-69A1-05AC-1670-3C709F9293AB}"/>
          </ac:picMkLst>
        </pc:picChg>
        <pc:picChg chg="add mod modCrop">
          <ac:chgData name="Nick Fournier" userId="e6a21cca-2bf1-452d-ae20-62db7bab88e2" providerId="ADAL" clId="{F35FDF67-647A-4A3C-A6FF-90FBA102D2D4}" dt="2022-07-23T19:17:55.279" v="7439" actId="164"/>
          <ac:picMkLst>
            <pc:docMk/>
            <pc:sldMk cId="1798723763" sldId="493"/>
            <ac:picMk id="95" creationId="{01C0076E-E250-77BE-C676-13543562FB50}"/>
          </ac:picMkLst>
        </pc:picChg>
        <pc:cxnChg chg="add mod">
          <ac:chgData name="Nick Fournier" userId="e6a21cca-2bf1-452d-ae20-62db7bab88e2" providerId="ADAL" clId="{F35FDF67-647A-4A3C-A6FF-90FBA102D2D4}" dt="2022-07-23T19:22:44.345" v="7636" actId="1076"/>
          <ac:cxnSpMkLst>
            <pc:docMk/>
            <pc:sldMk cId="1798723763" sldId="493"/>
            <ac:cxnSpMk id="7" creationId="{E32846A0-8F97-AB9D-5CAA-F2AC477AEB90}"/>
          </ac:cxnSpMkLst>
        </pc:cxnChg>
        <pc:cxnChg chg="del mod">
          <ac:chgData name="Nick Fournier" userId="e6a21cca-2bf1-452d-ae20-62db7bab88e2" providerId="ADAL" clId="{F35FDF67-647A-4A3C-A6FF-90FBA102D2D4}" dt="2022-07-23T18:43:14.589" v="6387" actId="478"/>
          <ac:cxnSpMkLst>
            <pc:docMk/>
            <pc:sldMk cId="1798723763" sldId="493"/>
            <ac:cxnSpMk id="35" creationId="{0902574A-B211-5A1D-6BDD-8383579259C9}"/>
          </ac:cxnSpMkLst>
        </pc:cxnChg>
        <pc:cxnChg chg="del mod">
          <ac:chgData name="Nick Fournier" userId="e6a21cca-2bf1-452d-ae20-62db7bab88e2" providerId="ADAL" clId="{F35FDF67-647A-4A3C-A6FF-90FBA102D2D4}" dt="2022-07-23T18:43:14.589" v="6387" actId="478"/>
          <ac:cxnSpMkLst>
            <pc:docMk/>
            <pc:sldMk cId="1798723763" sldId="493"/>
            <ac:cxnSpMk id="36" creationId="{0F9E795E-9648-0B72-A38C-1DCFBEFEA5A3}"/>
          </ac:cxnSpMkLst>
        </pc:cxnChg>
        <pc:cxnChg chg="add mod">
          <ac:chgData name="Nick Fournier" userId="e6a21cca-2bf1-452d-ae20-62db7bab88e2" providerId="ADAL" clId="{F35FDF67-647A-4A3C-A6FF-90FBA102D2D4}" dt="2022-07-23T19:22:44.345" v="7636" actId="1076"/>
          <ac:cxnSpMkLst>
            <pc:docMk/>
            <pc:sldMk cId="1798723763" sldId="493"/>
            <ac:cxnSpMk id="42" creationId="{09745FD8-A8DE-4212-A7FB-F79FA6499B18}"/>
          </ac:cxnSpMkLst>
        </pc:cxnChg>
        <pc:cxnChg chg="add mod">
          <ac:chgData name="Nick Fournier" userId="e6a21cca-2bf1-452d-ae20-62db7bab88e2" providerId="ADAL" clId="{F35FDF67-647A-4A3C-A6FF-90FBA102D2D4}" dt="2022-07-23T19:22:44.345" v="7636" actId="1076"/>
          <ac:cxnSpMkLst>
            <pc:docMk/>
            <pc:sldMk cId="1798723763" sldId="493"/>
            <ac:cxnSpMk id="43" creationId="{632CC6C1-BD58-CDC9-16C2-6EA87F0416DD}"/>
          </ac:cxnSpMkLst>
        </pc:cxnChg>
        <pc:cxnChg chg="del mod">
          <ac:chgData name="Nick Fournier" userId="e6a21cca-2bf1-452d-ae20-62db7bab88e2" providerId="ADAL" clId="{F35FDF67-647A-4A3C-A6FF-90FBA102D2D4}" dt="2022-07-23T18:43:14.589" v="6387" actId="478"/>
          <ac:cxnSpMkLst>
            <pc:docMk/>
            <pc:sldMk cId="1798723763" sldId="493"/>
            <ac:cxnSpMk id="44" creationId="{A0D54278-3783-14E5-236F-9C3240C5DB8B}"/>
          </ac:cxnSpMkLst>
        </pc:cxnChg>
        <pc:cxnChg chg="del mod">
          <ac:chgData name="Nick Fournier" userId="e6a21cca-2bf1-452d-ae20-62db7bab88e2" providerId="ADAL" clId="{F35FDF67-647A-4A3C-A6FF-90FBA102D2D4}" dt="2022-07-23T18:43:14.589" v="6387" actId="478"/>
          <ac:cxnSpMkLst>
            <pc:docMk/>
            <pc:sldMk cId="1798723763" sldId="493"/>
            <ac:cxnSpMk id="45" creationId="{F710633C-7798-3115-193B-AFC14C4DA7A2}"/>
          </ac:cxnSpMkLst>
        </pc:cxnChg>
        <pc:cxnChg chg="add mod">
          <ac:chgData name="Nick Fournier" userId="e6a21cca-2bf1-452d-ae20-62db7bab88e2" providerId="ADAL" clId="{F35FDF67-647A-4A3C-A6FF-90FBA102D2D4}" dt="2022-07-23T19:12:38.575" v="7221" actId="1076"/>
          <ac:cxnSpMkLst>
            <pc:docMk/>
            <pc:sldMk cId="1798723763" sldId="493"/>
            <ac:cxnSpMk id="46" creationId="{4621302E-4B19-40C7-401D-05E8E8A9836A}"/>
          </ac:cxnSpMkLst>
        </pc:cxnChg>
        <pc:cxnChg chg="del mod">
          <ac:chgData name="Nick Fournier" userId="e6a21cca-2bf1-452d-ae20-62db7bab88e2" providerId="ADAL" clId="{F35FDF67-647A-4A3C-A6FF-90FBA102D2D4}" dt="2022-07-23T18:43:14.589" v="6387" actId="478"/>
          <ac:cxnSpMkLst>
            <pc:docMk/>
            <pc:sldMk cId="1798723763" sldId="493"/>
            <ac:cxnSpMk id="48" creationId="{21123281-ED0A-B703-9FCB-85ECF3178EDE}"/>
          </ac:cxnSpMkLst>
        </pc:cxnChg>
        <pc:cxnChg chg="mod">
          <ac:chgData name="Nick Fournier" userId="e6a21cca-2bf1-452d-ae20-62db7bab88e2" providerId="ADAL" clId="{F35FDF67-647A-4A3C-A6FF-90FBA102D2D4}" dt="2022-07-23T19:12:38.575" v="7221" actId="1076"/>
          <ac:cxnSpMkLst>
            <pc:docMk/>
            <pc:sldMk cId="1798723763" sldId="493"/>
            <ac:cxnSpMk id="58" creationId="{D5339A84-A8BD-51A9-83C5-119CC7F943A4}"/>
          </ac:cxnSpMkLst>
        </pc:cxnChg>
        <pc:cxnChg chg="add del mod">
          <ac:chgData name="Nick Fournier" userId="e6a21cca-2bf1-452d-ae20-62db7bab88e2" providerId="ADAL" clId="{F35FDF67-647A-4A3C-A6FF-90FBA102D2D4}" dt="2022-07-23T19:12:38.575" v="7221" actId="1076"/>
          <ac:cxnSpMkLst>
            <pc:docMk/>
            <pc:sldMk cId="1798723763" sldId="493"/>
            <ac:cxnSpMk id="63" creationId="{9C05C3CB-5FA6-2DDF-E59C-F0DA179D827B}"/>
          </ac:cxnSpMkLst>
        </pc:cxnChg>
        <pc:cxnChg chg="del">
          <ac:chgData name="Nick Fournier" userId="e6a21cca-2bf1-452d-ae20-62db7bab88e2" providerId="ADAL" clId="{F35FDF67-647A-4A3C-A6FF-90FBA102D2D4}" dt="2022-07-23T18:43:14.589" v="6387" actId="478"/>
          <ac:cxnSpMkLst>
            <pc:docMk/>
            <pc:sldMk cId="1798723763" sldId="493"/>
            <ac:cxnSpMk id="77" creationId="{443943DF-435B-FBB5-6BFD-06BFE2C54139}"/>
          </ac:cxnSpMkLst>
        </pc:cxnChg>
        <pc:cxnChg chg="add del mod">
          <ac:chgData name="Nick Fournier" userId="e6a21cca-2bf1-452d-ae20-62db7bab88e2" providerId="ADAL" clId="{F35FDF67-647A-4A3C-A6FF-90FBA102D2D4}" dt="2022-07-23T19:21:17.094" v="7622" actId="478"/>
          <ac:cxnSpMkLst>
            <pc:docMk/>
            <pc:sldMk cId="1798723763" sldId="493"/>
            <ac:cxnSpMk id="89" creationId="{2536B160-3F24-9072-1229-09395FDE4F57}"/>
          </ac:cxnSpMkLst>
        </pc:cxnChg>
        <pc:cxnChg chg="add del mod">
          <ac:chgData name="Nick Fournier" userId="e6a21cca-2bf1-452d-ae20-62db7bab88e2" providerId="ADAL" clId="{F35FDF67-647A-4A3C-A6FF-90FBA102D2D4}" dt="2022-07-23T19:22:01.784" v="7630" actId="478"/>
          <ac:cxnSpMkLst>
            <pc:docMk/>
            <pc:sldMk cId="1798723763" sldId="493"/>
            <ac:cxnSpMk id="119" creationId="{C532A7F0-058C-44F2-4AED-75BFA1C4DD77}"/>
          </ac:cxnSpMkLst>
        </pc:cxnChg>
        <pc:cxnChg chg="add del mod">
          <ac:chgData name="Nick Fournier" userId="e6a21cca-2bf1-452d-ae20-62db7bab88e2" providerId="ADAL" clId="{F35FDF67-647A-4A3C-A6FF-90FBA102D2D4}" dt="2022-07-23T19:22:03.502" v="7632" actId="478"/>
          <ac:cxnSpMkLst>
            <pc:docMk/>
            <pc:sldMk cId="1798723763" sldId="493"/>
            <ac:cxnSpMk id="122" creationId="{2BEDFD66-CD32-F18F-DD5B-9009B63E9754}"/>
          </ac:cxnSpMkLst>
        </pc:cxnChg>
      </pc:sldChg>
      <pc:sldChg chg="add del mod ord modShow">
        <pc:chgData name="Nick Fournier" userId="e6a21cca-2bf1-452d-ae20-62db7bab88e2" providerId="ADAL" clId="{F35FDF67-647A-4A3C-A6FF-90FBA102D2D4}" dt="2022-07-23T18:45:04.594" v="6401" actId="47"/>
        <pc:sldMkLst>
          <pc:docMk/>
          <pc:sldMk cId="2668797572" sldId="494"/>
        </pc:sldMkLst>
      </pc:sldChg>
      <pc:sldChg chg="add ord">
        <pc:chgData name="Nick Fournier" userId="e6a21cca-2bf1-452d-ae20-62db7bab88e2" providerId="ADAL" clId="{F35FDF67-647A-4A3C-A6FF-90FBA102D2D4}" dt="2022-07-23T18:44:17.749" v="6399"/>
        <pc:sldMkLst>
          <pc:docMk/>
          <pc:sldMk cId="1722489623" sldId="495"/>
        </pc:sldMkLst>
      </pc:sldChg>
      <pc:sldChg chg="addSp delSp modSp add mod ord">
        <pc:chgData name="Nick Fournier" userId="e6a21cca-2bf1-452d-ae20-62db7bab88e2" providerId="ADAL" clId="{F35FDF67-647A-4A3C-A6FF-90FBA102D2D4}" dt="2022-07-23T19:52:08.508" v="8826" actId="14100"/>
        <pc:sldMkLst>
          <pc:docMk/>
          <pc:sldMk cId="1681679001" sldId="496"/>
        </pc:sldMkLst>
        <pc:spChg chg="mod">
          <ac:chgData name="Nick Fournier" userId="e6a21cca-2bf1-452d-ae20-62db7bab88e2" providerId="ADAL" clId="{F35FDF67-647A-4A3C-A6FF-90FBA102D2D4}" dt="2022-07-23T19:25:48.193" v="7798" actId="1076"/>
          <ac:spMkLst>
            <pc:docMk/>
            <pc:sldMk cId="1681679001" sldId="496"/>
            <ac:spMk id="2" creationId="{3F7B7DDB-5A3C-47B1-A3A6-DA8FF7A07A3A}"/>
          </ac:spMkLst>
        </pc:spChg>
        <pc:spChg chg="add del mod">
          <ac:chgData name="Nick Fournier" userId="e6a21cca-2bf1-452d-ae20-62db7bab88e2" providerId="ADAL" clId="{F35FDF67-647A-4A3C-A6FF-90FBA102D2D4}" dt="2022-07-23T19:41:16.694" v="8365" actId="478"/>
          <ac:spMkLst>
            <pc:docMk/>
            <pc:sldMk cId="1681679001" sldId="496"/>
            <ac:spMk id="4" creationId="{445E2FE8-E2CF-5BB9-0A53-A24F686D35C0}"/>
          </ac:spMkLst>
        </pc:spChg>
        <pc:spChg chg="mod">
          <ac:chgData name="Nick Fournier" userId="e6a21cca-2bf1-452d-ae20-62db7bab88e2" providerId="ADAL" clId="{F35FDF67-647A-4A3C-A6FF-90FBA102D2D4}" dt="2022-07-23T19:49:01.125" v="8650" actId="14100"/>
          <ac:spMkLst>
            <pc:docMk/>
            <pc:sldMk cId="1681679001" sldId="496"/>
            <ac:spMk id="14" creationId="{8DE3A2AC-9146-E4ED-8EF1-F03C530A80AE}"/>
          </ac:spMkLst>
        </pc:spChg>
        <pc:spChg chg="mod">
          <ac:chgData name="Nick Fournier" userId="e6a21cca-2bf1-452d-ae20-62db7bab88e2" providerId="ADAL" clId="{F35FDF67-647A-4A3C-A6FF-90FBA102D2D4}" dt="2022-07-23T19:49:01.125" v="8650" actId="14100"/>
          <ac:spMkLst>
            <pc:docMk/>
            <pc:sldMk cId="1681679001" sldId="496"/>
            <ac:spMk id="16" creationId="{4421BD39-0967-B6F7-D23E-1B0FD8904FDA}"/>
          </ac:spMkLst>
        </pc:spChg>
        <pc:spChg chg="mod">
          <ac:chgData name="Nick Fournier" userId="e6a21cca-2bf1-452d-ae20-62db7bab88e2" providerId="ADAL" clId="{F35FDF67-647A-4A3C-A6FF-90FBA102D2D4}" dt="2022-07-23T19:49:01.125" v="8650" actId="14100"/>
          <ac:spMkLst>
            <pc:docMk/>
            <pc:sldMk cId="1681679001" sldId="496"/>
            <ac:spMk id="20" creationId="{E9E635B9-6389-C7D3-CD78-38D709F00BCB}"/>
          </ac:spMkLst>
        </pc:spChg>
        <pc:spChg chg="mod">
          <ac:chgData name="Nick Fournier" userId="e6a21cca-2bf1-452d-ae20-62db7bab88e2" providerId="ADAL" clId="{F35FDF67-647A-4A3C-A6FF-90FBA102D2D4}" dt="2022-07-23T19:48:32.136" v="8609" actId="3064"/>
          <ac:spMkLst>
            <pc:docMk/>
            <pc:sldMk cId="1681679001" sldId="496"/>
            <ac:spMk id="23" creationId="{5560A085-2447-0121-274C-4C00495630B8}"/>
          </ac:spMkLst>
        </pc:spChg>
        <pc:spChg chg="mod">
          <ac:chgData name="Nick Fournier" userId="e6a21cca-2bf1-452d-ae20-62db7bab88e2" providerId="ADAL" clId="{F35FDF67-647A-4A3C-A6FF-90FBA102D2D4}" dt="2022-07-23T19:48:32.136" v="8609" actId="3064"/>
          <ac:spMkLst>
            <pc:docMk/>
            <pc:sldMk cId="1681679001" sldId="496"/>
            <ac:spMk id="24" creationId="{4C715368-2932-DCDA-59FE-261FA3A65B10}"/>
          </ac:spMkLst>
        </pc:spChg>
        <pc:spChg chg="mod">
          <ac:chgData name="Nick Fournier" userId="e6a21cca-2bf1-452d-ae20-62db7bab88e2" providerId="ADAL" clId="{F35FDF67-647A-4A3C-A6FF-90FBA102D2D4}" dt="2022-07-23T19:48:32.136" v="8609" actId="3064"/>
          <ac:spMkLst>
            <pc:docMk/>
            <pc:sldMk cId="1681679001" sldId="496"/>
            <ac:spMk id="25" creationId="{70258ADF-F41D-A263-7C45-203AAE123C46}"/>
          </ac:spMkLst>
        </pc:spChg>
        <pc:spChg chg="mod">
          <ac:chgData name="Nick Fournier" userId="e6a21cca-2bf1-452d-ae20-62db7bab88e2" providerId="ADAL" clId="{F35FDF67-647A-4A3C-A6FF-90FBA102D2D4}" dt="2022-07-23T19:47:59.452" v="8599" actId="14100"/>
          <ac:spMkLst>
            <pc:docMk/>
            <pc:sldMk cId="1681679001" sldId="496"/>
            <ac:spMk id="34" creationId="{C7C62451-999F-4E95-D31D-DA181E34FD9C}"/>
          </ac:spMkLst>
        </pc:spChg>
        <pc:spChg chg="del mod">
          <ac:chgData name="Nick Fournier" userId="e6a21cca-2bf1-452d-ae20-62db7bab88e2" providerId="ADAL" clId="{F35FDF67-647A-4A3C-A6FF-90FBA102D2D4}" dt="2022-07-23T19:41:15.103" v="8364" actId="478"/>
          <ac:spMkLst>
            <pc:docMk/>
            <pc:sldMk cId="1681679001" sldId="496"/>
            <ac:spMk id="39" creationId="{59A4CBF4-FA37-4191-65C0-4117B9EE5FC7}"/>
          </ac:spMkLst>
        </pc:spChg>
        <pc:spChg chg="add mod">
          <ac:chgData name="Nick Fournier" userId="e6a21cca-2bf1-452d-ae20-62db7bab88e2" providerId="ADAL" clId="{F35FDF67-647A-4A3C-A6FF-90FBA102D2D4}" dt="2022-07-23T19:49:38.259" v="8671" actId="3064"/>
          <ac:spMkLst>
            <pc:docMk/>
            <pc:sldMk cId="1681679001" sldId="496"/>
            <ac:spMk id="49" creationId="{1454B03D-510C-3A6F-E344-C75AE72A9F9C}"/>
          </ac:spMkLst>
        </pc:spChg>
        <pc:spChg chg="add mod">
          <ac:chgData name="Nick Fournier" userId="e6a21cca-2bf1-452d-ae20-62db7bab88e2" providerId="ADAL" clId="{F35FDF67-647A-4A3C-A6FF-90FBA102D2D4}" dt="2022-07-23T19:50:24.863" v="8700" actId="692"/>
          <ac:spMkLst>
            <pc:docMk/>
            <pc:sldMk cId="1681679001" sldId="496"/>
            <ac:spMk id="50" creationId="{6231BA4E-F828-219A-FB80-5A05D1D13A22}"/>
          </ac:spMkLst>
        </pc:spChg>
        <pc:spChg chg="mod">
          <ac:chgData name="Nick Fournier" userId="e6a21cca-2bf1-452d-ae20-62db7bab88e2" providerId="ADAL" clId="{F35FDF67-647A-4A3C-A6FF-90FBA102D2D4}" dt="2022-07-23T19:52:08.508" v="8826" actId="14100"/>
          <ac:spMkLst>
            <pc:docMk/>
            <pc:sldMk cId="1681679001" sldId="496"/>
            <ac:spMk id="67" creationId="{C4D4D9DE-8A23-1D26-7FD1-683BFCA9BDBD}"/>
          </ac:spMkLst>
        </pc:spChg>
        <pc:spChg chg="mod">
          <ac:chgData name="Nick Fournier" userId="e6a21cca-2bf1-452d-ae20-62db7bab88e2" providerId="ADAL" clId="{F35FDF67-647A-4A3C-A6FF-90FBA102D2D4}" dt="2022-07-23T19:49:16.738" v="8654" actId="14100"/>
          <ac:spMkLst>
            <pc:docMk/>
            <pc:sldMk cId="1681679001" sldId="496"/>
            <ac:spMk id="68" creationId="{81282E9C-E832-A400-C4AD-FA01653D643E}"/>
          </ac:spMkLst>
        </pc:spChg>
        <pc:spChg chg="mod">
          <ac:chgData name="Nick Fournier" userId="e6a21cca-2bf1-452d-ae20-62db7bab88e2" providerId="ADAL" clId="{F35FDF67-647A-4A3C-A6FF-90FBA102D2D4}" dt="2022-07-23T19:49:48.750" v="8686" actId="1036"/>
          <ac:spMkLst>
            <pc:docMk/>
            <pc:sldMk cId="1681679001" sldId="496"/>
            <ac:spMk id="69" creationId="{344763AD-EA32-47B0-0184-869BFF9296AE}"/>
          </ac:spMkLst>
        </pc:spChg>
        <pc:spChg chg="mod">
          <ac:chgData name="Nick Fournier" userId="e6a21cca-2bf1-452d-ae20-62db7bab88e2" providerId="ADAL" clId="{F35FDF67-647A-4A3C-A6FF-90FBA102D2D4}" dt="2022-07-23T19:48:06.782" v="8603" actId="1076"/>
          <ac:spMkLst>
            <pc:docMk/>
            <pc:sldMk cId="1681679001" sldId="496"/>
            <ac:spMk id="74" creationId="{81C77F89-B749-D5F6-83FA-A868379644E0}"/>
          </ac:spMkLst>
        </pc:spChg>
        <pc:cxnChg chg="add mod">
          <ac:chgData name="Nick Fournier" userId="e6a21cca-2bf1-452d-ae20-62db7bab88e2" providerId="ADAL" clId="{F35FDF67-647A-4A3C-A6FF-90FBA102D2D4}" dt="2022-07-23T19:49:01.125" v="8650" actId="14100"/>
          <ac:cxnSpMkLst>
            <pc:docMk/>
            <pc:sldMk cId="1681679001" sldId="496"/>
            <ac:cxnSpMk id="9" creationId="{05E6B3C2-6806-BB15-F7CD-73451A4FBEE4}"/>
          </ac:cxnSpMkLst>
        </pc:cxnChg>
        <pc:cxnChg chg="add del">
          <ac:chgData name="Nick Fournier" userId="e6a21cca-2bf1-452d-ae20-62db7bab88e2" providerId="ADAL" clId="{F35FDF67-647A-4A3C-A6FF-90FBA102D2D4}" dt="2022-07-23T19:43:25.727" v="8412" actId="11529"/>
          <ac:cxnSpMkLst>
            <pc:docMk/>
            <pc:sldMk cId="1681679001" sldId="496"/>
            <ac:cxnSpMk id="28" creationId="{8C52580B-A81E-8E5D-9B27-390D28425433}"/>
          </ac:cxnSpMkLst>
        </pc:cxnChg>
        <pc:cxnChg chg="add del mod">
          <ac:chgData name="Nick Fournier" userId="e6a21cca-2bf1-452d-ae20-62db7bab88e2" providerId="ADAL" clId="{F35FDF67-647A-4A3C-A6FF-90FBA102D2D4}" dt="2022-07-23T19:49:33.591" v="8669" actId="1035"/>
          <ac:cxnSpMkLst>
            <pc:docMk/>
            <pc:sldMk cId="1681679001" sldId="496"/>
            <ac:cxnSpMk id="30" creationId="{D771C2B3-F026-5B12-AE2F-8E4E3DA421D8}"/>
          </ac:cxnSpMkLst>
        </pc:cxnChg>
        <pc:cxnChg chg="add mod">
          <ac:chgData name="Nick Fournier" userId="e6a21cca-2bf1-452d-ae20-62db7bab88e2" providerId="ADAL" clId="{F35FDF67-647A-4A3C-A6FF-90FBA102D2D4}" dt="2022-07-23T19:49:01.125" v="8650" actId="14100"/>
          <ac:cxnSpMkLst>
            <pc:docMk/>
            <pc:sldMk cId="1681679001" sldId="496"/>
            <ac:cxnSpMk id="32" creationId="{15E46FBB-FB8D-8661-97E0-09238F491B9F}"/>
          </ac:cxnSpMkLst>
        </pc:cxnChg>
        <pc:cxnChg chg="del mod">
          <ac:chgData name="Nick Fournier" userId="e6a21cca-2bf1-452d-ae20-62db7bab88e2" providerId="ADAL" clId="{F35FDF67-647A-4A3C-A6FF-90FBA102D2D4}" dt="2022-07-23T19:41:31.460" v="8369" actId="478"/>
          <ac:cxnSpMkLst>
            <pc:docMk/>
            <pc:sldMk cId="1681679001" sldId="496"/>
            <ac:cxnSpMk id="35" creationId="{0902574A-B211-5A1D-6BDD-8383579259C9}"/>
          </ac:cxnSpMkLst>
        </pc:cxnChg>
        <pc:cxnChg chg="del mod">
          <ac:chgData name="Nick Fournier" userId="e6a21cca-2bf1-452d-ae20-62db7bab88e2" providerId="ADAL" clId="{F35FDF67-647A-4A3C-A6FF-90FBA102D2D4}" dt="2022-07-23T19:42:05.541" v="8378" actId="478"/>
          <ac:cxnSpMkLst>
            <pc:docMk/>
            <pc:sldMk cId="1681679001" sldId="496"/>
            <ac:cxnSpMk id="36" creationId="{0F9E795E-9648-0B72-A38C-1DCFBEFEA5A3}"/>
          </ac:cxnSpMkLst>
        </pc:cxnChg>
        <pc:cxnChg chg="mod">
          <ac:chgData name="Nick Fournier" userId="e6a21cca-2bf1-452d-ae20-62db7bab88e2" providerId="ADAL" clId="{F35FDF67-647A-4A3C-A6FF-90FBA102D2D4}" dt="2022-07-23T19:49:01.125" v="8650" actId="14100"/>
          <ac:cxnSpMkLst>
            <pc:docMk/>
            <pc:sldMk cId="1681679001" sldId="496"/>
            <ac:cxnSpMk id="44" creationId="{A0D54278-3783-14E5-236F-9C3240C5DB8B}"/>
          </ac:cxnSpMkLst>
        </pc:cxnChg>
        <pc:cxnChg chg="mod">
          <ac:chgData name="Nick Fournier" userId="e6a21cca-2bf1-452d-ae20-62db7bab88e2" providerId="ADAL" clId="{F35FDF67-647A-4A3C-A6FF-90FBA102D2D4}" dt="2022-07-23T19:49:01.125" v="8650" actId="14100"/>
          <ac:cxnSpMkLst>
            <pc:docMk/>
            <pc:sldMk cId="1681679001" sldId="496"/>
            <ac:cxnSpMk id="45" creationId="{F710633C-7798-3115-193B-AFC14C4DA7A2}"/>
          </ac:cxnSpMkLst>
        </pc:cxnChg>
        <pc:cxnChg chg="mod">
          <ac:chgData name="Nick Fournier" userId="e6a21cca-2bf1-452d-ae20-62db7bab88e2" providerId="ADAL" clId="{F35FDF67-647A-4A3C-A6FF-90FBA102D2D4}" dt="2022-07-23T19:49:01.125" v="8650" actId="14100"/>
          <ac:cxnSpMkLst>
            <pc:docMk/>
            <pc:sldMk cId="1681679001" sldId="496"/>
            <ac:cxnSpMk id="48" creationId="{21123281-ED0A-B703-9FCB-85ECF3178EDE}"/>
          </ac:cxnSpMkLst>
        </pc:cxnChg>
        <pc:cxnChg chg="add del mod">
          <ac:chgData name="Nick Fournier" userId="e6a21cca-2bf1-452d-ae20-62db7bab88e2" providerId="ADAL" clId="{F35FDF67-647A-4A3C-A6FF-90FBA102D2D4}" dt="2022-07-23T19:45:10.473" v="8488"/>
          <ac:cxnSpMkLst>
            <pc:docMk/>
            <pc:sldMk cId="1681679001" sldId="496"/>
            <ac:cxnSpMk id="55" creationId="{7C67FD94-F9E1-4A0B-1510-B38CFC97C86E}"/>
          </ac:cxnSpMkLst>
        </pc:cxnChg>
        <pc:cxnChg chg="add mod">
          <ac:chgData name="Nick Fournier" userId="e6a21cca-2bf1-452d-ae20-62db7bab88e2" providerId="ADAL" clId="{F35FDF67-647A-4A3C-A6FF-90FBA102D2D4}" dt="2022-07-23T19:49:53.639" v="8694" actId="1037"/>
          <ac:cxnSpMkLst>
            <pc:docMk/>
            <pc:sldMk cId="1681679001" sldId="496"/>
            <ac:cxnSpMk id="73" creationId="{E357F53A-8A52-B406-E672-DDD200D206DF}"/>
          </ac:cxnSpMkLst>
        </pc:cxnChg>
      </pc:sldChg>
      <pc:sldChg chg="addSp delSp modSp add del mod">
        <pc:chgData name="Nick Fournier" userId="e6a21cca-2bf1-452d-ae20-62db7bab88e2" providerId="ADAL" clId="{F35FDF67-647A-4A3C-A6FF-90FBA102D2D4}" dt="2022-07-23T19:23:56.217" v="7692" actId="47"/>
        <pc:sldMkLst>
          <pc:docMk/>
          <pc:sldMk cId="1183244540" sldId="497"/>
        </pc:sldMkLst>
        <pc:spChg chg="mod">
          <ac:chgData name="Nick Fournier" userId="e6a21cca-2bf1-452d-ae20-62db7bab88e2" providerId="ADAL" clId="{F35FDF67-647A-4A3C-A6FF-90FBA102D2D4}" dt="2022-07-23T19:22:58.469" v="7638" actId="1076"/>
          <ac:spMkLst>
            <pc:docMk/>
            <pc:sldMk cId="1183244540" sldId="497"/>
            <ac:spMk id="5" creationId="{CBD25D9D-DC8F-174B-04C3-5A14C77BCF3E}"/>
          </ac:spMkLst>
        </pc:spChg>
        <pc:spChg chg="add mod">
          <ac:chgData name="Nick Fournier" userId="e6a21cca-2bf1-452d-ae20-62db7bab88e2" providerId="ADAL" clId="{F35FDF67-647A-4A3C-A6FF-90FBA102D2D4}" dt="2022-07-23T19:23:35.975" v="7687" actId="1076"/>
          <ac:spMkLst>
            <pc:docMk/>
            <pc:sldMk cId="1183244540" sldId="497"/>
            <ac:spMk id="8" creationId="{FD0C38A2-454E-C716-8209-5B49B5D01E42}"/>
          </ac:spMkLst>
        </pc:spChg>
        <pc:spChg chg="mod">
          <ac:chgData name="Nick Fournier" userId="e6a21cca-2bf1-452d-ae20-62db7bab88e2" providerId="ADAL" clId="{F35FDF67-647A-4A3C-A6FF-90FBA102D2D4}" dt="2022-07-23T19:22:58.469" v="7638" actId="1076"/>
          <ac:spMkLst>
            <pc:docMk/>
            <pc:sldMk cId="1183244540" sldId="497"/>
            <ac:spMk id="39" creationId="{AB6497BF-56A3-4272-DA1C-C401115CC23B}"/>
          </ac:spMkLst>
        </pc:spChg>
        <pc:spChg chg="mod">
          <ac:chgData name="Nick Fournier" userId="e6a21cca-2bf1-452d-ae20-62db7bab88e2" providerId="ADAL" clId="{F35FDF67-647A-4A3C-A6FF-90FBA102D2D4}" dt="2022-07-23T19:22:58.469" v="7638" actId="1076"/>
          <ac:spMkLst>
            <pc:docMk/>
            <pc:sldMk cId="1183244540" sldId="497"/>
            <ac:spMk id="40" creationId="{D1D0C8F3-2606-1DBA-B851-22758E1082E0}"/>
          </ac:spMkLst>
        </pc:spChg>
        <pc:spChg chg="mod">
          <ac:chgData name="Nick Fournier" userId="e6a21cca-2bf1-452d-ae20-62db7bab88e2" providerId="ADAL" clId="{F35FDF67-647A-4A3C-A6FF-90FBA102D2D4}" dt="2022-07-23T19:22:58.469" v="7638" actId="1076"/>
          <ac:spMkLst>
            <pc:docMk/>
            <pc:sldMk cId="1183244540" sldId="497"/>
            <ac:spMk id="41" creationId="{4B992176-5484-FFC2-B5D8-21B755925314}"/>
          </ac:spMkLst>
        </pc:spChg>
        <pc:spChg chg="del">
          <ac:chgData name="Nick Fournier" userId="e6a21cca-2bf1-452d-ae20-62db7bab88e2" providerId="ADAL" clId="{F35FDF67-647A-4A3C-A6FF-90FBA102D2D4}" dt="2022-07-23T19:23:46.039" v="7689" actId="478"/>
          <ac:spMkLst>
            <pc:docMk/>
            <pc:sldMk cId="1183244540" sldId="497"/>
            <ac:spMk id="93" creationId="{F96F9E0C-E38C-94A0-3AE3-B584EDA8DD0A}"/>
          </ac:spMkLst>
        </pc:spChg>
        <pc:grpChg chg="del">
          <ac:chgData name="Nick Fournier" userId="e6a21cca-2bf1-452d-ae20-62db7bab88e2" providerId="ADAL" clId="{F35FDF67-647A-4A3C-A6FF-90FBA102D2D4}" dt="2022-07-23T19:23:46.039" v="7689" actId="478"/>
          <ac:grpSpMkLst>
            <pc:docMk/>
            <pc:sldMk cId="1183244540" sldId="497"/>
            <ac:grpSpMk id="113" creationId="{5006DE6E-11D3-8C23-3029-B4226B778351}"/>
          </ac:grpSpMkLst>
        </pc:grpChg>
        <pc:picChg chg="del">
          <ac:chgData name="Nick Fournier" userId="e6a21cca-2bf1-452d-ae20-62db7bab88e2" providerId="ADAL" clId="{F35FDF67-647A-4A3C-A6FF-90FBA102D2D4}" dt="2022-07-23T19:23:47.234" v="7690" actId="478"/>
          <ac:picMkLst>
            <pc:docMk/>
            <pc:sldMk cId="1183244540" sldId="497"/>
            <ac:picMk id="49" creationId="{B4175A04-E404-1FB3-BC65-DCC0CDF81B31}"/>
          </ac:picMkLst>
        </pc:picChg>
        <pc:cxnChg chg="mod">
          <ac:chgData name="Nick Fournier" userId="e6a21cca-2bf1-452d-ae20-62db7bab88e2" providerId="ADAL" clId="{F35FDF67-647A-4A3C-A6FF-90FBA102D2D4}" dt="2022-07-23T19:22:58.469" v="7638" actId="1076"/>
          <ac:cxnSpMkLst>
            <pc:docMk/>
            <pc:sldMk cId="1183244540" sldId="497"/>
            <ac:cxnSpMk id="7" creationId="{E32846A0-8F97-AB9D-5CAA-F2AC477AEB90}"/>
          </ac:cxnSpMkLst>
        </pc:cxnChg>
        <pc:cxnChg chg="mod">
          <ac:chgData name="Nick Fournier" userId="e6a21cca-2bf1-452d-ae20-62db7bab88e2" providerId="ADAL" clId="{F35FDF67-647A-4A3C-A6FF-90FBA102D2D4}" dt="2022-07-23T19:22:58.469" v="7638" actId="1076"/>
          <ac:cxnSpMkLst>
            <pc:docMk/>
            <pc:sldMk cId="1183244540" sldId="497"/>
            <ac:cxnSpMk id="42" creationId="{09745FD8-A8DE-4212-A7FB-F79FA6499B18}"/>
          </ac:cxnSpMkLst>
        </pc:cxnChg>
        <pc:cxnChg chg="mod">
          <ac:chgData name="Nick Fournier" userId="e6a21cca-2bf1-452d-ae20-62db7bab88e2" providerId="ADAL" clId="{F35FDF67-647A-4A3C-A6FF-90FBA102D2D4}" dt="2022-07-23T19:22:58.469" v="7638" actId="1076"/>
          <ac:cxnSpMkLst>
            <pc:docMk/>
            <pc:sldMk cId="1183244540" sldId="497"/>
            <ac:cxnSpMk id="43" creationId="{632CC6C1-BD58-CDC9-16C2-6EA87F0416DD}"/>
          </ac:cxnSpMkLst>
        </pc:cxnChg>
        <pc:cxnChg chg="del">
          <ac:chgData name="Nick Fournier" userId="e6a21cca-2bf1-452d-ae20-62db7bab88e2" providerId="ADAL" clId="{F35FDF67-647A-4A3C-A6FF-90FBA102D2D4}" dt="2022-07-23T19:23:46.039" v="7689" actId="478"/>
          <ac:cxnSpMkLst>
            <pc:docMk/>
            <pc:sldMk cId="1183244540" sldId="497"/>
            <ac:cxnSpMk id="119" creationId="{C532A7F0-058C-44F2-4AED-75BFA1C4DD77}"/>
          </ac:cxnSpMkLst>
        </pc:cxnChg>
        <pc:cxnChg chg="del mod">
          <ac:chgData name="Nick Fournier" userId="e6a21cca-2bf1-452d-ae20-62db7bab88e2" providerId="ADAL" clId="{F35FDF67-647A-4A3C-A6FF-90FBA102D2D4}" dt="2022-07-23T19:23:48.471" v="7691" actId="478"/>
          <ac:cxnSpMkLst>
            <pc:docMk/>
            <pc:sldMk cId="1183244540" sldId="497"/>
            <ac:cxnSpMk id="122" creationId="{2BEDFD66-CD32-F18F-DD5B-9009B63E9754}"/>
          </ac:cxnSpMkLst>
        </pc:cxnChg>
      </pc:sldChg>
      <pc:sldChg chg="add del">
        <pc:chgData name="Nick Fournier" userId="e6a21cca-2bf1-452d-ae20-62db7bab88e2" providerId="ADAL" clId="{F35FDF67-647A-4A3C-A6FF-90FBA102D2D4}" dt="2022-07-23T19:21:35.177" v="7627" actId="47"/>
        <pc:sldMkLst>
          <pc:docMk/>
          <pc:sldMk cId="2522450164" sldId="497"/>
        </pc:sldMkLst>
      </pc:sldChg>
      <pc:sldChg chg="addSp delSp modSp add mod">
        <pc:chgData name="Nick Fournier" userId="e6a21cca-2bf1-452d-ae20-62db7bab88e2" providerId="ADAL" clId="{F35FDF67-647A-4A3C-A6FF-90FBA102D2D4}" dt="2022-07-23T19:24:54.585" v="7752" actId="478"/>
        <pc:sldMkLst>
          <pc:docMk/>
          <pc:sldMk cId="3525836370" sldId="498"/>
        </pc:sldMkLst>
        <pc:spChg chg="mod">
          <ac:chgData name="Nick Fournier" userId="e6a21cca-2bf1-452d-ae20-62db7bab88e2" providerId="ADAL" clId="{F35FDF67-647A-4A3C-A6FF-90FBA102D2D4}" dt="2022-07-23T19:24:01.103" v="7693" actId="1076"/>
          <ac:spMkLst>
            <pc:docMk/>
            <pc:sldMk cId="3525836370" sldId="498"/>
            <ac:spMk id="5" creationId="{CBD25D9D-DC8F-174B-04C3-5A14C77BCF3E}"/>
          </ac:spMkLst>
        </pc:spChg>
        <pc:spChg chg="mod">
          <ac:chgData name="Nick Fournier" userId="e6a21cca-2bf1-452d-ae20-62db7bab88e2" providerId="ADAL" clId="{F35FDF67-647A-4A3C-A6FF-90FBA102D2D4}" dt="2022-07-23T19:24:01.103" v="7693" actId="1076"/>
          <ac:spMkLst>
            <pc:docMk/>
            <pc:sldMk cId="3525836370" sldId="498"/>
            <ac:spMk id="8" creationId="{FD0C38A2-454E-C716-8209-5B49B5D01E42}"/>
          </ac:spMkLst>
        </pc:spChg>
        <pc:spChg chg="mod">
          <ac:chgData name="Nick Fournier" userId="e6a21cca-2bf1-452d-ae20-62db7bab88e2" providerId="ADAL" clId="{F35FDF67-647A-4A3C-A6FF-90FBA102D2D4}" dt="2022-07-23T19:24:01.103" v="7693" actId="1076"/>
          <ac:spMkLst>
            <pc:docMk/>
            <pc:sldMk cId="3525836370" sldId="498"/>
            <ac:spMk id="39" creationId="{AB6497BF-56A3-4272-DA1C-C401115CC23B}"/>
          </ac:spMkLst>
        </pc:spChg>
        <pc:spChg chg="mod">
          <ac:chgData name="Nick Fournier" userId="e6a21cca-2bf1-452d-ae20-62db7bab88e2" providerId="ADAL" clId="{F35FDF67-647A-4A3C-A6FF-90FBA102D2D4}" dt="2022-07-23T19:24:01.103" v="7693" actId="1076"/>
          <ac:spMkLst>
            <pc:docMk/>
            <pc:sldMk cId="3525836370" sldId="498"/>
            <ac:spMk id="40" creationId="{D1D0C8F3-2606-1DBA-B851-22758E1082E0}"/>
          </ac:spMkLst>
        </pc:spChg>
        <pc:spChg chg="mod">
          <ac:chgData name="Nick Fournier" userId="e6a21cca-2bf1-452d-ae20-62db7bab88e2" providerId="ADAL" clId="{F35FDF67-647A-4A3C-A6FF-90FBA102D2D4}" dt="2022-07-23T19:24:01.103" v="7693" actId="1076"/>
          <ac:spMkLst>
            <pc:docMk/>
            <pc:sldMk cId="3525836370" sldId="498"/>
            <ac:spMk id="41" creationId="{4B992176-5484-FFC2-B5D8-21B755925314}"/>
          </ac:spMkLst>
        </pc:spChg>
        <pc:spChg chg="add del">
          <ac:chgData name="Nick Fournier" userId="e6a21cca-2bf1-452d-ae20-62db7bab88e2" providerId="ADAL" clId="{F35FDF67-647A-4A3C-A6FF-90FBA102D2D4}" dt="2022-07-23T19:24:54.370" v="7751" actId="478"/>
          <ac:spMkLst>
            <pc:docMk/>
            <pc:sldMk cId="3525836370" sldId="498"/>
            <ac:spMk id="93" creationId="{F96F9E0C-E38C-94A0-3AE3-B584EDA8DD0A}"/>
          </ac:spMkLst>
        </pc:spChg>
        <pc:spChg chg="add del">
          <ac:chgData name="Nick Fournier" userId="e6a21cca-2bf1-452d-ae20-62db7bab88e2" providerId="ADAL" clId="{F35FDF67-647A-4A3C-A6FF-90FBA102D2D4}" dt="2022-07-23T19:24:54.585" v="7752" actId="478"/>
          <ac:spMkLst>
            <pc:docMk/>
            <pc:sldMk cId="3525836370" sldId="498"/>
            <ac:spMk id="115" creationId="{419D4443-650F-5D3A-DEBE-9E02AE892F25}"/>
          </ac:spMkLst>
        </pc:spChg>
        <pc:grpChg chg="add del">
          <ac:chgData name="Nick Fournier" userId="e6a21cca-2bf1-452d-ae20-62db7bab88e2" providerId="ADAL" clId="{F35FDF67-647A-4A3C-A6FF-90FBA102D2D4}" dt="2022-07-23T19:24:54.370" v="7751" actId="478"/>
          <ac:grpSpMkLst>
            <pc:docMk/>
            <pc:sldMk cId="3525836370" sldId="498"/>
            <ac:grpSpMk id="113" creationId="{5006DE6E-11D3-8C23-3029-B4226B778351}"/>
          </ac:grpSpMkLst>
        </pc:grpChg>
        <pc:picChg chg="add del">
          <ac:chgData name="Nick Fournier" userId="e6a21cca-2bf1-452d-ae20-62db7bab88e2" providerId="ADAL" clId="{F35FDF67-647A-4A3C-A6FF-90FBA102D2D4}" dt="2022-07-23T19:24:54.370" v="7751" actId="478"/>
          <ac:picMkLst>
            <pc:docMk/>
            <pc:sldMk cId="3525836370" sldId="498"/>
            <ac:picMk id="49" creationId="{B4175A04-E404-1FB3-BC65-DCC0CDF81B31}"/>
          </ac:picMkLst>
        </pc:picChg>
        <pc:cxnChg chg="mod">
          <ac:chgData name="Nick Fournier" userId="e6a21cca-2bf1-452d-ae20-62db7bab88e2" providerId="ADAL" clId="{F35FDF67-647A-4A3C-A6FF-90FBA102D2D4}" dt="2022-07-23T19:24:01.103" v="7693" actId="1076"/>
          <ac:cxnSpMkLst>
            <pc:docMk/>
            <pc:sldMk cId="3525836370" sldId="498"/>
            <ac:cxnSpMk id="7" creationId="{E32846A0-8F97-AB9D-5CAA-F2AC477AEB90}"/>
          </ac:cxnSpMkLst>
        </pc:cxnChg>
        <pc:cxnChg chg="mod">
          <ac:chgData name="Nick Fournier" userId="e6a21cca-2bf1-452d-ae20-62db7bab88e2" providerId="ADAL" clId="{F35FDF67-647A-4A3C-A6FF-90FBA102D2D4}" dt="2022-07-23T19:24:01.103" v="7693" actId="1076"/>
          <ac:cxnSpMkLst>
            <pc:docMk/>
            <pc:sldMk cId="3525836370" sldId="498"/>
            <ac:cxnSpMk id="42" creationId="{09745FD8-A8DE-4212-A7FB-F79FA6499B18}"/>
          </ac:cxnSpMkLst>
        </pc:cxnChg>
        <pc:cxnChg chg="mod">
          <ac:chgData name="Nick Fournier" userId="e6a21cca-2bf1-452d-ae20-62db7bab88e2" providerId="ADAL" clId="{F35FDF67-647A-4A3C-A6FF-90FBA102D2D4}" dt="2022-07-23T19:24:01.103" v="7693" actId="1076"/>
          <ac:cxnSpMkLst>
            <pc:docMk/>
            <pc:sldMk cId="3525836370" sldId="498"/>
            <ac:cxnSpMk id="43" creationId="{632CC6C1-BD58-CDC9-16C2-6EA87F0416DD}"/>
          </ac:cxnSpMkLst>
        </pc:cxnChg>
        <pc:cxnChg chg="add del">
          <ac:chgData name="Nick Fournier" userId="e6a21cca-2bf1-452d-ae20-62db7bab88e2" providerId="ADAL" clId="{F35FDF67-647A-4A3C-A6FF-90FBA102D2D4}" dt="2022-07-23T19:24:54.370" v="7751" actId="478"/>
          <ac:cxnSpMkLst>
            <pc:docMk/>
            <pc:sldMk cId="3525836370" sldId="498"/>
            <ac:cxnSpMk id="119" creationId="{C532A7F0-058C-44F2-4AED-75BFA1C4DD77}"/>
          </ac:cxnSpMkLst>
        </pc:cxnChg>
        <pc:cxnChg chg="add del mod">
          <ac:chgData name="Nick Fournier" userId="e6a21cca-2bf1-452d-ae20-62db7bab88e2" providerId="ADAL" clId="{F35FDF67-647A-4A3C-A6FF-90FBA102D2D4}" dt="2022-07-23T19:24:54.370" v="7751" actId="478"/>
          <ac:cxnSpMkLst>
            <pc:docMk/>
            <pc:sldMk cId="3525836370" sldId="498"/>
            <ac:cxnSpMk id="122" creationId="{2BEDFD66-CD32-F18F-DD5B-9009B63E9754}"/>
          </ac:cxnSpMkLst>
        </pc:cxnChg>
      </pc:sldChg>
      <pc:sldChg chg="addSp delSp modSp add mod">
        <pc:chgData name="Nick Fournier" userId="e6a21cca-2bf1-452d-ae20-62db7bab88e2" providerId="ADAL" clId="{F35FDF67-647A-4A3C-A6FF-90FBA102D2D4}" dt="2022-07-23T19:28:21.577" v="7813" actId="478"/>
        <pc:sldMkLst>
          <pc:docMk/>
          <pc:sldMk cId="3861322460" sldId="499"/>
        </pc:sldMkLst>
        <pc:spChg chg="add del">
          <ac:chgData name="Nick Fournier" userId="e6a21cca-2bf1-452d-ae20-62db7bab88e2" providerId="ADAL" clId="{F35FDF67-647A-4A3C-A6FF-90FBA102D2D4}" dt="2022-07-23T19:24:22.409" v="7700" actId="478"/>
          <ac:spMkLst>
            <pc:docMk/>
            <pc:sldMk cId="3861322460" sldId="499"/>
            <ac:spMk id="5" creationId="{CBD25D9D-DC8F-174B-04C3-5A14C77BCF3E}"/>
          </ac:spMkLst>
        </pc:spChg>
        <pc:spChg chg="add del">
          <ac:chgData name="Nick Fournier" userId="e6a21cca-2bf1-452d-ae20-62db7bab88e2" providerId="ADAL" clId="{F35FDF67-647A-4A3C-A6FF-90FBA102D2D4}" dt="2022-07-23T19:24:22.409" v="7700" actId="478"/>
          <ac:spMkLst>
            <pc:docMk/>
            <pc:sldMk cId="3861322460" sldId="499"/>
            <ac:spMk id="8" creationId="{FD0C38A2-454E-C716-8209-5B49B5D01E42}"/>
          </ac:spMkLst>
        </pc:spChg>
        <pc:spChg chg="add del">
          <ac:chgData name="Nick Fournier" userId="e6a21cca-2bf1-452d-ae20-62db7bab88e2" providerId="ADAL" clId="{F35FDF67-647A-4A3C-A6FF-90FBA102D2D4}" dt="2022-07-23T19:24:22.409" v="7700" actId="478"/>
          <ac:spMkLst>
            <pc:docMk/>
            <pc:sldMk cId="3861322460" sldId="499"/>
            <ac:spMk id="39" creationId="{AB6497BF-56A3-4272-DA1C-C401115CC23B}"/>
          </ac:spMkLst>
        </pc:spChg>
        <pc:spChg chg="add del">
          <ac:chgData name="Nick Fournier" userId="e6a21cca-2bf1-452d-ae20-62db7bab88e2" providerId="ADAL" clId="{F35FDF67-647A-4A3C-A6FF-90FBA102D2D4}" dt="2022-07-23T19:24:22.409" v="7700" actId="478"/>
          <ac:spMkLst>
            <pc:docMk/>
            <pc:sldMk cId="3861322460" sldId="499"/>
            <ac:spMk id="40" creationId="{D1D0C8F3-2606-1DBA-B851-22758E1082E0}"/>
          </ac:spMkLst>
        </pc:spChg>
        <pc:spChg chg="add del">
          <ac:chgData name="Nick Fournier" userId="e6a21cca-2bf1-452d-ae20-62db7bab88e2" providerId="ADAL" clId="{F35FDF67-647A-4A3C-A6FF-90FBA102D2D4}" dt="2022-07-23T19:24:22.409" v="7700" actId="478"/>
          <ac:spMkLst>
            <pc:docMk/>
            <pc:sldMk cId="3861322460" sldId="499"/>
            <ac:spMk id="41" creationId="{4B992176-5484-FFC2-B5D8-21B755925314}"/>
          </ac:spMkLst>
        </pc:spChg>
        <pc:spChg chg="mod">
          <ac:chgData name="Nick Fournier" userId="e6a21cca-2bf1-452d-ae20-62db7bab88e2" providerId="ADAL" clId="{F35FDF67-647A-4A3C-A6FF-90FBA102D2D4}" dt="2022-07-23T19:25:28.881" v="7794" actId="20577"/>
          <ac:spMkLst>
            <pc:docMk/>
            <pc:sldMk cId="3861322460" sldId="499"/>
            <ac:spMk id="93" creationId="{F96F9E0C-E38C-94A0-3AE3-B584EDA8DD0A}"/>
          </ac:spMkLst>
        </pc:spChg>
        <pc:picChg chg="mod">
          <ac:chgData name="Nick Fournier" userId="e6a21cca-2bf1-452d-ae20-62db7bab88e2" providerId="ADAL" clId="{F35FDF67-647A-4A3C-A6FF-90FBA102D2D4}" dt="2022-07-23T19:24:13.969" v="7698" actId="1076"/>
          <ac:picMkLst>
            <pc:docMk/>
            <pc:sldMk cId="3861322460" sldId="499"/>
            <ac:picMk id="49" creationId="{B4175A04-E404-1FB3-BC65-DCC0CDF81B31}"/>
          </ac:picMkLst>
        </pc:picChg>
        <pc:cxnChg chg="mod">
          <ac:chgData name="Nick Fournier" userId="e6a21cca-2bf1-452d-ae20-62db7bab88e2" providerId="ADAL" clId="{F35FDF67-647A-4A3C-A6FF-90FBA102D2D4}" dt="2022-07-23T19:24:22.409" v="7700" actId="478"/>
          <ac:cxnSpMkLst>
            <pc:docMk/>
            <pc:sldMk cId="3861322460" sldId="499"/>
            <ac:cxnSpMk id="7" creationId="{E32846A0-8F97-AB9D-5CAA-F2AC477AEB90}"/>
          </ac:cxnSpMkLst>
        </pc:cxnChg>
        <pc:cxnChg chg="add del mod">
          <ac:chgData name="Nick Fournier" userId="e6a21cca-2bf1-452d-ae20-62db7bab88e2" providerId="ADAL" clId="{F35FDF67-647A-4A3C-A6FF-90FBA102D2D4}" dt="2022-07-23T19:28:21.577" v="7813" actId="478"/>
          <ac:cxnSpMkLst>
            <pc:docMk/>
            <pc:sldMk cId="3861322460" sldId="499"/>
            <ac:cxnSpMk id="34" creationId="{D62980B6-E864-FCF7-39E8-1682F51144D9}"/>
          </ac:cxnSpMkLst>
        </pc:cxnChg>
        <pc:cxnChg chg="add del mod">
          <ac:chgData name="Nick Fournier" userId="e6a21cca-2bf1-452d-ae20-62db7bab88e2" providerId="ADAL" clId="{F35FDF67-647A-4A3C-A6FF-90FBA102D2D4}" dt="2022-07-23T19:28:18.201" v="7812" actId="478"/>
          <ac:cxnSpMkLst>
            <pc:docMk/>
            <pc:sldMk cId="3861322460" sldId="499"/>
            <ac:cxnSpMk id="35" creationId="{F4D89BE9-0495-4EFC-98F4-200CDE373639}"/>
          </ac:cxnSpMkLst>
        </pc:cxnChg>
        <pc:cxnChg chg="mod">
          <ac:chgData name="Nick Fournier" userId="e6a21cca-2bf1-452d-ae20-62db7bab88e2" providerId="ADAL" clId="{F35FDF67-647A-4A3C-A6FF-90FBA102D2D4}" dt="2022-07-23T19:24:22.409" v="7700" actId="478"/>
          <ac:cxnSpMkLst>
            <pc:docMk/>
            <pc:sldMk cId="3861322460" sldId="499"/>
            <ac:cxnSpMk id="42" creationId="{09745FD8-A8DE-4212-A7FB-F79FA6499B18}"/>
          </ac:cxnSpMkLst>
        </pc:cxnChg>
        <pc:cxnChg chg="mod">
          <ac:chgData name="Nick Fournier" userId="e6a21cca-2bf1-452d-ae20-62db7bab88e2" providerId="ADAL" clId="{F35FDF67-647A-4A3C-A6FF-90FBA102D2D4}" dt="2022-07-23T19:24:22.409" v="7700" actId="478"/>
          <ac:cxnSpMkLst>
            <pc:docMk/>
            <pc:sldMk cId="3861322460" sldId="499"/>
            <ac:cxnSpMk id="43" creationId="{632CC6C1-BD58-CDC9-16C2-6EA87F0416DD}"/>
          </ac:cxnSpMkLst>
        </pc:cxnChg>
        <pc:cxnChg chg="mod">
          <ac:chgData name="Nick Fournier" userId="e6a21cca-2bf1-452d-ae20-62db7bab88e2" providerId="ADAL" clId="{F35FDF67-647A-4A3C-A6FF-90FBA102D2D4}" dt="2022-07-23T19:24:50.377" v="7744" actId="692"/>
          <ac:cxnSpMkLst>
            <pc:docMk/>
            <pc:sldMk cId="3861322460" sldId="499"/>
            <ac:cxnSpMk id="119" creationId="{C532A7F0-058C-44F2-4AED-75BFA1C4DD77}"/>
          </ac:cxnSpMkLst>
        </pc:cxnChg>
      </pc:sldChg>
      <pc:sldChg chg="modSp add mod">
        <pc:chgData name="Nick Fournier" userId="e6a21cca-2bf1-452d-ae20-62db7bab88e2" providerId="ADAL" clId="{F35FDF67-647A-4A3C-A6FF-90FBA102D2D4}" dt="2022-07-23T19:30:51.318" v="7984" actId="13926"/>
        <pc:sldMkLst>
          <pc:docMk/>
          <pc:sldMk cId="2112082651" sldId="500"/>
        </pc:sldMkLst>
        <pc:spChg chg="mod">
          <ac:chgData name="Nick Fournier" userId="e6a21cca-2bf1-452d-ae20-62db7bab88e2" providerId="ADAL" clId="{F35FDF67-647A-4A3C-A6FF-90FBA102D2D4}" dt="2022-07-23T19:29:12.810" v="7870" actId="20577"/>
          <ac:spMkLst>
            <pc:docMk/>
            <pc:sldMk cId="2112082651" sldId="500"/>
            <ac:spMk id="2" creationId="{30E9A327-CA7E-49B5-B423-568D6E21E4FA}"/>
          </ac:spMkLst>
        </pc:spChg>
        <pc:spChg chg="mod">
          <ac:chgData name="Nick Fournier" userId="e6a21cca-2bf1-452d-ae20-62db7bab88e2" providerId="ADAL" clId="{F35FDF67-647A-4A3C-A6FF-90FBA102D2D4}" dt="2022-07-23T19:30:51.318" v="7984" actId="13926"/>
          <ac:spMkLst>
            <pc:docMk/>
            <pc:sldMk cId="2112082651" sldId="500"/>
            <ac:spMk id="3" creationId="{0B029955-508D-4D3D-B49C-7FFC7B60006B}"/>
          </ac:spMkLst>
        </pc:spChg>
      </pc:sldChg>
      <pc:sldChg chg="modSp add mod ord">
        <pc:chgData name="Nick Fournier" userId="e6a21cca-2bf1-452d-ae20-62db7bab88e2" providerId="ADAL" clId="{F35FDF67-647A-4A3C-A6FF-90FBA102D2D4}" dt="2022-07-24T20:30:42.185" v="9645" actId="20577"/>
        <pc:sldMkLst>
          <pc:docMk/>
          <pc:sldMk cId="932929184" sldId="501"/>
        </pc:sldMkLst>
        <pc:spChg chg="mod">
          <ac:chgData name="Nick Fournier" userId="e6a21cca-2bf1-452d-ae20-62db7bab88e2" providerId="ADAL" clId="{F35FDF67-647A-4A3C-A6FF-90FBA102D2D4}" dt="2022-07-24T20:30:42.185" v="9645" actId="20577"/>
          <ac:spMkLst>
            <pc:docMk/>
            <pc:sldMk cId="932929184" sldId="501"/>
            <ac:spMk id="2" creationId="{962B99DB-3160-4B6E-93A6-EFE3FA48CA5F}"/>
          </ac:spMkLst>
        </pc:spChg>
      </pc:sldChg>
      <pc:sldChg chg="addSp delSp modSp add mod">
        <pc:chgData name="Nick Fournier" userId="e6a21cca-2bf1-452d-ae20-62db7bab88e2" providerId="ADAL" clId="{F35FDF67-647A-4A3C-A6FF-90FBA102D2D4}" dt="2022-07-24T22:14:04.367" v="12397" actId="20577"/>
        <pc:sldMkLst>
          <pc:docMk/>
          <pc:sldMk cId="1296842474" sldId="502"/>
        </pc:sldMkLst>
        <pc:spChg chg="add mod">
          <ac:chgData name="Nick Fournier" userId="e6a21cca-2bf1-452d-ae20-62db7bab88e2" providerId="ADAL" clId="{F35FDF67-647A-4A3C-A6FF-90FBA102D2D4}" dt="2022-07-24T22:13:55.836" v="12392" actId="1036"/>
          <ac:spMkLst>
            <pc:docMk/>
            <pc:sldMk cId="1296842474" sldId="502"/>
            <ac:spMk id="6" creationId="{BFA781E4-B84D-8788-0BEC-7EB9B979C2FC}"/>
          </ac:spMkLst>
        </pc:spChg>
        <pc:spChg chg="mod">
          <ac:chgData name="Nick Fournier" userId="e6a21cca-2bf1-452d-ae20-62db7bab88e2" providerId="ADAL" clId="{F35FDF67-647A-4A3C-A6FF-90FBA102D2D4}" dt="2022-07-24T22:14:04.367" v="12397" actId="20577"/>
          <ac:spMkLst>
            <pc:docMk/>
            <pc:sldMk cId="1296842474" sldId="502"/>
            <ac:spMk id="11" creationId="{CA5C23AC-E344-F42E-0161-097FF95F00A1}"/>
          </ac:spMkLst>
        </pc:spChg>
        <pc:spChg chg="add mod">
          <ac:chgData name="Nick Fournier" userId="e6a21cca-2bf1-452d-ae20-62db7bab88e2" providerId="ADAL" clId="{F35FDF67-647A-4A3C-A6FF-90FBA102D2D4}" dt="2022-07-24T22:13:55.836" v="12392" actId="1036"/>
          <ac:spMkLst>
            <pc:docMk/>
            <pc:sldMk cId="1296842474" sldId="502"/>
            <ac:spMk id="15" creationId="{44E25DD8-E2AC-5007-3F14-752BE5C40BD1}"/>
          </ac:spMkLst>
        </pc:spChg>
        <pc:spChg chg="mod">
          <ac:chgData name="Nick Fournier" userId="e6a21cca-2bf1-452d-ae20-62db7bab88e2" providerId="ADAL" clId="{F35FDF67-647A-4A3C-A6FF-90FBA102D2D4}" dt="2022-07-24T22:12:34.858" v="12376" actId="20577"/>
          <ac:spMkLst>
            <pc:docMk/>
            <pc:sldMk cId="1296842474" sldId="502"/>
            <ac:spMk id="21" creationId="{E89802B8-136A-97D2-0F06-1D627E01FB6F}"/>
          </ac:spMkLst>
        </pc:spChg>
        <pc:spChg chg="add mod">
          <ac:chgData name="Nick Fournier" userId="e6a21cca-2bf1-452d-ae20-62db7bab88e2" providerId="ADAL" clId="{F35FDF67-647A-4A3C-A6FF-90FBA102D2D4}" dt="2022-07-24T22:12:50.841" v="12381" actId="113"/>
          <ac:spMkLst>
            <pc:docMk/>
            <pc:sldMk cId="1296842474" sldId="502"/>
            <ac:spMk id="26" creationId="{E6D78461-B6F1-DE22-6CB3-3C3D7E9CB85A}"/>
          </ac:spMkLst>
        </pc:spChg>
        <pc:grpChg chg="del mod">
          <ac:chgData name="Nick Fournier" userId="e6a21cca-2bf1-452d-ae20-62db7bab88e2" providerId="ADAL" clId="{F35FDF67-647A-4A3C-A6FF-90FBA102D2D4}" dt="2022-07-24T22:12:59.326" v="12382" actId="478"/>
          <ac:grpSpMkLst>
            <pc:docMk/>
            <pc:sldMk cId="1296842474" sldId="502"/>
            <ac:grpSpMk id="3" creationId="{AAD693D0-3EDA-3972-65A3-D459865AFD93}"/>
          </ac:grpSpMkLst>
        </pc:grpChg>
        <pc:picChg chg="add mod ord modCrop">
          <ac:chgData name="Nick Fournier" userId="e6a21cca-2bf1-452d-ae20-62db7bab88e2" providerId="ADAL" clId="{F35FDF67-647A-4A3C-A6FF-90FBA102D2D4}" dt="2022-07-24T22:13:48.156" v="12387" actId="1036"/>
          <ac:picMkLst>
            <pc:docMk/>
            <pc:sldMk cId="1296842474" sldId="502"/>
            <ac:picMk id="4" creationId="{44FBBF9C-8AAD-72E1-0ED5-6332EB921909}"/>
          </ac:picMkLst>
        </pc:picChg>
        <pc:cxnChg chg="add mod">
          <ac:chgData name="Nick Fournier" userId="e6a21cca-2bf1-452d-ae20-62db7bab88e2" providerId="ADAL" clId="{F35FDF67-647A-4A3C-A6FF-90FBA102D2D4}" dt="2022-07-24T22:13:55.836" v="12392" actId="1036"/>
          <ac:cxnSpMkLst>
            <pc:docMk/>
            <pc:sldMk cId="1296842474" sldId="502"/>
            <ac:cxnSpMk id="9" creationId="{6354B397-2981-5BC7-9F58-5F18CB4010AF}"/>
          </ac:cxnSpMkLst>
        </pc:cxnChg>
        <pc:cxnChg chg="add mod">
          <ac:chgData name="Nick Fournier" userId="e6a21cca-2bf1-452d-ae20-62db7bab88e2" providerId="ADAL" clId="{F35FDF67-647A-4A3C-A6FF-90FBA102D2D4}" dt="2022-07-24T22:13:55.836" v="12392" actId="1036"/>
          <ac:cxnSpMkLst>
            <pc:docMk/>
            <pc:sldMk cId="1296842474" sldId="502"/>
            <ac:cxnSpMk id="12" creationId="{AE5FB51A-8BBD-7766-B3F9-2E1790052740}"/>
          </ac:cxnSpMkLst>
        </pc:cxnChg>
      </pc:sldChg>
      <pc:sldChg chg="addSp delSp modSp add mod ord">
        <pc:chgData name="Nick Fournier" userId="e6a21cca-2bf1-452d-ae20-62db7bab88e2" providerId="ADAL" clId="{F35FDF67-647A-4A3C-A6FF-90FBA102D2D4}" dt="2022-07-24T22:46:21.772" v="12968"/>
        <pc:sldMkLst>
          <pc:docMk/>
          <pc:sldMk cId="2546256410" sldId="503"/>
        </pc:sldMkLst>
        <pc:spChg chg="add mod">
          <ac:chgData name="Nick Fournier" userId="e6a21cca-2bf1-452d-ae20-62db7bab88e2" providerId="ADAL" clId="{F35FDF67-647A-4A3C-A6FF-90FBA102D2D4}" dt="2022-07-24T22:21:02.109" v="12690" actId="207"/>
          <ac:spMkLst>
            <pc:docMk/>
            <pc:sldMk cId="2546256410" sldId="503"/>
            <ac:spMk id="8" creationId="{6AE0285E-F4EF-B94C-698D-A43BFA04F004}"/>
          </ac:spMkLst>
        </pc:spChg>
        <pc:spChg chg="mod">
          <ac:chgData name="Nick Fournier" userId="e6a21cca-2bf1-452d-ae20-62db7bab88e2" providerId="ADAL" clId="{F35FDF67-647A-4A3C-A6FF-90FBA102D2D4}" dt="2022-07-24T22:14:23.489" v="12403" actId="20577"/>
          <ac:spMkLst>
            <pc:docMk/>
            <pc:sldMk cId="2546256410" sldId="503"/>
            <ac:spMk id="11" creationId="{CA5C23AC-E344-F42E-0161-097FF95F00A1}"/>
          </ac:spMkLst>
        </pc:spChg>
        <pc:spChg chg="mod">
          <ac:chgData name="Nick Fournier" userId="e6a21cca-2bf1-452d-ae20-62db7bab88e2" providerId="ADAL" clId="{F35FDF67-647A-4A3C-A6FF-90FBA102D2D4}" dt="2022-07-24T22:46:17.276" v="12966" actId="20577"/>
          <ac:spMkLst>
            <pc:docMk/>
            <pc:sldMk cId="2546256410" sldId="503"/>
            <ac:spMk id="21" creationId="{E89802B8-136A-97D2-0F06-1D627E01FB6F}"/>
          </ac:spMkLst>
        </pc:spChg>
        <pc:grpChg chg="del mod">
          <ac:chgData name="Nick Fournier" userId="e6a21cca-2bf1-452d-ae20-62db7bab88e2" providerId="ADAL" clId="{F35FDF67-647A-4A3C-A6FF-90FBA102D2D4}" dt="2022-07-24T22:21:12.589" v="12694" actId="478"/>
          <ac:grpSpMkLst>
            <pc:docMk/>
            <pc:sldMk cId="2546256410" sldId="503"/>
            <ac:grpSpMk id="3" creationId="{AAD693D0-3EDA-3972-65A3-D459865AFD93}"/>
          </ac:grpSpMkLst>
        </pc:grpChg>
        <pc:picChg chg="mod modCrop">
          <ac:chgData name="Nick Fournier" userId="e6a21cca-2bf1-452d-ae20-62db7bab88e2" providerId="ADAL" clId="{F35FDF67-647A-4A3C-A6FF-90FBA102D2D4}" dt="2022-07-24T22:14:51.805" v="12412" actId="732"/>
          <ac:picMkLst>
            <pc:docMk/>
            <pc:sldMk cId="2546256410" sldId="503"/>
            <ac:picMk id="5" creationId="{F05C0C18-DEBC-1DDF-7EAA-DAEB83FA64C1}"/>
          </ac:picMkLst>
        </pc:picChg>
        <pc:cxnChg chg="add mod">
          <ac:chgData name="Nick Fournier" userId="e6a21cca-2bf1-452d-ae20-62db7bab88e2" providerId="ADAL" clId="{F35FDF67-647A-4A3C-A6FF-90FBA102D2D4}" dt="2022-07-24T22:21:11.684" v="12693" actId="1076"/>
          <ac:cxnSpMkLst>
            <pc:docMk/>
            <pc:sldMk cId="2546256410" sldId="503"/>
            <ac:cxnSpMk id="9" creationId="{76D29F4F-1C66-03C9-D7BF-4524650AD78E}"/>
          </ac:cxnSpMkLst>
        </pc:cxnChg>
        <pc:cxnChg chg="add del mod">
          <ac:chgData name="Nick Fournier" userId="e6a21cca-2bf1-452d-ae20-62db7bab88e2" providerId="ADAL" clId="{F35FDF67-647A-4A3C-A6FF-90FBA102D2D4}" dt="2022-07-24T22:21:19.890" v="12696"/>
          <ac:cxnSpMkLst>
            <pc:docMk/>
            <pc:sldMk cId="2546256410" sldId="503"/>
            <ac:cxnSpMk id="10" creationId="{4104FFF0-707E-AB0F-19D3-586795695B60}"/>
          </ac:cxnSpMkLst>
        </pc:cxnChg>
      </pc:sldChg>
      <pc:sldChg chg="addSp delSp modSp add mod modShow">
        <pc:chgData name="Nick Fournier" userId="e6a21cca-2bf1-452d-ae20-62db7bab88e2" providerId="ADAL" clId="{F35FDF67-647A-4A3C-A6FF-90FBA102D2D4}" dt="2022-07-24T21:46:16.455" v="11555" actId="692"/>
        <pc:sldMkLst>
          <pc:docMk/>
          <pc:sldMk cId="2624823959" sldId="504"/>
        </pc:sldMkLst>
        <pc:spChg chg="mod">
          <ac:chgData name="Nick Fournier" userId="e6a21cca-2bf1-452d-ae20-62db7bab88e2" providerId="ADAL" clId="{F35FDF67-647A-4A3C-A6FF-90FBA102D2D4}" dt="2022-07-24T21:04:55.251" v="10185" actId="20577"/>
          <ac:spMkLst>
            <pc:docMk/>
            <pc:sldMk cId="2624823959" sldId="504"/>
            <ac:spMk id="2" creationId="{3F7B7DDB-5A3C-47B1-A3A6-DA8FF7A07A3A}"/>
          </ac:spMkLst>
        </pc:spChg>
        <pc:spChg chg="mod">
          <ac:chgData name="Nick Fournier" userId="e6a21cca-2bf1-452d-ae20-62db7bab88e2" providerId="ADAL" clId="{F35FDF67-647A-4A3C-A6FF-90FBA102D2D4}" dt="2022-07-24T21:16:18.202" v="10868" actId="1076"/>
          <ac:spMkLst>
            <pc:docMk/>
            <pc:sldMk cId="2624823959" sldId="504"/>
            <ac:spMk id="14" creationId="{8DE3A2AC-9146-E4ED-8EF1-F03C530A80AE}"/>
          </ac:spMkLst>
        </pc:spChg>
        <pc:spChg chg="mod">
          <ac:chgData name="Nick Fournier" userId="e6a21cca-2bf1-452d-ae20-62db7bab88e2" providerId="ADAL" clId="{F35FDF67-647A-4A3C-A6FF-90FBA102D2D4}" dt="2022-07-24T21:16:18.202" v="10868" actId="1076"/>
          <ac:spMkLst>
            <pc:docMk/>
            <pc:sldMk cId="2624823959" sldId="504"/>
            <ac:spMk id="16" creationId="{4421BD39-0967-B6F7-D23E-1B0FD8904FDA}"/>
          </ac:spMkLst>
        </pc:spChg>
        <pc:spChg chg="mod">
          <ac:chgData name="Nick Fournier" userId="e6a21cca-2bf1-452d-ae20-62db7bab88e2" providerId="ADAL" clId="{F35FDF67-647A-4A3C-A6FF-90FBA102D2D4}" dt="2022-07-24T21:16:18.202" v="10868" actId="1076"/>
          <ac:spMkLst>
            <pc:docMk/>
            <pc:sldMk cId="2624823959" sldId="504"/>
            <ac:spMk id="20" creationId="{E9E635B9-6389-C7D3-CD78-38D709F00BCB}"/>
          </ac:spMkLst>
        </pc:spChg>
        <pc:spChg chg="del mod">
          <ac:chgData name="Nick Fournier" userId="e6a21cca-2bf1-452d-ae20-62db7bab88e2" providerId="ADAL" clId="{F35FDF67-647A-4A3C-A6FF-90FBA102D2D4}" dt="2022-07-24T21:22:53.662" v="11162" actId="478"/>
          <ac:spMkLst>
            <pc:docMk/>
            <pc:sldMk cId="2624823959" sldId="504"/>
            <ac:spMk id="21" creationId="{1F028738-3947-410E-98AC-96F6CCE44680}"/>
          </ac:spMkLst>
        </pc:spChg>
        <pc:spChg chg="mod">
          <ac:chgData name="Nick Fournier" userId="e6a21cca-2bf1-452d-ae20-62db7bab88e2" providerId="ADAL" clId="{F35FDF67-647A-4A3C-A6FF-90FBA102D2D4}" dt="2022-07-24T21:16:18.202" v="10868" actId="1076"/>
          <ac:spMkLst>
            <pc:docMk/>
            <pc:sldMk cId="2624823959" sldId="504"/>
            <ac:spMk id="23" creationId="{5560A085-2447-0121-274C-4C00495630B8}"/>
          </ac:spMkLst>
        </pc:spChg>
        <pc:spChg chg="mod">
          <ac:chgData name="Nick Fournier" userId="e6a21cca-2bf1-452d-ae20-62db7bab88e2" providerId="ADAL" clId="{F35FDF67-647A-4A3C-A6FF-90FBA102D2D4}" dt="2022-07-24T21:16:18.202" v="10868" actId="1076"/>
          <ac:spMkLst>
            <pc:docMk/>
            <pc:sldMk cId="2624823959" sldId="504"/>
            <ac:spMk id="24" creationId="{4C715368-2932-DCDA-59FE-261FA3A65B10}"/>
          </ac:spMkLst>
        </pc:spChg>
        <pc:spChg chg="del mod">
          <ac:chgData name="Nick Fournier" userId="e6a21cca-2bf1-452d-ae20-62db7bab88e2" providerId="ADAL" clId="{F35FDF67-647A-4A3C-A6FF-90FBA102D2D4}" dt="2022-07-24T21:09:53.020" v="10409" actId="478"/>
          <ac:spMkLst>
            <pc:docMk/>
            <pc:sldMk cId="2624823959" sldId="504"/>
            <ac:spMk id="25" creationId="{70258ADF-F41D-A263-7C45-203AAE123C46}"/>
          </ac:spMkLst>
        </pc:spChg>
        <pc:spChg chg="mod">
          <ac:chgData name="Nick Fournier" userId="e6a21cca-2bf1-452d-ae20-62db7bab88e2" providerId="ADAL" clId="{F35FDF67-647A-4A3C-A6FF-90FBA102D2D4}" dt="2022-07-24T21:45:19.240" v="11540" actId="1038"/>
          <ac:spMkLst>
            <pc:docMk/>
            <pc:sldMk cId="2624823959" sldId="504"/>
            <ac:spMk id="27" creationId="{245E8456-5DE6-7E72-56EF-2CD7299EFD1D}"/>
          </ac:spMkLst>
        </pc:spChg>
        <pc:spChg chg="del mod">
          <ac:chgData name="Nick Fournier" userId="e6a21cca-2bf1-452d-ae20-62db7bab88e2" providerId="ADAL" clId="{F35FDF67-647A-4A3C-A6FF-90FBA102D2D4}" dt="2022-07-24T21:26:21.813" v="11283" actId="478"/>
          <ac:spMkLst>
            <pc:docMk/>
            <pc:sldMk cId="2624823959" sldId="504"/>
            <ac:spMk id="28" creationId="{6B20E5F6-1E28-F4E0-895A-8F51164C2A5E}"/>
          </ac:spMkLst>
        </pc:spChg>
        <pc:spChg chg="mod ord">
          <ac:chgData name="Nick Fournier" userId="e6a21cca-2bf1-452d-ae20-62db7bab88e2" providerId="ADAL" clId="{F35FDF67-647A-4A3C-A6FF-90FBA102D2D4}" dt="2022-07-24T21:42:37.490" v="11457" actId="1076"/>
          <ac:spMkLst>
            <pc:docMk/>
            <pc:sldMk cId="2624823959" sldId="504"/>
            <ac:spMk id="29" creationId="{CB1956CB-4FB3-31EB-617A-201A8BFA4D40}"/>
          </ac:spMkLst>
        </pc:spChg>
        <pc:spChg chg="mod">
          <ac:chgData name="Nick Fournier" userId="e6a21cca-2bf1-452d-ae20-62db7bab88e2" providerId="ADAL" clId="{F35FDF67-647A-4A3C-A6FF-90FBA102D2D4}" dt="2022-07-24T21:22:16.442" v="11132" actId="20577"/>
          <ac:spMkLst>
            <pc:docMk/>
            <pc:sldMk cId="2624823959" sldId="504"/>
            <ac:spMk id="30" creationId="{C432DE76-54A2-2CE5-3E06-CD99FA312257}"/>
          </ac:spMkLst>
        </pc:spChg>
        <pc:spChg chg="mod">
          <ac:chgData name="Nick Fournier" userId="e6a21cca-2bf1-452d-ae20-62db7bab88e2" providerId="ADAL" clId="{F35FDF67-647A-4A3C-A6FF-90FBA102D2D4}" dt="2022-07-24T21:40:26.415" v="11408" actId="1076"/>
          <ac:spMkLst>
            <pc:docMk/>
            <pc:sldMk cId="2624823959" sldId="504"/>
            <ac:spMk id="31" creationId="{A4AC0056-6231-2E0A-2C5F-2B04B69BECE0}"/>
          </ac:spMkLst>
        </pc:spChg>
        <pc:spChg chg="mod">
          <ac:chgData name="Nick Fournier" userId="e6a21cca-2bf1-452d-ae20-62db7bab88e2" providerId="ADAL" clId="{F35FDF67-647A-4A3C-A6FF-90FBA102D2D4}" dt="2022-07-24T21:40:26.415" v="11408" actId="1076"/>
          <ac:spMkLst>
            <pc:docMk/>
            <pc:sldMk cId="2624823959" sldId="504"/>
            <ac:spMk id="32" creationId="{466C0BB2-8C84-E527-AD91-B90BEB132833}"/>
          </ac:spMkLst>
        </pc:spChg>
        <pc:spChg chg="mod ord">
          <ac:chgData name="Nick Fournier" userId="e6a21cca-2bf1-452d-ae20-62db7bab88e2" providerId="ADAL" clId="{F35FDF67-647A-4A3C-A6FF-90FBA102D2D4}" dt="2022-07-24T21:40:45.858" v="11420" actId="14100"/>
          <ac:spMkLst>
            <pc:docMk/>
            <pc:sldMk cId="2624823959" sldId="504"/>
            <ac:spMk id="33" creationId="{D64A85B8-02E7-DBA6-4754-6E3B65E5A12D}"/>
          </ac:spMkLst>
        </pc:spChg>
        <pc:spChg chg="mod">
          <ac:chgData name="Nick Fournier" userId="e6a21cca-2bf1-452d-ae20-62db7bab88e2" providerId="ADAL" clId="{F35FDF67-647A-4A3C-A6FF-90FBA102D2D4}" dt="2022-07-24T21:16:18.202" v="10868" actId="1076"/>
          <ac:spMkLst>
            <pc:docMk/>
            <pc:sldMk cId="2624823959" sldId="504"/>
            <ac:spMk id="34" creationId="{C7C62451-999F-4E95-D31D-DA181E34FD9C}"/>
          </ac:spMkLst>
        </pc:spChg>
        <pc:spChg chg="mod ord">
          <ac:chgData name="Nick Fournier" userId="e6a21cca-2bf1-452d-ae20-62db7bab88e2" providerId="ADAL" clId="{F35FDF67-647A-4A3C-A6FF-90FBA102D2D4}" dt="2022-07-24T21:24:20.792" v="11223" actId="167"/>
          <ac:spMkLst>
            <pc:docMk/>
            <pc:sldMk cId="2624823959" sldId="504"/>
            <ac:spMk id="37" creationId="{6F4F6A1D-6FD6-610E-76AA-B62823B7D263}"/>
          </ac:spMkLst>
        </pc:spChg>
        <pc:spChg chg="mod">
          <ac:chgData name="Nick Fournier" userId="e6a21cca-2bf1-452d-ae20-62db7bab88e2" providerId="ADAL" clId="{F35FDF67-647A-4A3C-A6FF-90FBA102D2D4}" dt="2022-07-24T21:19:46.993" v="11019" actId="1076"/>
          <ac:spMkLst>
            <pc:docMk/>
            <pc:sldMk cId="2624823959" sldId="504"/>
            <ac:spMk id="38" creationId="{395640B0-5CE8-DAEB-6E55-8CC7654577D9}"/>
          </ac:spMkLst>
        </pc:spChg>
        <pc:spChg chg="add del">
          <ac:chgData name="Nick Fournier" userId="e6a21cca-2bf1-452d-ae20-62db7bab88e2" providerId="ADAL" clId="{F35FDF67-647A-4A3C-A6FF-90FBA102D2D4}" dt="2022-07-24T21:17:08.835" v="10878" actId="478"/>
          <ac:spMkLst>
            <pc:docMk/>
            <pc:sldMk cId="2624823959" sldId="504"/>
            <ac:spMk id="49" creationId="{4FEB2CF7-6AD4-004D-7BD7-6F83F23111E5}"/>
          </ac:spMkLst>
        </pc:spChg>
        <pc:spChg chg="add mod">
          <ac:chgData name="Nick Fournier" userId="e6a21cca-2bf1-452d-ae20-62db7bab88e2" providerId="ADAL" clId="{F35FDF67-647A-4A3C-A6FF-90FBA102D2D4}" dt="2022-07-24T21:19:52.493" v="11021" actId="1076"/>
          <ac:spMkLst>
            <pc:docMk/>
            <pc:sldMk cId="2624823959" sldId="504"/>
            <ac:spMk id="52" creationId="{AA024439-1D54-63FC-F8C7-3A53E9103B70}"/>
          </ac:spMkLst>
        </pc:spChg>
        <pc:spChg chg="add mod ord">
          <ac:chgData name="Nick Fournier" userId="e6a21cca-2bf1-452d-ae20-62db7bab88e2" providerId="ADAL" clId="{F35FDF67-647A-4A3C-A6FF-90FBA102D2D4}" dt="2022-07-24T21:19:46.993" v="11019" actId="1076"/>
          <ac:spMkLst>
            <pc:docMk/>
            <pc:sldMk cId="2624823959" sldId="504"/>
            <ac:spMk id="59" creationId="{5762D4AB-8E9A-4DE9-48A5-237E257FF372}"/>
          </ac:spMkLst>
        </pc:spChg>
        <pc:spChg chg="mod">
          <ac:chgData name="Nick Fournier" userId="e6a21cca-2bf1-452d-ae20-62db7bab88e2" providerId="ADAL" clId="{F35FDF67-647A-4A3C-A6FF-90FBA102D2D4}" dt="2022-07-24T21:16:18.202" v="10868" actId="1076"/>
          <ac:spMkLst>
            <pc:docMk/>
            <pc:sldMk cId="2624823959" sldId="504"/>
            <ac:spMk id="67" creationId="{C4D4D9DE-8A23-1D26-7FD1-683BFCA9BDBD}"/>
          </ac:spMkLst>
        </pc:spChg>
        <pc:spChg chg="mod">
          <ac:chgData name="Nick Fournier" userId="e6a21cca-2bf1-452d-ae20-62db7bab88e2" providerId="ADAL" clId="{F35FDF67-647A-4A3C-A6FF-90FBA102D2D4}" dt="2022-07-24T21:16:18.202" v="10868" actId="1076"/>
          <ac:spMkLst>
            <pc:docMk/>
            <pc:sldMk cId="2624823959" sldId="504"/>
            <ac:spMk id="68" creationId="{81282E9C-E832-A400-C4AD-FA01653D643E}"/>
          </ac:spMkLst>
        </pc:spChg>
        <pc:spChg chg="del">
          <ac:chgData name="Nick Fournier" userId="e6a21cca-2bf1-452d-ae20-62db7bab88e2" providerId="ADAL" clId="{F35FDF67-647A-4A3C-A6FF-90FBA102D2D4}" dt="2022-07-24T21:11:10.084" v="10521" actId="478"/>
          <ac:spMkLst>
            <pc:docMk/>
            <pc:sldMk cId="2624823959" sldId="504"/>
            <ac:spMk id="69" creationId="{344763AD-EA32-47B0-0184-869BFF9296AE}"/>
          </ac:spMkLst>
        </pc:spChg>
        <pc:spChg chg="add mod">
          <ac:chgData name="Nick Fournier" userId="e6a21cca-2bf1-452d-ae20-62db7bab88e2" providerId="ADAL" clId="{F35FDF67-647A-4A3C-A6FF-90FBA102D2D4}" dt="2022-07-24T21:45:59.662" v="11552" actId="1076"/>
          <ac:spMkLst>
            <pc:docMk/>
            <pc:sldMk cId="2624823959" sldId="504"/>
            <ac:spMk id="73" creationId="{3296BCF3-CA89-269F-5F50-025E6917262F}"/>
          </ac:spMkLst>
        </pc:spChg>
        <pc:spChg chg="mod">
          <ac:chgData name="Nick Fournier" userId="e6a21cca-2bf1-452d-ae20-62db7bab88e2" providerId="ADAL" clId="{F35FDF67-647A-4A3C-A6FF-90FBA102D2D4}" dt="2022-07-24T21:19:02.462" v="11003" actId="1036"/>
          <ac:spMkLst>
            <pc:docMk/>
            <pc:sldMk cId="2624823959" sldId="504"/>
            <ac:spMk id="74" creationId="{81C77F89-B749-D5F6-83FA-A868379644E0}"/>
          </ac:spMkLst>
        </pc:spChg>
        <pc:spChg chg="add del mod">
          <ac:chgData name="Nick Fournier" userId="e6a21cca-2bf1-452d-ae20-62db7bab88e2" providerId="ADAL" clId="{F35FDF67-647A-4A3C-A6FF-90FBA102D2D4}" dt="2022-07-24T21:41:41.552" v="11432" actId="478"/>
          <ac:spMkLst>
            <pc:docMk/>
            <pc:sldMk cId="2624823959" sldId="504"/>
            <ac:spMk id="113" creationId="{48F0A1DB-8B73-2F8A-DAA0-6B684E4C8EDD}"/>
          </ac:spMkLst>
        </pc:spChg>
        <pc:spChg chg="add mod">
          <ac:chgData name="Nick Fournier" userId="e6a21cca-2bf1-452d-ae20-62db7bab88e2" providerId="ADAL" clId="{F35FDF67-647A-4A3C-A6FF-90FBA102D2D4}" dt="2022-07-24T21:45:26.583" v="11543" actId="1076"/>
          <ac:spMkLst>
            <pc:docMk/>
            <pc:sldMk cId="2624823959" sldId="504"/>
            <ac:spMk id="171" creationId="{59EF53E8-D1CF-B9F1-BF59-4972EEF75D56}"/>
          </ac:spMkLst>
        </pc:spChg>
        <pc:grpChg chg="add mod">
          <ac:chgData name="Nick Fournier" userId="e6a21cca-2bf1-452d-ae20-62db7bab88e2" providerId="ADAL" clId="{F35FDF67-647A-4A3C-A6FF-90FBA102D2D4}" dt="2022-07-24T21:45:59.662" v="11552" actId="1076"/>
          <ac:grpSpMkLst>
            <pc:docMk/>
            <pc:sldMk cId="2624823959" sldId="504"/>
            <ac:grpSpMk id="126" creationId="{BB695753-918C-B5C0-E1FE-3E98F25692C2}"/>
          </ac:grpSpMkLst>
        </pc:grpChg>
        <pc:cxnChg chg="mod">
          <ac:chgData name="Nick Fournier" userId="e6a21cca-2bf1-452d-ae20-62db7bab88e2" providerId="ADAL" clId="{F35FDF67-647A-4A3C-A6FF-90FBA102D2D4}" dt="2022-07-24T21:16:18.202" v="10868" actId="1076"/>
          <ac:cxnSpMkLst>
            <pc:docMk/>
            <pc:sldMk cId="2624823959" sldId="504"/>
            <ac:cxnSpMk id="35" creationId="{0902574A-B211-5A1D-6BDD-8383579259C9}"/>
          </ac:cxnSpMkLst>
        </pc:cxnChg>
        <pc:cxnChg chg="mod">
          <ac:chgData name="Nick Fournier" userId="e6a21cca-2bf1-452d-ae20-62db7bab88e2" providerId="ADAL" clId="{F35FDF67-647A-4A3C-A6FF-90FBA102D2D4}" dt="2022-07-24T21:16:18.202" v="10868" actId="1076"/>
          <ac:cxnSpMkLst>
            <pc:docMk/>
            <pc:sldMk cId="2624823959" sldId="504"/>
            <ac:cxnSpMk id="36" creationId="{0F9E795E-9648-0B72-A38C-1DCFBEFEA5A3}"/>
          </ac:cxnSpMkLst>
        </pc:cxnChg>
        <pc:cxnChg chg="mod">
          <ac:chgData name="Nick Fournier" userId="e6a21cca-2bf1-452d-ae20-62db7bab88e2" providerId="ADAL" clId="{F35FDF67-647A-4A3C-A6FF-90FBA102D2D4}" dt="2022-07-24T21:16:18.202" v="10868" actId="1076"/>
          <ac:cxnSpMkLst>
            <pc:docMk/>
            <pc:sldMk cId="2624823959" sldId="504"/>
            <ac:cxnSpMk id="44" creationId="{A0D54278-3783-14E5-236F-9C3240C5DB8B}"/>
          </ac:cxnSpMkLst>
        </pc:cxnChg>
        <pc:cxnChg chg="del mod">
          <ac:chgData name="Nick Fournier" userId="e6a21cca-2bf1-452d-ae20-62db7bab88e2" providerId="ADAL" clId="{F35FDF67-647A-4A3C-A6FF-90FBA102D2D4}" dt="2022-07-24T21:09:53.716" v="10410" actId="478"/>
          <ac:cxnSpMkLst>
            <pc:docMk/>
            <pc:sldMk cId="2624823959" sldId="504"/>
            <ac:cxnSpMk id="45" creationId="{F710633C-7798-3115-193B-AFC14C4DA7A2}"/>
          </ac:cxnSpMkLst>
        </pc:cxnChg>
        <pc:cxnChg chg="mod">
          <ac:chgData name="Nick Fournier" userId="e6a21cca-2bf1-452d-ae20-62db7bab88e2" providerId="ADAL" clId="{F35FDF67-647A-4A3C-A6FF-90FBA102D2D4}" dt="2022-07-24T21:19:08.163" v="11004" actId="692"/>
          <ac:cxnSpMkLst>
            <pc:docMk/>
            <pc:sldMk cId="2624823959" sldId="504"/>
            <ac:cxnSpMk id="48" creationId="{21123281-ED0A-B703-9FCB-85ECF3178EDE}"/>
          </ac:cxnSpMkLst>
        </pc:cxnChg>
        <pc:cxnChg chg="add mod">
          <ac:chgData name="Nick Fournier" userId="e6a21cca-2bf1-452d-ae20-62db7bab88e2" providerId="ADAL" clId="{F35FDF67-647A-4A3C-A6FF-90FBA102D2D4}" dt="2022-07-24T21:19:49.413" v="11020" actId="14100"/>
          <ac:cxnSpMkLst>
            <pc:docMk/>
            <pc:sldMk cId="2624823959" sldId="504"/>
            <ac:cxnSpMk id="51" creationId="{58196396-D8FA-6017-79BE-7938B5F8DE95}"/>
          </ac:cxnSpMkLst>
        </pc:cxnChg>
        <pc:cxnChg chg="del mod">
          <ac:chgData name="Nick Fournier" userId="e6a21cca-2bf1-452d-ae20-62db7bab88e2" providerId="ADAL" clId="{F35FDF67-647A-4A3C-A6FF-90FBA102D2D4}" dt="2022-07-24T21:26:20.642" v="11282" actId="478"/>
          <ac:cxnSpMkLst>
            <pc:docMk/>
            <pc:sldMk cId="2624823959" sldId="504"/>
            <ac:cxnSpMk id="58" creationId="{D5339A84-A8BD-51A9-83C5-119CC7F943A4}"/>
          </ac:cxnSpMkLst>
        </pc:cxnChg>
        <pc:cxnChg chg="add mod">
          <ac:chgData name="Nick Fournier" userId="e6a21cca-2bf1-452d-ae20-62db7bab88e2" providerId="ADAL" clId="{F35FDF67-647A-4A3C-A6FF-90FBA102D2D4}" dt="2022-07-24T21:42:37.490" v="11457" actId="1076"/>
          <ac:cxnSpMkLst>
            <pc:docMk/>
            <pc:sldMk cId="2624823959" sldId="504"/>
            <ac:cxnSpMk id="61" creationId="{5BF078EF-7A38-7084-7746-A9960646AF74}"/>
          </ac:cxnSpMkLst>
        </pc:cxnChg>
        <pc:cxnChg chg="del mod">
          <ac:chgData name="Nick Fournier" userId="e6a21cca-2bf1-452d-ae20-62db7bab88e2" providerId="ADAL" clId="{F35FDF67-647A-4A3C-A6FF-90FBA102D2D4}" dt="2022-07-24T21:39:52.439" v="11393" actId="478"/>
          <ac:cxnSpMkLst>
            <pc:docMk/>
            <pc:sldMk cId="2624823959" sldId="504"/>
            <ac:cxnSpMk id="63" creationId="{9C05C3CB-5FA6-2DDF-E59C-F0DA179D827B}"/>
          </ac:cxnSpMkLst>
        </pc:cxnChg>
        <pc:cxnChg chg="del mod">
          <ac:chgData name="Nick Fournier" userId="e6a21cca-2bf1-452d-ae20-62db7bab88e2" providerId="ADAL" clId="{F35FDF67-647A-4A3C-A6FF-90FBA102D2D4}" dt="2022-07-24T21:19:30.519" v="11016" actId="478"/>
          <ac:cxnSpMkLst>
            <pc:docMk/>
            <pc:sldMk cId="2624823959" sldId="504"/>
            <ac:cxnSpMk id="77" creationId="{443943DF-435B-FBB5-6BFD-06BFE2C54139}"/>
          </ac:cxnSpMkLst>
        </pc:cxnChg>
        <pc:cxnChg chg="add mod">
          <ac:chgData name="Nick Fournier" userId="e6a21cca-2bf1-452d-ae20-62db7bab88e2" providerId="ADAL" clId="{F35FDF67-647A-4A3C-A6FF-90FBA102D2D4}" dt="2022-07-24T21:45:59.662" v="11552" actId="1076"/>
          <ac:cxnSpMkLst>
            <pc:docMk/>
            <pc:sldMk cId="2624823959" sldId="504"/>
            <ac:cxnSpMk id="83" creationId="{C7B06730-F87F-E27E-ABDE-7B1307365A59}"/>
          </ac:cxnSpMkLst>
        </pc:cxnChg>
        <pc:cxnChg chg="add del mod">
          <ac:chgData name="Nick Fournier" userId="e6a21cca-2bf1-452d-ae20-62db7bab88e2" providerId="ADAL" clId="{F35FDF67-647A-4A3C-A6FF-90FBA102D2D4}" dt="2022-07-24T21:45:48.327" v="11548" actId="478"/>
          <ac:cxnSpMkLst>
            <pc:docMk/>
            <pc:sldMk cId="2624823959" sldId="504"/>
            <ac:cxnSpMk id="84" creationId="{3EA83560-D7E9-EC27-7020-CE6AEAE13C0C}"/>
          </ac:cxnSpMkLst>
        </pc:cxnChg>
        <pc:cxnChg chg="add del mod">
          <ac:chgData name="Nick Fournier" userId="e6a21cca-2bf1-452d-ae20-62db7bab88e2" providerId="ADAL" clId="{F35FDF67-647A-4A3C-A6FF-90FBA102D2D4}" dt="2022-07-24T21:36:36.163" v="11345"/>
          <ac:cxnSpMkLst>
            <pc:docMk/>
            <pc:sldMk cId="2624823959" sldId="504"/>
            <ac:cxnSpMk id="92" creationId="{94E19627-C9D9-F367-BEE2-46FEB82976B0}"/>
          </ac:cxnSpMkLst>
        </pc:cxnChg>
        <pc:cxnChg chg="add del mod">
          <ac:chgData name="Nick Fournier" userId="e6a21cca-2bf1-452d-ae20-62db7bab88e2" providerId="ADAL" clId="{F35FDF67-647A-4A3C-A6FF-90FBA102D2D4}" dt="2022-07-24T21:36:45.505" v="11354"/>
          <ac:cxnSpMkLst>
            <pc:docMk/>
            <pc:sldMk cId="2624823959" sldId="504"/>
            <ac:cxnSpMk id="95" creationId="{F3E7D235-AA29-4035-1F57-5F06ACE21B0E}"/>
          </ac:cxnSpMkLst>
        </pc:cxnChg>
        <pc:cxnChg chg="add del mod">
          <ac:chgData name="Nick Fournier" userId="e6a21cca-2bf1-452d-ae20-62db7bab88e2" providerId="ADAL" clId="{F35FDF67-647A-4A3C-A6FF-90FBA102D2D4}" dt="2022-07-24T21:45:44.144" v="11547" actId="478"/>
          <ac:cxnSpMkLst>
            <pc:docMk/>
            <pc:sldMk cId="2624823959" sldId="504"/>
            <ac:cxnSpMk id="139" creationId="{808E193D-1D4B-AD59-7E16-E6E7950D8365}"/>
          </ac:cxnSpMkLst>
        </pc:cxnChg>
        <pc:cxnChg chg="add mod">
          <ac:chgData name="Nick Fournier" userId="e6a21cca-2bf1-452d-ae20-62db7bab88e2" providerId="ADAL" clId="{F35FDF67-647A-4A3C-A6FF-90FBA102D2D4}" dt="2022-07-24T21:45:59.662" v="11552" actId="1076"/>
          <ac:cxnSpMkLst>
            <pc:docMk/>
            <pc:sldMk cId="2624823959" sldId="504"/>
            <ac:cxnSpMk id="144" creationId="{9C5F34B3-61CC-86D5-24E7-87487979F018}"/>
          </ac:cxnSpMkLst>
        </pc:cxnChg>
        <pc:cxnChg chg="add mod">
          <ac:chgData name="Nick Fournier" userId="e6a21cca-2bf1-452d-ae20-62db7bab88e2" providerId="ADAL" clId="{F35FDF67-647A-4A3C-A6FF-90FBA102D2D4}" dt="2022-07-24T21:46:16.455" v="11555" actId="692"/>
          <ac:cxnSpMkLst>
            <pc:docMk/>
            <pc:sldMk cId="2624823959" sldId="504"/>
            <ac:cxnSpMk id="174" creationId="{6734E2EA-43E4-5C72-497A-172FDAEE7D45}"/>
          </ac:cxnSpMkLst>
        </pc:cxnChg>
        <pc:cxnChg chg="add mod">
          <ac:chgData name="Nick Fournier" userId="e6a21cca-2bf1-452d-ae20-62db7bab88e2" providerId="ADAL" clId="{F35FDF67-647A-4A3C-A6FF-90FBA102D2D4}" dt="2022-07-24T21:46:16.455" v="11555" actId="692"/>
          <ac:cxnSpMkLst>
            <pc:docMk/>
            <pc:sldMk cId="2624823959" sldId="504"/>
            <ac:cxnSpMk id="207" creationId="{3B695624-C130-92DC-EDBC-6AB0A2ECB9F2}"/>
          </ac:cxnSpMkLst>
        </pc:cxnChg>
      </pc:sldChg>
      <pc:sldChg chg="add del ord">
        <pc:chgData name="Nick Fournier" userId="e6a21cca-2bf1-452d-ae20-62db7bab88e2" providerId="ADAL" clId="{F35FDF67-647A-4A3C-A6FF-90FBA102D2D4}" dt="2022-07-24T22:18:36.999" v="12615"/>
        <pc:sldMkLst>
          <pc:docMk/>
          <pc:sldMk cId="1903211068" sldId="505"/>
        </pc:sldMkLst>
      </pc:sldChg>
      <pc:sldChg chg="addSp delSp modSp add del mod">
        <pc:chgData name="Nick Fournier" userId="e6a21cca-2bf1-452d-ae20-62db7bab88e2" providerId="ADAL" clId="{F35FDF67-647A-4A3C-A6FF-90FBA102D2D4}" dt="2022-07-24T22:21:22.105" v="12698" actId="47"/>
        <pc:sldMkLst>
          <pc:docMk/>
          <pc:sldMk cId="2042205881" sldId="505"/>
        </pc:sldMkLst>
        <pc:spChg chg="add mod">
          <ac:chgData name="Nick Fournier" userId="e6a21cca-2bf1-452d-ae20-62db7bab88e2" providerId="ADAL" clId="{F35FDF67-647A-4A3C-A6FF-90FBA102D2D4}" dt="2022-07-24T22:20:22.129" v="12677" actId="20577"/>
          <ac:spMkLst>
            <pc:docMk/>
            <pc:sldMk cId="2042205881" sldId="505"/>
            <ac:spMk id="8" creationId="{3B982DC4-2F5D-60B4-4F7E-EB238E732280}"/>
          </ac:spMkLst>
        </pc:spChg>
        <pc:spChg chg="mod">
          <ac:chgData name="Nick Fournier" userId="e6a21cca-2bf1-452d-ae20-62db7bab88e2" providerId="ADAL" clId="{F35FDF67-647A-4A3C-A6FF-90FBA102D2D4}" dt="2022-07-24T22:18:44.883" v="12627" actId="20577"/>
          <ac:spMkLst>
            <pc:docMk/>
            <pc:sldMk cId="2042205881" sldId="505"/>
            <ac:spMk id="11" creationId="{CA5C23AC-E344-F42E-0161-097FF95F00A1}"/>
          </ac:spMkLst>
        </pc:spChg>
        <pc:spChg chg="mod">
          <ac:chgData name="Nick Fournier" userId="e6a21cca-2bf1-452d-ae20-62db7bab88e2" providerId="ADAL" clId="{F35FDF67-647A-4A3C-A6FF-90FBA102D2D4}" dt="2022-07-24T22:19:53.139" v="12662" actId="1076"/>
          <ac:spMkLst>
            <pc:docMk/>
            <pc:sldMk cId="2042205881" sldId="505"/>
            <ac:spMk id="21" creationId="{E89802B8-136A-97D2-0F06-1D627E01FB6F}"/>
          </ac:spMkLst>
        </pc:spChg>
        <pc:grpChg chg="del mod">
          <ac:chgData name="Nick Fournier" userId="e6a21cca-2bf1-452d-ae20-62db7bab88e2" providerId="ADAL" clId="{F35FDF67-647A-4A3C-A6FF-90FBA102D2D4}" dt="2022-07-24T22:19:35.339" v="12656" actId="478"/>
          <ac:grpSpMkLst>
            <pc:docMk/>
            <pc:sldMk cId="2042205881" sldId="505"/>
            <ac:grpSpMk id="3" creationId="{AAD693D0-3EDA-3972-65A3-D459865AFD93}"/>
          </ac:grpSpMkLst>
        </pc:grpChg>
      </pc:sldChg>
      <pc:sldChg chg="add del">
        <pc:chgData name="Nick Fournier" userId="e6a21cca-2bf1-452d-ae20-62db7bab88e2" providerId="ADAL" clId="{F35FDF67-647A-4A3C-A6FF-90FBA102D2D4}" dt="2022-07-24T22:18:29.679" v="12610" actId="47"/>
        <pc:sldMkLst>
          <pc:docMk/>
          <pc:sldMk cId="3837225600" sldId="505"/>
        </pc:sldMkLst>
      </pc:sldChg>
      <pc:sldChg chg="add del">
        <pc:chgData name="Nick Fournier" userId="e6a21cca-2bf1-452d-ae20-62db7bab88e2" providerId="ADAL" clId="{F35FDF67-647A-4A3C-A6FF-90FBA102D2D4}" dt="2022-07-24T22:21:27.239" v="12699" actId="47"/>
        <pc:sldMkLst>
          <pc:docMk/>
          <pc:sldMk cId="3847258196" sldId="50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521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21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06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74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this form, the destination choice accessibility measure is essentially a sum of all attractions in the region discounted by the travel impedance.  The dispersion coefficient expresses a sensitivity of the given type of activity to travel cost, i.e. travelers’ tolerance to longer travel times in order to participate in the given activity.  Larger dispersion coefficients reflect a greater sensitivity to travel times and costs, reflecting more localized activity types.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7F0A-29D7-443D-B573-CC4D1EFE3E2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Space and Accessibilities</a:t>
            </a:r>
          </a:p>
        </p:txBody>
      </p:sp>
    </p:spTree>
    <p:extLst>
      <p:ext uri="{BB962C8B-B14F-4D97-AF65-F5344CB8AC3E}">
        <p14:creationId xmlns:p14="http://schemas.microsoft.com/office/powerpoint/2010/main" val="3640669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46EF74-4753-DA47-9B34-F93D23E42F5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9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AE02A-CE38-4B5A-824F-4C9CA542A59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346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0"/>
            <a:ext cx="4938712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3259138" y="4116388"/>
            <a:ext cx="4938712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E92D7-15E6-1942-8625-B18760C09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592138" y="1420813"/>
            <a:ext cx="8094662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" y="2833781"/>
            <a:ext cx="8111439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773913" y="3131031"/>
            <a:ext cx="598339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512325" y="2931664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609198" y="2931664"/>
            <a:ext cx="5555720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719275" y="3142803"/>
            <a:ext cx="515262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8D2035-7F9D-EC44-B05F-1C0658CD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41281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13365BF-E8C9-1B4F-AC85-910AE5404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3119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472B294-679F-764A-B21D-7B0E0AD407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2984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93AE51-E9C3-4246-ACF4-63A86BCB2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3848986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F20015-BA9E-3048-9E93-A34E51B24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5" y="3155787"/>
            <a:ext cx="2887967" cy="82079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64EA9D3-60ED-DE47-9D70-4A0B42C79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1264" y="241527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AA88360-5EA2-7A4D-874A-C59E6062A1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1264" y="2705186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E3E798-00B5-AE44-A012-94522CA7F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1264" y="300384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124E19B-EECD-4847-B3CA-F0FFFF522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0734" y="3851913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6B1AA8-75EC-1446-BAE9-3CBBDF26B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0734" y="415246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633C67D-B2C2-744F-9176-D9951DAD1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0734" y="4451114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2220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B200B7-0EC0-B545-982E-1F56089A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2963" y="2870791"/>
            <a:ext cx="3434822" cy="1360968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53C0E1-CCF4-C24E-A0FF-C24F9DBA4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33041" y="4046678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1F9967-CE14-F746-8202-765BEAAC8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3041" y="4347225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37B4F26-4BF5-BB4A-B0A2-96BCEF550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3041" y="464587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3452415-2FD2-B941-A0A2-772E01B31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2511" y="5493952"/>
            <a:ext cx="441272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CE3F67E-BF1D-D941-9E60-AE95BD584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2511" y="5794499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3A7549-8177-3E49-968D-AE54A2FED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2511" y="6082520"/>
            <a:ext cx="4413250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175DEC0-23A3-4DE9-A75D-DE667228D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64613" y="248462"/>
            <a:ext cx="5926346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24395" y="2968830"/>
            <a:ext cx="7220198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629395" y="4785757"/>
            <a:ext cx="30638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868884" y="2701036"/>
            <a:ext cx="30638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251366" y="4833257"/>
            <a:ext cx="3681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CCE1E-41C5-476A-AB8D-4C2AE2DBCC2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202A0-B1AA-43DC-8741-9D604854B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84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AF8034-2543-4D73-9A98-23E1E160E4F8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SANDAG ABM Project Workshop March 18-19,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1B276-7E5F-4D77-A196-E52A17D50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39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-33797" y="2824744"/>
            <a:ext cx="8328398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59844" y="2950341"/>
            <a:ext cx="4938712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105823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44" y="4076096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59844" y="4372053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5EB54-B298-9543-845F-98ED97C9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3094355"/>
            <a:ext cx="2419518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B574CC-DCDB-4A34-BBD4-8CA84F6B7E8A}" type="datetime1">
              <a:rPr lang="en-US" smtClean="0"/>
              <a:t>7/25/2022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SANDAG ABM Project Workshop March 18-19,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1B276-7E5F-4D77-A196-E52A17D507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8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33" y="-79554"/>
            <a:ext cx="9162288" cy="4482936"/>
          </a:xfrm>
          <a:prstGeom prst="rect">
            <a:avLst/>
          </a:prstGeom>
        </p:spPr>
      </p:pic>
      <p:sp>
        <p:nvSpPr>
          <p:cNvPr id="21" name="Rectangle 10"/>
          <p:cNvSpPr/>
          <p:nvPr userDrawn="1"/>
        </p:nvSpPr>
        <p:spPr>
          <a:xfrm>
            <a:off x="-10632" y="4054970"/>
            <a:ext cx="8315866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245733" y="4198682"/>
            <a:ext cx="4938712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56" y="4342697"/>
            <a:ext cx="2419518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105823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245733" y="5324438"/>
            <a:ext cx="4938712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245733" y="5620395"/>
            <a:ext cx="4938712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8094662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2666" y="1454150"/>
            <a:ext cx="8094134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2724150"/>
            <a:ext cx="8094134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592138" y="1533525"/>
            <a:ext cx="8094662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2666" y="3636669"/>
            <a:ext cx="8094134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2593" y="1535113"/>
            <a:ext cx="5394207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92593" y="2174875"/>
            <a:ext cx="5394208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92139" y="1535113"/>
            <a:ext cx="2578158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2666" y="274638"/>
            <a:ext cx="8094133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477058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39316"/>
            <a:ext cx="299283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" y="6222734"/>
            <a:ext cx="9143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8457258" y="6396942"/>
            <a:ext cx="381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8" r:id="rId11"/>
    <p:sldLayoutId id="2147483667" r:id="rId12"/>
    <p:sldLayoutId id="2147483678" r:id="rId13"/>
    <p:sldLayoutId id="2147483676" r:id="rId14"/>
    <p:sldLayoutId id="2147483677" r:id="rId15"/>
    <p:sldLayoutId id="2147483669" r:id="rId16"/>
    <p:sldLayoutId id="2147483675" r:id="rId17"/>
    <p:sldLayoutId id="2147483680" r:id="rId18"/>
    <p:sldLayoutId id="2147483681" r:id="rId19"/>
    <p:sldLayoutId id="2147483682" r:id="rId20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EC4D3-6CBE-AF47-856C-433E5B1DC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9844" y="2950340"/>
            <a:ext cx="5258514" cy="1166048"/>
          </a:xfrm>
        </p:spPr>
        <p:txBody>
          <a:bodyPr/>
          <a:lstStyle/>
          <a:p>
            <a:r>
              <a:rPr lang="en-US" dirty="0"/>
              <a:t>Visitor Model &amp;</a:t>
            </a:r>
            <a:br>
              <a:rPr lang="en-US" dirty="0"/>
            </a:br>
            <a:r>
              <a:rPr lang="en-US" dirty="0"/>
              <a:t>Disaggregate Accessibilities progress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BCFF-9F2E-7F4C-B598-2D5187E69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July 26,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95DA-6515-F648-A9CE-AAC973230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ActivitySim Consortium Meeting</a:t>
            </a:r>
          </a:p>
        </p:txBody>
      </p:sp>
    </p:spTree>
    <p:extLst>
      <p:ext uri="{BB962C8B-B14F-4D97-AF65-F5344CB8AC3E}">
        <p14:creationId xmlns:p14="http://schemas.microsoft.com/office/powerpoint/2010/main" val="24853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4F6A1D-6FD6-610E-76AA-B62823B7D263}"/>
              </a:ext>
            </a:extLst>
          </p:cNvPr>
          <p:cNvSpPr/>
          <p:nvPr/>
        </p:nvSpPr>
        <p:spPr>
          <a:xfrm>
            <a:off x="281787" y="1309037"/>
            <a:ext cx="8686799" cy="4886058"/>
          </a:xfrm>
          <a:prstGeom prst="roundRect">
            <a:avLst>
              <a:gd name="adj" fmla="val 732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7C62451-999F-4E95-D31D-DA181E34FD9C}"/>
              </a:ext>
            </a:extLst>
          </p:cNvPr>
          <p:cNvSpPr/>
          <p:nvPr/>
        </p:nvSpPr>
        <p:spPr>
          <a:xfrm>
            <a:off x="467026" y="2165684"/>
            <a:ext cx="4135179" cy="387701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4A85B8-02E7-DBA6-4754-6E3B65E5A12D}"/>
              </a:ext>
            </a:extLst>
          </p:cNvPr>
          <p:cNvSpPr/>
          <p:nvPr/>
        </p:nvSpPr>
        <p:spPr>
          <a:xfrm>
            <a:off x="7069280" y="3672492"/>
            <a:ext cx="1323741" cy="158864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Probabilities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1956CB-4FB3-31EB-617A-201A8BFA4D40}"/>
              </a:ext>
            </a:extLst>
          </p:cNvPr>
          <p:cNvSpPr/>
          <p:nvPr/>
        </p:nvSpPr>
        <p:spPr>
          <a:xfrm>
            <a:off x="4887442" y="2165683"/>
            <a:ext cx="3748424" cy="3877010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7DDB-5A3C-47B1-A3A6-DA8FF7A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Visitor Model: Tour Enumeration &amp; Data conversion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E3A2AC-9146-E4ED-8EF1-F03C530A80AE}"/>
              </a:ext>
            </a:extLst>
          </p:cNvPr>
          <p:cNvSpPr/>
          <p:nvPr/>
        </p:nvSpPr>
        <p:spPr>
          <a:xfrm>
            <a:off x="2261365" y="2697323"/>
            <a:ext cx="1513553" cy="72054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u="sng" dirty="0"/>
              <a:t>Generate parties</a:t>
            </a:r>
            <a:br>
              <a:rPr lang="en-US" sz="900" dirty="0"/>
            </a:br>
            <a:r>
              <a:rPr lang="en-US" sz="900" dirty="0"/>
              <a:t>n</a:t>
            </a:r>
            <a:r>
              <a:rPr lang="en-US" sz="825" dirty="0"/>
              <a:t>-parties per segment [business/personal] per </a:t>
            </a:r>
            <a:r>
              <a:rPr lang="en-US" sz="825" dirty="0" err="1"/>
              <a:t>MAZ</a:t>
            </a:r>
            <a:endParaRPr lang="en-US" sz="9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21BD39-0967-B6F7-D23E-1B0FD8904FDA}"/>
              </a:ext>
            </a:extLst>
          </p:cNvPr>
          <p:cNvSpPr/>
          <p:nvPr/>
        </p:nvSpPr>
        <p:spPr>
          <a:xfrm>
            <a:off x="2261365" y="3711656"/>
            <a:ext cx="1513552" cy="65406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u="sng" dirty="0"/>
              <a:t>Simulate Tour Types:</a:t>
            </a:r>
            <a:br>
              <a:rPr lang="en-US" sz="900" dirty="0"/>
            </a:br>
            <a:r>
              <a:rPr lang="en-US" sz="825" dirty="0"/>
              <a:t>Simulate k-tour types for each party [work/recreation/dining]</a:t>
            </a:r>
            <a:endParaRPr lang="en-US" sz="90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E635B9-6389-C7D3-CD78-38D709F00BCB}"/>
              </a:ext>
            </a:extLst>
          </p:cNvPr>
          <p:cNvSpPr/>
          <p:nvPr/>
        </p:nvSpPr>
        <p:spPr>
          <a:xfrm>
            <a:off x="2265794" y="4674379"/>
            <a:ext cx="1509123" cy="62432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u="sng" dirty="0"/>
              <a:t>Simulate Tour Features:</a:t>
            </a:r>
            <a:br>
              <a:rPr lang="en-US" sz="900" dirty="0"/>
            </a:br>
            <a:r>
              <a:rPr lang="en-US" sz="825" dirty="0"/>
              <a:t>simulate party size, auto availability, and income</a:t>
            </a:r>
            <a:endParaRPr lang="en-US" sz="9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028738-3947-410E-98AC-96F6CCE44680}"/>
              </a:ext>
            </a:extLst>
          </p:cNvPr>
          <p:cNvSpPr/>
          <p:nvPr/>
        </p:nvSpPr>
        <p:spPr>
          <a:xfrm>
            <a:off x="7346318" y="3959827"/>
            <a:ext cx="844781" cy="3911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Trip Scheduling</a:t>
            </a:r>
          </a:p>
        </p:txBody>
      </p:sp>
      <p:sp>
        <p:nvSpPr>
          <p:cNvPr id="23" name="Flowchart: Multidocument 22">
            <a:extLst>
              <a:ext uri="{FF2B5EF4-FFF2-40B4-BE49-F238E27FC236}">
                <a16:creationId xmlns:a16="http://schemas.microsoft.com/office/drawing/2014/main" id="{5560A085-2447-0121-274C-4C00495630B8}"/>
              </a:ext>
            </a:extLst>
          </p:cNvPr>
          <p:cNvSpPr/>
          <p:nvPr/>
        </p:nvSpPr>
        <p:spPr>
          <a:xfrm>
            <a:off x="563574" y="4567219"/>
            <a:ext cx="1446164" cy="838644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Party size freq.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Auto availability freq.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Income freq.</a:t>
            </a:r>
            <a:br>
              <a:rPr lang="en-US" sz="788" dirty="0">
                <a:solidFill>
                  <a:schemeClr val="tx1"/>
                </a:solidFill>
              </a:rPr>
            </a:br>
            <a:endParaRPr lang="en-US" sz="788" dirty="0">
              <a:solidFill>
                <a:schemeClr val="tx1"/>
              </a:solidFill>
            </a:endParaRPr>
          </a:p>
        </p:txBody>
      </p:sp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4C715368-2932-DCDA-59FE-261FA3A65B10}"/>
              </a:ext>
            </a:extLst>
          </p:cNvPr>
          <p:cNvSpPr/>
          <p:nvPr/>
        </p:nvSpPr>
        <p:spPr>
          <a:xfrm>
            <a:off x="819614" y="2799107"/>
            <a:ext cx="889149" cy="51698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tx1"/>
                </a:solidFill>
              </a:rPr>
              <a:t>Household/Hotel occupancy rate</a:t>
            </a:r>
          </a:p>
        </p:txBody>
      </p:sp>
      <p:sp>
        <p:nvSpPr>
          <p:cNvPr id="25" name="Flowchart: Document 24">
            <a:extLst>
              <a:ext uri="{FF2B5EF4-FFF2-40B4-BE49-F238E27FC236}">
                <a16:creationId xmlns:a16="http://schemas.microsoft.com/office/drawing/2014/main" id="{70258ADF-F41D-A263-7C45-203AAE123C46}"/>
              </a:ext>
            </a:extLst>
          </p:cNvPr>
          <p:cNvSpPr/>
          <p:nvPr/>
        </p:nvSpPr>
        <p:spPr>
          <a:xfrm>
            <a:off x="810983" y="3780199"/>
            <a:ext cx="805529" cy="51698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8" dirty="0">
                <a:solidFill>
                  <a:schemeClr val="tx1"/>
                </a:solidFill>
              </a:rPr>
              <a:t>Tour type by segment freq. table</a:t>
            </a:r>
          </a:p>
        </p:txBody>
      </p:sp>
      <p:sp>
        <p:nvSpPr>
          <p:cNvPr id="27" name="Flowchart: Multidocument 26">
            <a:extLst>
              <a:ext uri="{FF2B5EF4-FFF2-40B4-BE49-F238E27FC236}">
                <a16:creationId xmlns:a16="http://schemas.microsoft.com/office/drawing/2014/main" id="{245E8456-5DE6-7E72-56EF-2CD7299EFD1D}"/>
              </a:ext>
            </a:extLst>
          </p:cNvPr>
          <p:cNvSpPr/>
          <p:nvPr/>
        </p:nvSpPr>
        <p:spPr>
          <a:xfrm>
            <a:off x="5172270" y="3672491"/>
            <a:ext cx="1323741" cy="74234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Tour TOD freq.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Inbound/outbound Stop Duration freq.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B20E5F6-1E28-F4E0-895A-8F51164C2A5E}"/>
              </a:ext>
            </a:extLst>
          </p:cNvPr>
          <p:cNvSpPr/>
          <p:nvPr/>
        </p:nvSpPr>
        <p:spPr>
          <a:xfrm>
            <a:off x="5303842" y="4665281"/>
            <a:ext cx="1060598" cy="63432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Extrapolate Scheduling from 40 to 48 periods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2DE76-54A2-2CE5-3E06-CD99FA312257}"/>
              </a:ext>
            </a:extLst>
          </p:cNvPr>
          <p:cNvSpPr txBox="1"/>
          <p:nvPr/>
        </p:nvSpPr>
        <p:spPr>
          <a:xfrm>
            <a:off x="4887442" y="2188340"/>
            <a:ext cx="374842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visitor_convert_configs.py</a:t>
            </a:r>
            <a:br>
              <a:rPr lang="en-US" sz="1350" dirty="0"/>
            </a:br>
            <a:r>
              <a:rPr lang="en-US" sz="1350" dirty="0" err="1"/>
              <a:t>TripStopFrequencMixin</a:t>
            </a:r>
            <a:br>
              <a:rPr lang="en-US" sz="1350" dirty="0"/>
            </a:br>
            <a:r>
              <a:rPr lang="en-US" sz="1350" dirty="0" err="1"/>
              <a:t>TourSchedulingMixin</a:t>
            </a:r>
            <a:br>
              <a:rPr lang="en-US" sz="1350" dirty="0"/>
            </a:br>
            <a:br>
              <a:rPr lang="en-US" sz="1350" dirty="0"/>
            </a:br>
            <a:r>
              <a:rPr lang="en-US" sz="1350" dirty="0"/>
              <a:t>*</a:t>
            </a:r>
            <a:r>
              <a:rPr lang="en-US" sz="1350" i="1" dirty="0"/>
              <a:t>one-time conversion of </a:t>
            </a:r>
            <a:r>
              <a:rPr lang="en-US" sz="1350" i="1" dirty="0" err="1"/>
              <a:t>CTRAMP</a:t>
            </a:r>
            <a:r>
              <a:rPr lang="en-US" sz="1350" i="1" dirty="0"/>
              <a:t> inputs for  ASIM, not needed otherwise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AC0056-6231-2E0A-2C5F-2B04B69BECE0}"/>
              </a:ext>
            </a:extLst>
          </p:cNvPr>
          <p:cNvSpPr/>
          <p:nvPr/>
        </p:nvSpPr>
        <p:spPr>
          <a:xfrm>
            <a:off x="7346318" y="4373359"/>
            <a:ext cx="844781" cy="3911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Stop Frequency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66C0BB2-8C84-E527-AD91-B90BEB132833}"/>
              </a:ext>
            </a:extLst>
          </p:cNvPr>
          <p:cNvSpPr/>
          <p:nvPr/>
        </p:nvSpPr>
        <p:spPr>
          <a:xfrm>
            <a:off x="7346318" y="4786892"/>
            <a:ext cx="844781" cy="3911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Trip purpose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02574A-B211-5A1D-6BDD-8383579259C9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>
            <a:off x="3018141" y="3417870"/>
            <a:ext cx="0" cy="293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9E795E-9648-0B72-A38C-1DCFBEFEA5A3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3018141" y="4365722"/>
            <a:ext cx="2214" cy="308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D54278-3783-14E5-236F-9C3240C5DB8B}"/>
              </a:ext>
            </a:extLst>
          </p:cNvPr>
          <p:cNvCxnSpPr>
            <a:stCxn id="24" idx="3"/>
            <a:endCxn id="14" idx="1"/>
          </p:cNvCxnSpPr>
          <p:nvPr/>
        </p:nvCxnSpPr>
        <p:spPr>
          <a:xfrm flipV="1">
            <a:off x="1708763" y="3057596"/>
            <a:ext cx="552602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710633C-7798-3115-193B-AFC14C4DA7A2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1616512" y="4038689"/>
            <a:ext cx="644853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123281-ED0A-B703-9FCB-85ECF3178EDE}"/>
              </a:ext>
            </a:extLst>
          </p:cNvPr>
          <p:cNvCxnSpPr>
            <a:cxnSpLocks/>
            <a:stCxn id="23" idx="3"/>
            <a:endCxn id="20" idx="1"/>
          </p:cNvCxnSpPr>
          <p:nvPr/>
        </p:nvCxnSpPr>
        <p:spPr>
          <a:xfrm>
            <a:off x="2009738" y="4986542"/>
            <a:ext cx="256056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339A84-A8BD-51A9-83C5-119CC7F943A4}"/>
              </a:ext>
            </a:extLst>
          </p:cNvPr>
          <p:cNvCxnSpPr>
            <a:cxnSpLocks/>
            <a:stCxn id="28" idx="0"/>
            <a:endCxn id="27" idx="2"/>
          </p:cNvCxnSpPr>
          <p:nvPr/>
        </p:nvCxnSpPr>
        <p:spPr>
          <a:xfrm flipH="1" flipV="1">
            <a:off x="5742092" y="4386727"/>
            <a:ext cx="92049" cy="278555"/>
          </a:xfrm>
          <a:prstGeom prst="line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05C3CB-5FA6-2DDF-E59C-F0DA179D827B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6496011" y="4043666"/>
            <a:ext cx="565075" cy="0"/>
          </a:xfrm>
          <a:prstGeom prst="line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4D4D9DE-8A23-1D26-7FD1-683BFCA9BDBD}"/>
              </a:ext>
            </a:extLst>
          </p:cNvPr>
          <p:cNvSpPr txBox="1"/>
          <p:nvPr/>
        </p:nvSpPr>
        <p:spPr>
          <a:xfrm>
            <a:off x="3018140" y="3456136"/>
            <a:ext cx="1379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Integers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1282E9C-E832-A400-C4AD-FA01653D643E}"/>
              </a:ext>
            </a:extLst>
          </p:cNvPr>
          <p:cNvSpPr txBox="1"/>
          <p:nvPr/>
        </p:nvSpPr>
        <p:spPr>
          <a:xfrm>
            <a:off x="2986192" y="4385041"/>
            <a:ext cx="1709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table [party id, segment]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44763AD-EA32-47B0-0184-869BFF9296AE}"/>
              </a:ext>
            </a:extLst>
          </p:cNvPr>
          <p:cNvSpPr txBox="1"/>
          <p:nvPr/>
        </p:nvSpPr>
        <p:spPr>
          <a:xfrm>
            <a:off x="2191498" y="5313946"/>
            <a:ext cx="1783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table</a:t>
            </a:r>
            <a:b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[party id, segment, purpose, party size, auto available, income]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C77F89-B749-D5F6-83FA-A868379644E0}"/>
              </a:ext>
            </a:extLst>
          </p:cNvPr>
          <p:cNvSpPr txBox="1"/>
          <p:nvPr/>
        </p:nvSpPr>
        <p:spPr>
          <a:xfrm>
            <a:off x="1479334" y="2188341"/>
            <a:ext cx="211056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visitor_tour_enum.py</a:t>
            </a:r>
            <a:br>
              <a:rPr lang="en-US" sz="1350" dirty="0"/>
            </a:br>
            <a:r>
              <a:rPr lang="en-US" sz="1350" dirty="0" err="1"/>
              <a:t>TourEnumMixin</a:t>
            </a:r>
            <a:endParaRPr lang="en-US" sz="135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43943DF-435B-FBB5-6BFD-06BFE2C54139}"/>
              </a:ext>
            </a:extLst>
          </p:cNvPr>
          <p:cNvCxnSpPr/>
          <p:nvPr/>
        </p:nvCxnSpPr>
        <p:spPr>
          <a:xfrm>
            <a:off x="4705681" y="2430375"/>
            <a:ext cx="0" cy="3612319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95640B0-5CE8-DAEB-6E55-8CC7654577D9}"/>
              </a:ext>
            </a:extLst>
          </p:cNvPr>
          <p:cNvSpPr txBox="1"/>
          <p:nvPr/>
        </p:nvSpPr>
        <p:spPr>
          <a:xfrm>
            <a:off x="3344719" y="1377056"/>
            <a:ext cx="2873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visitor_model.py</a:t>
            </a:r>
          </a:p>
        </p:txBody>
      </p:sp>
    </p:spTree>
    <p:extLst>
      <p:ext uri="{BB962C8B-B14F-4D97-AF65-F5344CB8AC3E}">
        <p14:creationId xmlns:p14="http://schemas.microsoft.com/office/powerpoint/2010/main" val="1722489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Model: Preliminary results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459D146-E285-0D89-0AD0-CA5B4FC82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601" y="937135"/>
            <a:ext cx="5600505" cy="26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AB84ADD-33F4-C6AA-71CF-6589BC31AD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2610454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dirty="0"/>
              <a:t>Departure time</a:t>
            </a:r>
          </a:p>
          <a:p>
            <a:pPr marL="119063" indent="0">
              <a:buNone/>
            </a:pPr>
            <a:endParaRPr lang="en-US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8497679B-20F0-EE25-BDDB-66718B872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43" y="3522847"/>
            <a:ext cx="5598772" cy="27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6C9744-778E-E1EE-B160-71E28B28674A}"/>
              </a:ext>
            </a:extLst>
          </p:cNvPr>
          <p:cNvSpPr txBox="1">
            <a:spLocks/>
          </p:cNvSpPr>
          <p:nvPr/>
        </p:nvSpPr>
        <p:spPr>
          <a:xfrm>
            <a:off x="8096420" y="755002"/>
            <a:ext cx="909828" cy="182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063" indent="0">
              <a:buFont typeface="Arial"/>
              <a:buNone/>
            </a:pPr>
            <a:r>
              <a:rPr lang="en-US" sz="800" b="1" dirty="0"/>
              <a:t>Overall</a:t>
            </a:r>
            <a:endParaRPr lang="en-US" sz="900" b="1" dirty="0"/>
          </a:p>
          <a:p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159756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Model: Preliminary results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06C3613-5555-271F-6174-ADA86EBE7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522822"/>
            <a:ext cx="83820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8DAFDD0-7C95-78BD-0E23-8C29E672EA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6251424" cy="892626"/>
          </a:xfrm>
        </p:spPr>
        <p:txBody>
          <a:bodyPr/>
          <a:lstStyle/>
          <a:p>
            <a:pPr marL="119063" indent="0">
              <a:buNone/>
            </a:pPr>
            <a:r>
              <a:rPr lang="en-US" sz="2000" dirty="0"/>
              <a:t>Destination choice</a:t>
            </a:r>
          </a:p>
          <a:p>
            <a:pPr marL="119063" indent="0">
              <a:buNone/>
            </a:pPr>
            <a:r>
              <a:rPr lang="en-US" sz="2000" dirty="0"/>
              <a:t>Uses “non-mandatory” destination choice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34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Model: Preliminary results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057DE0B-1E94-00F0-BAFE-91E48713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2530636"/>
            <a:ext cx="85439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CCA7784-346F-67E0-D036-E49DF96FF7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138" y="1436688"/>
            <a:ext cx="6251424" cy="892626"/>
          </a:xfrm>
        </p:spPr>
        <p:txBody>
          <a:bodyPr/>
          <a:lstStyle/>
          <a:p>
            <a:pPr marL="119063" indent="0">
              <a:buNone/>
            </a:pPr>
            <a:r>
              <a:rPr lang="en-US" sz="2000" dirty="0"/>
              <a:t>Destination choice</a:t>
            </a:r>
          </a:p>
          <a:p>
            <a:pPr marL="119063" indent="0">
              <a:buNone/>
            </a:pPr>
            <a:r>
              <a:rPr lang="en-US" sz="2000" dirty="0"/>
              <a:t>Uses “non-mandatory” destination choice models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44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Model: Preliminary results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44B8847-9DA4-E911-4E29-88E68ED91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138" y="1235366"/>
            <a:ext cx="2949958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dirty="0"/>
              <a:t>Tour level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Room for refinement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Purpose, income, auto availability estimated in tour enumeration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Mode estimated in ASIM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40461F-29C8-ACA7-7350-7A3E4BBE47BF}"/>
              </a:ext>
            </a:extLst>
          </p:cNvPr>
          <p:cNvGrpSpPr/>
          <p:nvPr/>
        </p:nvGrpSpPr>
        <p:grpSpPr>
          <a:xfrm>
            <a:off x="3542096" y="1074596"/>
            <a:ext cx="5500125" cy="5187890"/>
            <a:chOff x="3542096" y="1074596"/>
            <a:chExt cx="5500125" cy="5187890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1ACCE7FB-712B-AF90-D22A-7721FD5D9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2096" y="1074596"/>
              <a:ext cx="5500125" cy="5187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F051B1-BCBA-51BC-91BC-65B54E0EA6C1}"/>
                </a:ext>
              </a:extLst>
            </p:cNvPr>
            <p:cNvSpPr/>
            <p:nvPr/>
          </p:nvSpPr>
          <p:spPr>
            <a:xfrm>
              <a:off x="6487611" y="4546975"/>
              <a:ext cx="2554610" cy="15843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2AC5DB1-651B-64EE-A56C-0031C35AFCFC}"/>
              </a:ext>
            </a:extLst>
          </p:cNvPr>
          <p:cNvCxnSpPr>
            <a:cxnSpLocks/>
          </p:cNvCxnSpPr>
          <p:nvPr/>
        </p:nvCxnSpPr>
        <p:spPr>
          <a:xfrm flipV="1">
            <a:off x="3022333" y="1472665"/>
            <a:ext cx="1896176" cy="288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B25CAF8-1ED8-525A-A5C9-CC1E8525BE67}"/>
              </a:ext>
            </a:extLst>
          </p:cNvPr>
          <p:cNvCxnSpPr>
            <a:cxnSpLocks/>
          </p:cNvCxnSpPr>
          <p:nvPr/>
        </p:nvCxnSpPr>
        <p:spPr>
          <a:xfrm>
            <a:off x="3022333" y="1761423"/>
            <a:ext cx="2319688" cy="134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42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F7F2100F-52F7-1E14-B49B-078D6E39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96" y="1077981"/>
            <a:ext cx="5500124" cy="5187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Model: Preliminary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051B1-BCBA-51BC-91BC-65B54E0EA6C1}"/>
              </a:ext>
            </a:extLst>
          </p:cNvPr>
          <p:cNvSpPr/>
          <p:nvPr/>
        </p:nvSpPr>
        <p:spPr>
          <a:xfrm>
            <a:off x="6487611" y="4546975"/>
            <a:ext cx="2554610" cy="15843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ECD842-79C8-90E6-C6C1-4943BE80E6CC}"/>
              </a:ext>
            </a:extLst>
          </p:cNvPr>
          <p:cNvCxnSpPr>
            <a:cxnSpLocks/>
          </p:cNvCxnSpPr>
          <p:nvPr/>
        </p:nvCxnSpPr>
        <p:spPr>
          <a:xfrm flipV="1">
            <a:off x="2425566" y="1636295"/>
            <a:ext cx="2146434" cy="490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E95F87-DA5C-8D51-1FCB-68FA98ABBB13}"/>
              </a:ext>
            </a:extLst>
          </p:cNvPr>
          <p:cNvCxnSpPr>
            <a:cxnSpLocks/>
          </p:cNvCxnSpPr>
          <p:nvPr/>
        </p:nvCxnSpPr>
        <p:spPr>
          <a:xfrm flipV="1">
            <a:off x="2425566" y="1896177"/>
            <a:ext cx="3195588" cy="23100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F2734FE-D528-952B-DA1F-FEC1BF43A9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138" y="1235366"/>
            <a:ext cx="2795955" cy="4370387"/>
          </a:xfrm>
        </p:spPr>
        <p:txBody>
          <a:bodyPr/>
          <a:lstStyle/>
          <a:p>
            <a:pPr marL="119063" indent="0">
              <a:buNone/>
            </a:pPr>
            <a:r>
              <a:rPr lang="en-US" sz="2000" dirty="0"/>
              <a:t>Trip level results</a:t>
            </a:r>
          </a:p>
          <a:p>
            <a:pPr marL="119063" indent="0">
              <a:buNone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Also, room for refinement</a:t>
            </a:r>
          </a:p>
        </p:txBody>
      </p:sp>
    </p:spTree>
    <p:extLst>
      <p:ext uri="{BB962C8B-B14F-4D97-AF65-F5344CB8AC3E}">
        <p14:creationId xmlns:p14="http://schemas.microsoft.com/office/powerpoint/2010/main" val="1219977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Model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29955-508D-4D3D-B49C-7FFC7B600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Overall, well matched to </a:t>
            </a:r>
            <a:r>
              <a:rPr lang="en-US" dirty="0" err="1"/>
              <a:t>CTRAMP</a:t>
            </a:r>
            <a:r>
              <a:rPr lang="en-US" dirty="0"/>
              <a:t> results</a:t>
            </a:r>
          </a:p>
          <a:p>
            <a:r>
              <a:rPr lang="en-US" dirty="0"/>
              <a:t>Still requires some refinement</a:t>
            </a:r>
          </a:p>
          <a:p>
            <a:r>
              <a:rPr lang="en-US" dirty="0">
                <a:highlight>
                  <a:srgbClr val="FFFF00"/>
                </a:highlight>
              </a:rPr>
              <a:t>Run time is about 10-15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8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Accessibilities</a:t>
            </a:r>
          </a:p>
        </p:txBody>
      </p:sp>
    </p:spTree>
    <p:extLst>
      <p:ext uri="{BB962C8B-B14F-4D97-AF65-F5344CB8AC3E}">
        <p14:creationId xmlns:p14="http://schemas.microsoft.com/office/powerpoint/2010/main" val="1745944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29955-508D-4D3D-B49C-7FFC7B600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Accessibilities: What are they and why do we need them?</a:t>
            </a:r>
          </a:p>
          <a:p>
            <a:r>
              <a:rPr lang="en-US" dirty="0"/>
              <a:t>How does ActivitySim represent accessibilities currently?</a:t>
            </a:r>
          </a:p>
          <a:p>
            <a:r>
              <a:rPr lang="en-US" dirty="0"/>
              <a:t>What are the weaknesses of the current ActivitySim approach?</a:t>
            </a:r>
          </a:p>
          <a:p>
            <a:r>
              <a:rPr lang="en-US" dirty="0"/>
              <a:t>Proposed ActivitySim enhancements</a:t>
            </a:r>
          </a:p>
        </p:txBody>
      </p:sp>
    </p:spTree>
    <p:extLst>
      <p:ext uri="{BB962C8B-B14F-4D97-AF65-F5344CB8AC3E}">
        <p14:creationId xmlns:p14="http://schemas.microsoft.com/office/powerpoint/2010/main" val="3509831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97529" y="304800"/>
            <a:ext cx="8394071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Accessibility Measures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58455"/>
            <a:ext cx="7967609" cy="4885491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/>
              <a:t>Accessibilities are used to ensure that upper-level models are sensitive to the choices in lower-level models - “upward integrity” of the model system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2000" kern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>
                <a:latin typeface="+mn-lt"/>
              </a:rPr>
              <a:t>Origin-destination (mode choice) accessibilities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Known destination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Auto ownership</a:t>
            </a:r>
            <a:r>
              <a:rPr lang="en-US" sz="1400" kern="0" dirty="0"/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mandatory tour frequency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Destination choice models and time-of-day</a:t>
            </a:r>
            <a: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choice models</a:t>
            </a:r>
            <a:br>
              <a:rPr kumimoji="0" lang="en-US" sz="14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</a:b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baseline="0" dirty="0">
                <a:latin typeface="+mn-lt"/>
                <a:ea typeface="+mn-ea"/>
                <a:cs typeface="+mn-cs"/>
              </a:rPr>
              <a:t>Origin-based (destination</a:t>
            </a:r>
            <a:r>
              <a:rPr lang="en-US" sz="2000" kern="0" dirty="0">
                <a:latin typeface="+mn-lt"/>
                <a:ea typeface="+mn-ea"/>
                <a:cs typeface="+mn-cs"/>
              </a:rPr>
              <a:t> choice) accessibilities</a:t>
            </a:r>
            <a:endParaRPr lang="en-US" sz="2000" kern="0" baseline="0" dirty="0"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kern="0" dirty="0">
                <a:latin typeface="+mn-lt"/>
              </a:rPr>
              <a:t>Unknown destination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kern="0" dirty="0">
                <a:latin typeface="+mn-lt"/>
              </a:rPr>
              <a:t>Auto ownership, non-mandatory representation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400" kern="0" dirty="0"/>
              <a:t>C</a:t>
            </a:r>
            <a:r>
              <a:rPr lang="en-US" sz="1400" kern="0" dirty="0">
                <a:latin typeface="+mn-lt"/>
              </a:rPr>
              <a:t>oordinated daily activity pattern model, non-mandatory tour frequency models, intermediate stop frequency models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endParaRPr lang="en-US" sz="1400" kern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kern="0" dirty="0"/>
              <a:t>We are focused on origin-based accessibilities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148998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29955-508D-4D3D-B49C-7FFC7B600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SANDAG Visitor Model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Model overview in </a:t>
            </a:r>
            <a:r>
              <a:rPr lang="en-US" dirty="0" err="1"/>
              <a:t>CTRAMP</a:t>
            </a:r>
            <a:endParaRPr lang="en-US" dirty="0"/>
          </a:p>
          <a:p>
            <a:pPr lvl="1"/>
            <a:r>
              <a:rPr lang="en-US" dirty="0"/>
              <a:t>Python implementation</a:t>
            </a:r>
          </a:p>
          <a:p>
            <a:pPr lvl="1"/>
            <a:r>
              <a:rPr lang="en-US" dirty="0"/>
              <a:t>Preliminary results</a:t>
            </a:r>
          </a:p>
          <a:p>
            <a:pPr lvl="1"/>
            <a:endParaRPr lang="en-US" dirty="0"/>
          </a:p>
          <a:p>
            <a:r>
              <a:rPr lang="en-US" dirty="0"/>
              <a:t>Disaggregate Accessibilities</a:t>
            </a:r>
          </a:p>
          <a:p>
            <a:pPr lvl="1"/>
            <a:r>
              <a:rPr lang="en-US" dirty="0"/>
              <a:t>Refresher/Review</a:t>
            </a:r>
          </a:p>
          <a:p>
            <a:pPr lvl="1"/>
            <a:r>
              <a:rPr lang="en-US" dirty="0"/>
              <a:t>Current Progress</a:t>
            </a:r>
          </a:p>
        </p:txBody>
      </p:sp>
    </p:spTree>
    <p:extLst>
      <p:ext uri="{BB962C8B-B14F-4D97-AF65-F5344CB8AC3E}">
        <p14:creationId xmlns:p14="http://schemas.microsoft.com/office/powerpoint/2010/main" val="301269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8"/>
          <p:cNvGraphicFramePr>
            <a:graphicFrameLocks noChangeAspect="1"/>
          </p:cNvGraphicFramePr>
          <p:nvPr/>
        </p:nvGraphicFramePr>
        <p:xfrm>
          <a:off x="733425" y="1752600"/>
          <a:ext cx="284692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50531" imgH="583947" progId="Equation.3">
                  <p:embed/>
                </p:oleObj>
              </mc:Choice>
              <mc:Fallback>
                <p:oleObj name="Equation" r:id="rId3" imgW="850531" imgH="583947" progId="Equation.3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425" y="1752600"/>
                        <a:ext cx="2846922" cy="169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57200" y="816211"/>
            <a:ext cx="8229600" cy="4270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Types of Accessibility Measures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170166" y="2286000"/>
            <a:ext cx="2659609" cy="990601"/>
            <a:chOff x="2743200" y="3733800"/>
            <a:chExt cx="2659609" cy="990601"/>
          </a:xfrm>
        </p:grpSpPr>
        <p:sp>
          <p:nvSpPr>
            <p:cNvPr id="6" name="Rectangle 3"/>
            <p:cNvSpPr>
              <a:spLocks noChangeArrowheads="1"/>
            </p:cNvSpPr>
            <p:nvPr/>
          </p:nvSpPr>
          <p:spPr bwMode="auto">
            <a:xfrm>
              <a:off x="2743200" y="3733800"/>
              <a:ext cx="2590800" cy="99060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050"/>
            </a:p>
          </p:txBody>
        </p:sp>
        <p:grpSp>
          <p:nvGrpSpPr>
            <p:cNvPr id="4" name="Group 13"/>
            <p:cNvGrpSpPr/>
            <p:nvPr/>
          </p:nvGrpSpPr>
          <p:grpSpPr>
            <a:xfrm>
              <a:off x="2895600" y="3886200"/>
              <a:ext cx="2507209" cy="769441"/>
              <a:chOff x="2895600" y="3886200"/>
              <a:chExt cx="2507209" cy="769441"/>
            </a:xfrm>
          </p:grpSpPr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2895600" y="3886200"/>
                <a:ext cx="780983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4400" b="0" dirty="0" err="1">
                    <a:solidFill>
                      <a:srgbClr val="000000"/>
                    </a:solidFill>
                  </a:rPr>
                  <a:t>ln</a:t>
                </a:r>
                <a:r>
                  <a:rPr lang="en-US" sz="4400" b="0" dirty="0">
                    <a:solidFill>
                      <a:srgbClr val="000000"/>
                    </a:solidFill>
                  </a:rPr>
                  <a:t>[</a:t>
                </a:r>
              </a:p>
            </p:txBody>
          </p:sp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4903954" y="3886200"/>
                <a:ext cx="498855" cy="7694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 eaLnBrk="0" hangingPunct="0"/>
                <a:r>
                  <a:rPr lang="en-US" sz="4400" b="0" dirty="0">
                    <a:solidFill>
                      <a:srgbClr val="000000"/>
                    </a:solidFill>
                  </a:rPr>
                  <a:t> ]</a:t>
                </a:r>
              </a:p>
            </p:txBody>
          </p:sp>
        </p:grpSp>
      </p:grp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91000" y="1713594"/>
            <a:ext cx="476806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0" dirty="0"/>
              <a:t>Mode Choice Logsum</a:t>
            </a:r>
          </a:p>
          <a:p>
            <a:pPr eaLnBrk="0" hangingPunct="0"/>
            <a:r>
              <a:rPr lang="en-US" b="0" dirty="0"/>
              <a:t>(composite utility of travel across all modes)</a:t>
            </a:r>
          </a:p>
          <a:p>
            <a:pPr eaLnBrk="0" hangingPunct="0"/>
            <a:endParaRPr lang="en-US" b="0" dirty="0"/>
          </a:p>
          <a:p>
            <a:pPr eaLnBrk="0" hangingPunct="0"/>
            <a:r>
              <a:rPr lang="en-US" dirty="0"/>
              <a:t>One per zone-pair </a:t>
            </a:r>
            <a:endParaRPr lang="en-US" b="0" dirty="0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836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836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2836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8600"/>
            <a:ext cx="3505200" cy="144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533900" y="3946547"/>
            <a:ext cx="424624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b="0" dirty="0"/>
              <a:t>Destination Choice Logsum</a:t>
            </a:r>
          </a:p>
          <a:p>
            <a:pPr eaLnBrk="0" hangingPunct="0"/>
            <a:r>
              <a:rPr lang="en-US" b="0" dirty="0"/>
              <a:t>(composite utility of travel across all modes to all destinations)</a:t>
            </a:r>
          </a:p>
          <a:p>
            <a:pPr eaLnBrk="0" hangingPunct="0"/>
            <a:endParaRPr lang="en-US" dirty="0"/>
          </a:p>
          <a:p>
            <a:pPr eaLnBrk="0" hangingPunct="0"/>
            <a:r>
              <a:rPr lang="en-US" b="0" dirty="0"/>
              <a:t>One per origin zone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04800" y="3810000"/>
            <a:ext cx="845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8D903F1A-CA5C-9D8E-64E8-9552AFC7048F}"/>
              </a:ext>
            </a:extLst>
          </p:cNvPr>
          <p:cNvCxnSpPr>
            <a:cxnSpLocks/>
            <a:stCxn id="17" idx="0"/>
            <a:endCxn id="6" idx="2"/>
          </p:cNvCxnSpPr>
          <p:nvPr/>
        </p:nvCxnSpPr>
        <p:spPr>
          <a:xfrm rot="16200000" flipV="1">
            <a:off x="2440532" y="3301636"/>
            <a:ext cx="1293077" cy="124300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79C3B635-420C-2C40-FE87-5D6B86D99490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>
            <a:off x="2303510" y="5053251"/>
            <a:ext cx="593803" cy="104274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1515B7-197F-C41C-3CBB-C73E8EE72429}"/>
              </a:ext>
            </a:extLst>
          </p:cNvPr>
          <p:cNvSpPr txBox="1"/>
          <p:nvPr/>
        </p:nvSpPr>
        <p:spPr>
          <a:xfrm>
            <a:off x="2897312" y="5911333"/>
            <a:ext cx="23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Size term for zone j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FC5465-B18F-9E3E-43A6-BCC24D555EAF}"/>
              </a:ext>
            </a:extLst>
          </p:cNvPr>
          <p:cNvSpPr/>
          <p:nvPr/>
        </p:nvSpPr>
        <p:spPr>
          <a:xfrm>
            <a:off x="3574697" y="4569678"/>
            <a:ext cx="267753" cy="228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BF658868-2C44-B100-E1EE-AADE9A998F34}"/>
              </a:ext>
            </a:extLst>
          </p:cNvPr>
          <p:cNvCxnSpPr>
            <a:cxnSpLocks/>
            <a:stCxn id="31" idx="1"/>
          </p:cNvCxnSpPr>
          <p:nvPr/>
        </p:nvCxnSpPr>
        <p:spPr>
          <a:xfrm rot="10800000">
            <a:off x="3574697" y="4936404"/>
            <a:ext cx="290922" cy="887568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BBC31BC-8166-5481-0EE7-AB64AADC7775}"/>
              </a:ext>
            </a:extLst>
          </p:cNvPr>
          <p:cNvSpPr txBox="1"/>
          <p:nvPr/>
        </p:nvSpPr>
        <p:spPr>
          <a:xfrm>
            <a:off x="3865619" y="5639306"/>
            <a:ext cx="4055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Mode choice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logsum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coefficient</a:t>
            </a:r>
          </a:p>
        </p:txBody>
      </p:sp>
    </p:spTree>
    <p:extLst>
      <p:ext uri="{BB962C8B-B14F-4D97-AF65-F5344CB8AC3E}">
        <p14:creationId xmlns:p14="http://schemas.microsoft.com/office/powerpoint/2010/main" val="31103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8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192" y="1681681"/>
            <a:ext cx="1658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to non-mandatory destinations by walk-transit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42A5E5-33D0-41B4-808C-E9C32EC67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768" y="314702"/>
            <a:ext cx="687705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2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83B75F7-DC28-4F73-847C-8E780D24A27D}"/>
              </a:ext>
            </a:extLst>
          </p:cNvPr>
          <p:cNvSpPr txBox="1"/>
          <p:nvPr/>
        </p:nvSpPr>
        <p:spPr>
          <a:xfrm>
            <a:off x="224545" y="2049391"/>
            <a:ext cx="1577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to non-mandatory destinations by walk-transit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C372C0-AD51-4947-A014-1AA4C313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581" y="547022"/>
            <a:ext cx="6757310" cy="549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9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49699-577B-455D-A291-084C3291D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862" y="669958"/>
            <a:ext cx="6458545" cy="53279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37E581-6B23-433B-8EF1-913CCFD1A504}"/>
              </a:ext>
            </a:extLst>
          </p:cNvPr>
          <p:cNvSpPr txBox="1"/>
          <p:nvPr/>
        </p:nvSpPr>
        <p:spPr>
          <a:xfrm>
            <a:off x="592666" y="2459504"/>
            <a:ext cx="1577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to non-mandatory destinations by off-peak auto</a:t>
            </a:r>
          </a:p>
        </p:txBody>
      </p:sp>
    </p:spTree>
    <p:extLst>
      <p:ext uri="{BB962C8B-B14F-4D97-AF65-F5344CB8AC3E}">
        <p14:creationId xmlns:p14="http://schemas.microsoft.com/office/powerpoint/2010/main" val="2493783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618779-01C3-4B33-81E0-BCF19298C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22" y="760491"/>
            <a:ext cx="7040477" cy="53370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6F5EF3-DD8E-4309-916B-62B25FB3546A}"/>
              </a:ext>
            </a:extLst>
          </p:cNvPr>
          <p:cNvSpPr txBox="1"/>
          <p:nvPr/>
        </p:nvSpPr>
        <p:spPr>
          <a:xfrm>
            <a:off x="170224" y="2148980"/>
            <a:ext cx="1577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Access to non-mandatory destinations by off-peak auto</a:t>
            </a:r>
          </a:p>
        </p:txBody>
      </p:sp>
    </p:spTree>
    <p:extLst>
      <p:ext uri="{BB962C8B-B14F-4D97-AF65-F5344CB8AC3E}">
        <p14:creationId xmlns:p14="http://schemas.microsoft.com/office/powerpoint/2010/main" val="2379699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Accessibilities in ActivitySim</a:t>
            </a:r>
          </a:p>
        </p:txBody>
      </p:sp>
    </p:spTree>
    <p:extLst>
      <p:ext uri="{BB962C8B-B14F-4D97-AF65-F5344CB8AC3E}">
        <p14:creationId xmlns:p14="http://schemas.microsoft.com/office/powerpoint/2010/main" val="988128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ActivitySim Accessibilities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7313" y="1436688"/>
            <a:ext cx="8094662" cy="4370387"/>
          </a:xfrm>
        </p:spPr>
        <p:txBody>
          <a:bodyPr/>
          <a:lstStyle/>
          <a:p>
            <a:r>
              <a:rPr lang="en-US" dirty="0"/>
              <a:t>Origin-based accessibilities are destination choice logsums segmented by</a:t>
            </a:r>
          </a:p>
          <a:p>
            <a:pPr lvl="1"/>
            <a:r>
              <a:rPr lang="en-US" dirty="0"/>
              <a:t>Period: peak, off-peak</a:t>
            </a:r>
          </a:p>
          <a:p>
            <a:pPr lvl="1"/>
            <a:r>
              <a:rPr lang="en-US" dirty="0"/>
              <a:t>Mode: auto, transit, non-motorized</a:t>
            </a:r>
          </a:p>
          <a:p>
            <a:pPr lvl="1"/>
            <a:r>
              <a:rPr lang="en-US" dirty="0"/>
              <a:t>Employment: retail, total</a:t>
            </a:r>
          </a:p>
          <a:p>
            <a:pPr lvl="1"/>
            <a:endParaRPr lang="en-US" dirty="0"/>
          </a:p>
          <a:p>
            <a:r>
              <a:rPr lang="en-US" dirty="0"/>
              <a:t>Origin-destination accessibilities are “actual” mode choice logsums, used in the usual places </a:t>
            </a:r>
          </a:p>
          <a:p>
            <a:pPr lvl="1"/>
            <a:r>
              <a:rPr lang="en-US" dirty="0"/>
              <a:t>Destination choice models</a:t>
            </a:r>
          </a:p>
          <a:p>
            <a:pPr lvl="1"/>
            <a:r>
              <a:rPr lang="en-US" dirty="0"/>
              <a:t>Time-of-day choice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976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DC635-CD3A-46B8-9D5E-C6F909308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used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847FCE-FD31-4BDC-8149-490D0D42C3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2666" y="1057997"/>
            <a:ext cx="8094662" cy="4370387"/>
          </a:xfrm>
        </p:spPr>
        <p:txBody>
          <a:bodyPr/>
          <a:lstStyle/>
          <a:p>
            <a:r>
              <a:rPr lang="en-US" sz="2000" dirty="0"/>
              <a:t>Time-of-day</a:t>
            </a:r>
          </a:p>
          <a:p>
            <a:pPr lvl="1"/>
            <a:r>
              <a:rPr lang="en-US" sz="1400" dirty="0"/>
              <a:t>Peak: AM outbound + PM return</a:t>
            </a:r>
          </a:p>
          <a:p>
            <a:pPr lvl="1"/>
            <a:r>
              <a:rPr lang="en-US" sz="1400" dirty="0"/>
              <a:t>Off-peak: Midday outbound + midday return</a:t>
            </a:r>
          </a:p>
          <a:p>
            <a:pPr lvl="1"/>
            <a:endParaRPr lang="en-US" sz="1400" dirty="0"/>
          </a:p>
          <a:p>
            <a:r>
              <a:rPr lang="en-US" sz="2000" dirty="0"/>
              <a:t>Mode</a:t>
            </a:r>
          </a:p>
          <a:p>
            <a:pPr lvl="1"/>
            <a:r>
              <a:rPr lang="en-US" sz="1400" dirty="0"/>
              <a:t>Auto: SOV toll time</a:t>
            </a:r>
          </a:p>
          <a:p>
            <a:pPr lvl="2"/>
            <a:r>
              <a:rPr lang="en-US" sz="1400" dirty="0"/>
              <a:t>No consideration of auto operating cost, toll, terminal time, parking cost, etc.</a:t>
            </a:r>
          </a:p>
          <a:p>
            <a:pPr lvl="1"/>
            <a:r>
              <a:rPr lang="en-US" sz="1400" dirty="0"/>
              <a:t>Transit: Special walk-transit (all modes) skims </a:t>
            </a:r>
          </a:p>
          <a:p>
            <a:pPr lvl="2"/>
            <a:r>
              <a:rPr lang="en-US" sz="1400" dirty="0"/>
              <a:t>Fare not considered</a:t>
            </a:r>
          </a:p>
          <a:p>
            <a:pPr lvl="1"/>
            <a:r>
              <a:rPr lang="en-US" sz="1400" dirty="0"/>
              <a:t>Non-motorized: Walk distance skim</a:t>
            </a:r>
          </a:p>
          <a:p>
            <a:pPr lvl="1"/>
            <a:endParaRPr lang="en-US" sz="1400" dirty="0"/>
          </a:p>
          <a:p>
            <a:r>
              <a:rPr lang="en-US" sz="2000" dirty="0"/>
              <a:t>Employment</a:t>
            </a:r>
          </a:p>
          <a:p>
            <a:pPr lvl="1"/>
            <a:r>
              <a:rPr lang="en-US" sz="1400" dirty="0"/>
              <a:t>Only retail and total</a:t>
            </a:r>
          </a:p>
          <a:p>
            <a:pPr lvl="1"/>
            <a:endParaRPr lang="en-US" sz="1400" dirty="0"/>
          </a:p>
          <a:p>
            <a:r>
              <a:rPr lang="en-US" sz="2000" dirty="0"/>
              <a:t>Parameters</a:t>
            </a:r>
          </a:p>
          <a:p>
            <a:pPr lvl="1"/>
            <a:r>
              <a:rPr lang="en-US" sz="1400" dirty="0"/>
              <a:t>Asserted “decay” coefficients by mode, used to discount further destinations</a:t>
            </a:r>
          </a:p>
          <a:p>
            <a:pPr lvl="1"/>
            <a:r>
              <a:rPr lang="en-US" sz="1400" dirty="0"/>
              <a:t>Asserted out-vehicle time coefficient for transit</a:t>
            </a:r>
          </a:p>
          <a:p>
            <a:pPr lvl="2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5634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F97F-C63E-4518-9707-6D592380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Shortcomings of current origin-based accessibilities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21E8B-07D6-469F-B138-BBE0320203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Requires a special set of transit skims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Does not account for important decision-maker attributes</a:t>
            </a:r>
          </a:p>
          <a:p>
            <a:pPr lvl="1"/>
            <a:r>
              <a:rPr lang="en-US" sz="1400" dirty="0"/>
              <a:t>Auto sufficiency, income</a:t>
            </a:r>
            <a:br>
              <a:rPr lang="en-US" sz="1400" dirty="0"/>
            </a:br>
            <a:endParaRPr lang="en-US" sz="1400" dirty="0"/>
          </a:p>
          <a:p>
            <a:r>
              <a:rPr lang="en-US" sz="2000" dirty="0"/>
              <a:t>Does not account for important variables</a:t>
            </a:r>
          </a:p>
          <a:p>
            <a:pPr lvl="1"/>
            <a:r>
              <a:rPr lang="en-US" sz="1400" dirty="0"/>
              <a:t>Auto operating cost, tolls, transit fare, terminal time, etc.</a:t>
            </a:r>
          </a:p>
          <a:p>
            <a:pPr lvl="1"/>
            <a:r>
              <a:rPr lang="en-US" sz="1400" dirty="0"/>
              <a:t>Employment types other than retail, total</a:t>
            </a:r>
            <a:br>
              <a:rPr lang="en-US" sz="1400" dirty="0"/>
            </a:br>
            <a:endParaRPr lang="en-US" sz="1400" dirty="0"/>
          </a:p>
          <a:p>
            <a:r>
              <a:rPr lang="en-US" sz="2000" dirty="0"/>
              <a:t>Does not account for potential new modes/emerging mobility</a:t>
            </a:r>
          </a:p>
          <a:p>
            <a:pPr lvl="1"/>
            <a:r>
              <a:rPr lang="en-US" sz="1400" dirty="0"/>
              <a:t>Ride-hail, micro-mobility, autonomous vehicles</a:t>
            </a:r>
            <a:br>
              <a:rPr lang="en-US" sz="1400" dirty="0"/>
            </a:br>
            <a:endParaRPr lang="en-US" sz="1400" dirty="0"/>
          </a:p>
          <a:p>
            <a:r>
              <a:rPr lang="en-US" sz="2000" dirty="0"/>
              <a:t>Implemented in a pre-processor that is inconsistent with actual destination and mode choice models </a:t>
            </a:r>
          </a:p>
        </p:txBody>
      </p:sp>
    </p:spTree>
    <p:extLst>
      <p:ext uri="{BB962C8B-B14F-4D97-AF65-F5344CB8AC3E}">
        <p14:creationId xmlns:p14="http://schemas.microsoft.com/office/powerpoint/2010/main" val="3722570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93AD9-3BE7-4C1F-82C1-45ACD069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CT-RAMP Accessibility Calculator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F4C8-890D-421E-9BEF-F363E22FAD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50 different accessibilities calculated</a:t>
            </a:r>
          </a:p>
          <a:p>
            <a:endParaRPr lang="en-US" sz="2000" dirty="0"/>
          </a:p>
          <a:p>
            <a:r>
              <a:rPr lang="en-US" sz="2000" dirty="0"/>
              <a:t>Segmentation (not all combinations built)</a:t>
            </a:r>
          </a:p>
          <a:p>
            <a:pPr lvl="1"/>
            <a:r>
              <a:rPr lang="fr-FR" sz="1400" dirty="0"/>
              <a:t>Activity type: 10 </a:t>
            </a:r>
            <a:r>
              <a:rPr lang="fr-FR" sz="1400" dirty="0" err="1"/>
              <a:t>different</a:t>
            </a:r>
            <a:r>
              <a:rPr lang="fr-FR" sz="1400" dirty="0"/>
              <a:t> size </a:t>
            </a:r>
            <a:r>
              <a:rPr lang="fr-FR" sz="1400" dirty="0" err="1"/>
              <a:t>terms</a:t>
            </a:r>
            <a:r>
              <a:rPr lang="fr-FR" sz="1400" dirty="0"/>
              <a:t>, consistent </a:t>
            </a:r>
            <a:r>
              <a:rPr lang="fr-FR" sz="1400" dirty="0" err="1"/>
              <a:t>with</a:t>
            </a:r>
            <a:r>
              <a:rPr lang="fr-FR" sz="1400" dirty="0"/>
              <a:t> non-</a:t>
            </a:r>
            <a:r>
              <a:rPr lang="fr-FR" sz="1400" dirty="0" err="1"/>
              <a:t>mandatory</a:t>
            </a:r>
            <a:r>
              <a:rPr lang="fr-FR" sz="1400" dirty="0"/>
              <a:t> tour </a:t>
            </a:r>
            <a:r>
              <a:rPr lang="fr-FR" sz="1400" dirty="0" err="1"/>
              <a:t>purposes</a:t>
            </a:r>
            <a:endParaRPr lang="fr-FR" sz="1400" dirty="0"/>
          </a:p>
          <a:p>
            <a:pPr lvl="1"/>
            <a:r>
              <a:rPr lang="fr-FR" sz="1400" dirty="0" err="1"/>
              <a:t>Period</a:t>
            </a:r>
            <a:r>
              <a:rPr lang="fr-FR" sz="1400" dirty="0"/>
              <a:t>: AM </a:t>
            </a:r>
            <a:r>
              <a:rPr lang="fr-FR" sz="1400" dirty="0" err="1"/>
              <a:t>peak</a:t>
            </a:r>
            <a:r>
              <a:rPr lang="fr-FR" sz="1400" dirty="0"/>
              <a:t> vs. Off-</a:t>
            </a:r>
            <a:r>
              <a:rPr lang="fr-FR" sz="1400" dirty="0" err="1"/>
              <a:t>peak</a:t>
            </a:r>
            <a:endParaRPr lang="fr-FR" sz="1400" dirty="0"/>
          </a:p>
          <a:p>
            <a:pPr lvl="1"/>
            <a:r>
              <a:rPr lang="fr-FR" sz="1400" dirty="0"/>
              <a:t>Mode combination: SOV, HOV, </a:t>
            </a:r>
            <a:r>
              <a:rPr lang="fr-FR" sz="1400" dirty="0" err="1"/>
              <a:t>walk</a:t>
            </a:r>
            <a:r>
              <a:rPr lang="fr-FR" sz="1400" dirty="0"/>
              <a:t>-transit, non-</a:t>
            </a:r>
            <a:r>
              <a:rPr lang="fr-FR" sz="1400" dirty="0" err="1"/>
              <a:t>motorized</a:t>
            </a:r>
            <a:r>
              <a:rPr lang="fr-FR" sz="1400" dirty="0"/>
              <a:t>, ride-</a:t>
            </a:r>
            <a:r>
              <a:rPr lang="fr-FR" sz="1400" dirty="0" err="1"/>
              <a:t>hail</a:t>
            </a:r>
            <a:endParaRPr lang="fr-FR" sz="1400" dirty="0"/>
          </a:p>
          <a:p>
            <a:pPr lvl="1"/>
            <a:r>
              <a:rPr lang="fr-FR" sz="1400" dirty="0"/>
              <a:t>Auto </a:t>
            </a:r>
            <a:r>
              <a:rPr lang="fr-FR" sz="1400" dirty="0" err="1"/>
              <a:t>sufficiency</a:t>
            </a:r>
            <a:r>
              <a:rPr lang="fr-FR" sz="1400" dirty="0"/>
              <a:t>: 0-autos, autos&lt; </a:t>
            </a:r>
            <a:r>
              <a:rPr lang="fr-FR" sz="1400" dirty="0" err="1"/>
              <a:t>adults</a:t>
            </a:r>
            <a:r>
              <a:rPr lang="fr-FR" sz="1400" dirty="0"/>
              <a:t>, autos&gt;=</a:t>
            </a:r>
            <a:r>
              <a:rPr lang="fr-FR" sz="1400" dirty="0" err="1"/>
              <a:t>adults</a:t>
            </a:r>
            <a:r>
              <a:rPr lang="fr-FR" sz="1400" dirty="0"/>
              <a:t>, all</a:t>
            </a:r>
          </a:p>
          <a:p>
            <a:pPr lvl="1"/>
            <a:endParaRPr lang="fr-FR" sz="1400" dirty="0"/>
          </a:p>
          <a:p>
            <a:r>
              <a:rPr lang="en-US" sz="2000" dirty="0"/>
              <a:t>More comprehensive than current calculations, but</a:t>
            </a:r>
          </a:p>
          <a:p>
            <a:pPr lvl="1"/>
            <a:r>
              <a:rPr lang="en-US" sz="1600" dirty="0"/>
              <a:t>Computationally intensive (especially for regions with lots of MAZs like MTC)</a:t>
            </a:r>
          </a:p>
          <a:p>
            <a:pPr lvl="1"/>
            <a:r>
              <a:rPr lang="en-US" sz="1600" dirty="0"/>
              <a:t>Inconsistent with actual models (closer but…)</a:t>
            </a:r>
          </a:p>
          <a:p>
            <a:pPr lvl="1"/>
            <a:r>
              <a:rPr lang="en-US" sz="1600" dirty="0"/>
              <a:t>Separate procedure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1284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Visitor Model</a:t>
            </a:r>
          </a:p>
        </p:txBody>
      </p:sp>
    </p:spTree>
    <p:extLst>
      <p:ext uri="{BB962C8B-B14F-4D97-AF65-F5344CB8AC3E}">
        <p14:creationId xmlns:p14="http://schemas.microsoft.com/office/powerpoint/2010/main" val="1610155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</p:spTree>
    <p:extLst>
      <p:ext uri="{BB962C8B-B14F-4D97-AF65-F5344CB8AC3E}">
        <p14:creationId xmlns:p14="http://schemas.microsoft.com/office/powerpoint/2010/main" val="182248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2BCB3-3879-4DB4-B8A0-AF3869F8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Disaggregate Accessibilities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0C148-C4DC-47CD-9363-B7A02238FC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76263" indent="-457200">
              <a:buFont typeface="+mj-lt"/>
              <a:buAutoNum type="arabicPeriod"/>
            </a:pPr>
            <a:r>
              <a:rPr lang="en-US" sz="2000" dirty="0"/>
              <a:t>Build a ‘prototypical’ synthetic population to run through selected ActivitySim model components (mode and destination choice)</a:t>
            </a:r>
          </a:p>
          <a:p>
            <a:pPr lvl="1"/>
            <a:r>
              <a:rPr lang="en-US" sz="1800" dirty="0"/>
              <a:t>Select attributes of population to maximize coverage of important explanatory variables</a:t>
            </a:r>
          </a:p>
          <a:p>
            <a:pPr lvl="1"/>
            <a:endParaRPr lang="en-US" sz="1800" dirty="0"/>
          </a:p>
          <a:p>
            <a:pPr marL="576263" indent="-457200">
              <a:buFont typeface="+mj-lt"/>
              <a:buAutoNum type="arabicPeriod"/>
            </a:pPr>
            <a:r>
              <a:rPr lang="en-US" sz="2000" dirty="0"/>
              <a:t>Take advantage of restart pipeline capabilities in ActivitySim, using actual mode and destination choice models</a:t>
            </a:r>
          </a:p>
          <a:p>
            <a:pPr lvl="1"/>
            <a:r>
              <a:rPr lang="en-US" sz="1800" dirty="0"/>
              <a:t>Generate tours for population</a:t>
            </a:r>
          </a:p>
          <a:p>
            <a:pPr lvl="1"/>
            <a:r>
              <a:rPr lang="en-US" sz="1800" dirty="0"/>
              <a:t>Build input choosers tables with relevant data to run key models</a:t>
            </a:r>
          </a:p>
          <a:p>
            <a:pPr lvl="1"/>
            <a:r>
              <a:rPr lang="en-US" sz="1800" dirty="0"/>
              <a:t>Requires code modification to save </a:t>
            </a:r>
            <a:r>
              <a:rPr lang="en-US" sz="1800" dirty="0" err="1"/>
              <a:t>logsums</a:t>
            </a:r>
            <a:endParaRPr lang="en-US" sz="1800" dirty="0"/>
          </a:p>
          <a:p>
            <a:pPr lvl="1"/>
            <a:endParaRPr lang="en-US" sz="1800" dirty="0"/>
          </a:p>
          <a:p>
            <a:pPr marL="576263" indent="-457200">
              <a:buFont typeface="+mj-lt"/>
              <a:buAutoNum type="arabicPeriod"/>
            </a:pPr>
            <a:r>
              <a:rPr lang="en-US" sz="2000" dirty="0"/>
              <a:t>Merge output </a:t>
            </a:r>
            <a:r>
              <a:rPr lang="en-US" sz="2000" dirty="0" err="1"/>
              <a:t>logums</a:t>
            </a:r>
            <a:r>
              <a:rPr lang="en-US" sz="2000" dirty="0"/>
              <a:t> with actual synthetic population based on proximity or match algorithm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7532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E263-C498-4687-A6BB-E663E8EAD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Household Attribute Table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CC0CAF-5D9E-411E-AEA1-742D4955A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239500"/>
              </p:ext>
            </p:extLst>
          </p:nvPr>
        </p:nvGraphicFramePr>
        <p:xfrm>
          <a:off x="318654" y="1485612"/>
          <a:ext cx="8531221" cy="261349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370937">
                  <a:extLst>
                    <a:ext uri="{9D8B030D-6E8A-4147-A177-3AD203B41FA5}">
                      <a16:colId xmlns:a16="http://schemas.microsoft.com/office/drawing/2014/main" val="76503738"/>
                    </a:ext>
                  </a:extLst>
                </a:gridCol>
                <a:gridCol w="3272935">
                  <a:extLst>
                    <a:ext uri="{9D8B030D-6E8A-4147-A177-3AD203B41FA5}">
                      <a16:colId xmlns:a16="http://schemas.microsoft.com/office/drawing/2014/main" val="3676816411"/>
                    </a:ext>
                  </a:extLst>
                </a:gridCol>
                <a:gridCol w="3887349">
                  <a:extLst>
                    <a:ext uri="{9D8B030D-6E8A-4147-A177-3AD203B41FA5}">
                      <a16:colId xmlns:a16="http://schemas.microsoft.com/office/drawing/2014/main" val="1684889913"/>
                    </a:ext>
                  </a:extLst>
                </a:gridCol>
              </a:tblGrid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Variable Name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Description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Value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2863339132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hhid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Unique Household ID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Sequential from 1 to n where n is total number of households in file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4164277339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household_serial_no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Household serial number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Sequential from 1 to n where n is total number of households in file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2287164220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taz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TAZ of household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Parent TAZ for MGRA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537035438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mgra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MGRA of household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MGRA</a:t>
                      </a:r>
                      <a:r>
                        <a:rPr lang="en-US" sz="1050" u="none" strike="noStrike" dirty="0">
                          <a:effectLst/>
                        </a:rPr>
                        <a:t> number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4003527825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hinccat1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highlight>
                            <a:srgbClr val="63AF5E"/>
                          </a:highlight>
                        </a:rPr>
                        <a:t>Household income category: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63AF5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highlight>
                            <a:srgbClr val="63AF5E"/>
                          </a:highlight>
                        </a:rPr>
                        <a:t>Variable: 1 (&lt;$30k), 3 ($30-60k), 4 ($100-$150k), corresponding to </a:t>
                      </a:r>
                      <a:r>
                        <a:rPr lang="en-US" sz="1050" u="none" strike="noStrike" dirty="0" err="1">
                          <a:effectLst/>
                          <a:highlight>
                            <a:srgbClr val="63AF5E"/>
                          </a:highlight>
                        </a:rPr>
                        <a:t>hinc</a:t>
                      </a:r>
                      <a:r>
                        <a:rPr lang="en-US" sz="1050" u="none" strike="noStrike" dirty="0">
                          <a:effectLst/>
                          <a:highlight>
                            <a:srgbClr val="63AF5E"/>
                          </a:highlight>
                        </a:rPr>
                        <a:t> values below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63AF5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1598270187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hinc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  <a:highlight>
                            <a:srgbClr val="63AF5E"/>
                          </a:highlight>
                        </a:rPr>
                        <a:t>Household income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63AF5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highlight>
                            <a:srgbClr val="63AF5E"/>
                          </a:highlight>
                        </a:rPr>
                        <a:t>Variable: $14k, $67k, $120k (using 10th, 50th, and 75th percentiles)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63AF5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1874127088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hworkers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Number of workers in household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371900790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veh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highlight>
                            <a:srgbClr val="63AF5E"/>
                          </a:highlight>
                        </a:rPr>
                        <a:t>Number of vehicles in household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63AF5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  <a:highlight>
                            <a:srgbClr val="63AF5E"/>
                          </a:highlight>
                        </a:rPr>
                        <a:t>Variable: 0, 1, 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63AF5E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3998592900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persons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Number of persons in household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1296147427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hht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Household/family type: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1 = Family household: married-couple (2035 mode)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1512631640"/>
                  </a:ext>
                </a:extLst>
              </a:tr>
              <a:tr h="886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bldgsz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Building size - Number of Units in Structure &amp; Quality: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2 = One-family house detached (2035 mode)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1" marR="4431" marT="4431" marB="0" anchor="b"/>
                </a:tc>
                <a:extLst>
                  <a:ext uri="{0D108BD9-81ED-4DB2-BD59-A6C34878D82A}">
                    <a16:rowId xmlns:a16="http://schemas.microsoft.com/office/drawing/2014/main" val="23180075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5E0E346-1559-4871-8E75-117E0889F81D}"/>
              </a:ext>
            </a:extLst>
          </p:cNvPr>
          <p:cNvSpPr txBox="1"/>
          <p:nvPr/>
        </p:nvSpPr>
        <p:spPr>
          <a:xfrm>
            <a:off x="1801091" y="4775200"/>
            <a:ext cx="5233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  <a:highlight>
                  <a:srgbClr val="63AF5E"/>
                </a:highlight>
              </a:rPr>
              <a:t>Variable household attributes highlighted in green</a:t>
            </a:r>
          </a:p>
        </p:txBody>
      </p:sp>
    </p:spTree>
    <p:extLst>
      <p:ext uri="{BB962C8B-B14F-4D97-AF65-F5344CB8AC3E}">
        <p14:creationId xmlns:p14="http://schemas.microsoft.com/office/powerpoint/2010/main" val="3832138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65AE-AB76-4760-A3DF-32CA1B47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Person Attribute Table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988C324-DD7C-4DB4-9343-1A03A885A2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28492"/>
              </p:ext>
            </p:extLst>
          </p:nvPr>
        </p:nvGraphicFramePr>
        <p:xfrm>
          <a:off x="457201" y="1235366"/>
          <a:ext cx="8331201" cy="4298932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687178">
                  <a:extLst>
                    <a:ext uri="{9D8B030D-6E8A-4147-A177-3AD203B41FA5}">
                      <a16:colId xmlns:a16="http://schemas.microsoft.com/office/drawing/2014/main" val="825655670"/>
                    </a:ext>
                  </a:extLst>
                </a:gridCol>
                <a:gridCol w="1699491">
                  <a:extLst>
                    <a:ext uri="{9D8B030D-6E8A-4147-A177-3AD203B41FA5}">
                      <a16:colId xmlns:a16="http://schemas.microsoft.com/office/drawing/2014/main" val="719956306"/>
                    </a:ext>
                  </a:extLst>
                </a:gridCol>
                <a:gridCol w="1028314">
                  <a:extLst>
                    <a:ext uri="{9D8B030D-6E8A-4147-A177-3AD203B41FA5}">
                      <a16:colId xmlns:a16="http://schemas.microsoft.com/office/drawing/2014/main" val="3467751875"/>
                    </a:ext>
                  </a:extLst>
                </a:gridCol>
                <a:gridCol w="1357745">
                  <a:extLst>
                    <a:ext uri="{9D8B030D-6E8A-4147-A177-3AD203B41FA5}">
                      <a16:colId xmlns:a16="http://schemas.microsoft.com/office/drawing/2014/main" val="4105030560"/>
                    </a:ext>
                  </a:extLst>
                </a:gridCol>
                <a:gridCol w="2558473">
                  <a:extLst>
                    <a:ext uri="{9D8B030D-6E8A-4147-A177-3AD203B41FA5}">
                      <a16:colId xmlns:a16="http://schemas.microsoft.com/office/drawing/2014/main" val="2400620035"/>
                    </a:ext>
                  </a:extLst>
                </a:gridCol>
              </a:tblGrid>
              <a:tr h="268869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Column Name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Description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Unique value for Person 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Unique value for Person 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Same value for each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500668885"/>
                  </a:ext>
                </a:extLst>
              </a:tr>
              <a:tr h="398822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hhid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Household 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Set according to hhid in household file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1237270423"/>
                  </a:ext>
                </a:extLst>
              </a:tr>
              <a:tr h="71429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 err="1">
                          <a:effectLst/>
                        </a:rPr>
                        <a:t>perid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Person ID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Sequential 1 through n where n is total number of persons in file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2819934626"/>
                  </a:ext>
                </a:extLst>
              </a:tr>
              <a:tr h="107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pnum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Person Number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827998899"/>
                  </a:ext>
                </a:extLst>
              </a:tr>
              <a:tr h="10754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Age of person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1407520250"/>
                  </a:ext>
                </a:extLst>
              </a:tr>
              <a:tr h="20613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sex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Gender of person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(male)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2 (female)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1948793600"/>
                  </a:ext>
                </a:extLst>
              </a:tr>
              <a:tr h="103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military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Military status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 (No)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3571768190"/>
                  </a:ext>
                </a:extLst>
              </a:tr>
              <a:tr h="103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pemploy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Employment status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(employed full-time)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3 (unemployed)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3192656686"/>
                  </a:ext>
                </a:extLst>
              </a:tr>
              <a:tr h="241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pstudent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Student status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3 (not attending school)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657741289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ptype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Person type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(full-time worker)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4 (non-working adult)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1365856936"/>
                  </a:ext>
                </a:extLst>
              </a:tr>
              <a:tr h="24108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educ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Educational Attainment: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13 (Bachelors)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3307515578"/>
                  </a:ext>
                </a:extLst>
              </a:tr>
              <a:tr h="16221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grade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Grade school attending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0 (not attending)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2491328173"/>
                  </a:ext>
                </a:extLst>
              </a:tr>
              <a:tr h="17924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weeks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Weeks worked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(50 to 52 weeks)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3955634891"/>
                  </a:ext>
                </a:extLst>
              </a:tr>
              <a:tr h="10306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hours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Hours worked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3594477878"/>
                  </a:ext>
                </a:extLst>
              </a:tr>
              <a:tr h="89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timeFactorWork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Work travel time factor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 (mean)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217445675"/>
                  </a:ext>
                </a:extLst>
              </a:tr>
              <a:tr h="89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timeFactorNonWork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Nonwork travel time factor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1 (mean)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3144911511"/>
                  </a:ext>
                </a:extLst>
              </a:tr>
              <a:tr h="896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Daily Activity Pattern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 (Mandatory)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 (Non-Mandatory)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81" marR="4481" marT="4481" marB="0" anchor="b"/>
                </a:tc>
                <a:extLst>
                  <a:ext uri="{0D108BD9-81ED-4DB2-BD59-A6C34878D82A}">
                    <a16:rowId xmlns:a16="http://schemas.microsoft.com/office/drawing/2014/main" val="1350096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36361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B99DB-3160-4B6E-93A6-EFE3FA48CA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Current Progress</a:t>
            </a:r>
          </a:p>
        </p:txBody>
      </p:sp>
    </p:spTree>
    <p:extLst>
      <p:ext uri="{BB962C8B-B14F-4D97-AF65-F5344CB8AC3E}">
        <p14:creationId xmlns:p14="http://schemas.microsoft.com/office/powerpoint/2010/main" val="932929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9A0E844-19CD-B77C-6BAB-76A124547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450" y="1356930"/>
            <a:ext cx="3724364" cy="37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9802B8-136A-97D2-0F06-1D627E01FB6F}"/>
              </a:ext>
            </a:extLst>
          </p:cNvPr>
          <p:cNvSpPr txBox="1"/>
          <p:nvPr/>
        </p:nvSpPr>
        <p:spPr>
          <a:xfrm>
            <a:off x="592666" y="1115662"/>
            <a:ext cx="4893734" cy="4057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Generate a user defined proto-population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[Complete]</a:t>
            </a: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Run ASIM models and extract the </a:t>
            </a:r>
            <a:r>
              <a:rPr lang="en-US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logsums</a:t>
            </a:r>
            <a:b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[in progress]</a:t>
            </a: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endParaRPr lang="en-US" dirty="0">
              <a:solidFill>
                <a:schemeClr val="tx2"/>
              </a:solidFill>
            </a:endParaRPr>
          </a:p>
          <a:p>
            <a:pPr marL="257175" indent="-257175">
              <a:spcBef>
                <a:spcPts val="450"/>
              </a:spcBef>
              <a:spcAft>
                <a:spcPts val="9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Merge </a:t>
            </a:r>
            <a:r>
              <a:rPr lang="en-US" dirty="0" err="1">
                <a:solidFill>
                  <a:schemeClr val="tx2"/>
                </a:solidFill>
              </a:rPr>
              <a:t>logsums</a:t>
            </a:r>
            <a:r>
              <a:rPr lang="en-US" dirty="0">
                <a:solidFill>
                  <a:schemeClr val="tx2"/>
                </a:solidFill>
              </a:rPr>
              <a:t> back onto full population</a:t>
            </a:r>
          </a:p>
          <a:p>
            <a:pPr>
              <a:spcBef>
                <a:spcPts val="450"/>
              </a:spcBef>
              <a:spcAft>
                <a:spcPts val="900"/>
              </a:spcAft>
            </a:pPr>
            <a:endParaRPr lang="en-US" b="1" dirty="0">
              <a:solidFill>
                <a:schemeClr val="tx2"/>
              </a:solidFill>
            </a:endParaRPr>
          </a:p>
          <a:p>
            <a:pPr>
              <a:spcBef>
                <a:spcPts val="450"/>
              </a:spcBef>
              <a:spcAft>
                <a:spcPts val="900"/>
              </a:spcAft>
            </a:pP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9938FAE-D3C2-48AD-43A6-73E090CC15D0}"/>
              </a:ext>
            </a:extLst>
          </p:cNvPr>
          <p:cNvSpPr/>
          <p:nvPr/>
        </p:nvSpPr>
        <p:spPr>
          <a:xfrm>
            <a:off x="5804901" y="1212354"/>
            <a:ext cx="3190108" cy="1391678"/>
          </a:xfrm>
          <a:custGeom>
            <a:avLst/>
            <a:gdLst>
              <a:gd name="connsiteX0" fmla="*/ 10274 w 3421294"/>
              <a:gd name="connsiteY0" fmla="*/ 0 h 1294543"/>
              <a:gd name="connsiteX1" fmla="*/ 3421294 w 3421294"/>
              <a:gd name="connsiteY1" fmla="*/ 0 h 1294543"/>
              <a:gd name="connsiteX2" fmla="*/ 3421294 w 3421294"/>
              <a:gd name="connsiteY2" fmla="*/ 1294543 h 1294543"/>
              <a:gd name="connsiteX3" fmla="*/ 2188396 w 3421294"/>
              <a:gd name="connsiteY3" fmla="*/ 1294543 h 1294543"/>
              <a:gd name="connsiteX4" fmla="*/ 2188396 w 3421294"/>
              <a:gd name="connsiteY4" fmla="*/ 821932 h 1294543"/>
              <a:gd name="connsiteX5" fmla="*/ 0 w 3421294"/>
              <a:gd name="connsiteY5" fmla="*/ 821932 h 1294543"/>
              <a:gd name="connsiteX6" fmla="*/ 10274 w 3421294"/>
              <a:gd name="connsiteY6" fmla="*/ 113015 h 1294543"/>
              <a:gd name="connsiteX7" fmla="*/ 10274 w 3421294"/>
              <a:gd name="connsiteY7" fmla="*/ 0 h 129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1294" h="1294543">
                <a:moveTo>
                  <a:pt x="10274" y="0"/>
                </a:moveTo>
                <a:lnTo>
                  <a:pt x="3421294" y="0"/>
                </a:lnTo>
                <a:lnTo>
                  <a:pt x="3421294" y="1294543"/>
                </a:lnTo>
                <a:lnTo>
                  <a:pt x="2188396" y="1294543"/>
                </a:lnTo>
                <a:lnTo>
                  <a:pt x="2188396" y="821932"/>
                </a:lnTo>
                <a:lnTo>
                  <a:pt x="0" y="821932"/>
                </a:lnTo>
                <a:lnTo>
                  <a:pt x="10274" y="113015"/>
                </a:lnTo>
                <a:lnTo>
                  <a:pt x="10274" y="0"/>
                </a:lnTo>
                <a:close/>
              </a:path>
            </a:pathLst>
          </a:custGeom>
          <a:noFill/>
          <a:ln w="12700">
            <a:solidFill>
              <a:schemeClr val="dk1">
                <a:shade val="95000"/>
                <a:satMod val="10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130777E-3FB3-0F9E-571D-F26E3FFD9786}"/>
              </a:ext>
            </a:extLst>
          </p:cNvPr>
          <p:cNvSpPr/>
          <p:nvPr/>
        </p:nvSpPr>
        <p:spPr>
          <a:xfrm>
            <a:off x="5335729" y="2763005"/>
            <a:ext cx="821933" cy="251249"/>
          </a:xfrm>
          <a:prstGeom prst="rightArrow">
            <a:avLst/>
          </a:prstGeom>
          <a:solidFill>
            <a:srgbClr val="EF58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D43A7C3-6AFC-FE43-3140-53D5F7FFA87E}"/>
              </a:ext>
            </a:extLst>
          </p:cNvPr>
          <p:cNvSpPr/>
          <p:nvPr/>
        </p:nvSpPr>
        <p:spPr>
          <a:xfrm>
            <a:off x="5188450" y="1641528"/>
            <a:ext cx="559387" cy="251249"/>
          </a:xfrm>
          <a:prstGeom prst="rightArrow">
            <a:avLst/>
          </a:prstGeom>
          <a:solidFill>
            <a:srgbClr val="2F5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957E5D-AB2B-D073-7D94-F2BE23CBB018}"/>
              </a:ext>
            </a:extLst>
          </p:cNvPr>
          <p:cNvSpPr/>
          <p:nvPr/>
        </p:nvSpPr>
        <p:spPr>
          <a:xfrm>
            <a:off x="6202150" y="2157573"/>
            <a:ext cx="1513742" cy="1551398"/>
          </a:xfrm>
          <a:prstGeom prst="rect">
            <a:avLst/>
          </a:prstGeom>
          <a:noFill/>
          <a:ln w="12700">
            <a:solidFill>
              <a:schemeClr val="dk1">
                <a:shade val="95000"/>
                <a:satMod val="10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5FDDCC5-FB05-B55C-ED46-D348C16D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7" y="274638"/>
            <a:ext cx="8402871" cy="96043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Disaggregate Accessibilities: Current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2753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4F6A1D-6FD6-610E-76AA-B62823B7D263}"/>
              </a:ext>
            </a:extLst>
          </p:cNvPr>
          <p:cNvSpPr/>
          <p:nvPr/>
        </p:nvSpPr>
        <p:spPr>
          <a:xfrm>
            <a:off x="297197" y="1342480"/>
            <a:ext cx="8686799" cy="4840796"/>
          </a:xfrm>
          <a:prstGeom prst="roundRect">
            <a:avLst>
              <a:gd name="adj" fmla="val 732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1956CB-4FB3-31EB-617A-201A8BFA4D40}"/>
              </a:ext>
            </a:extLst>
          </p:cNvPr>
          <p:cNvSpPr>
            <a:spLocks/>
          </p:cNvSpPr>
          <p:nvPr/>
        </p:nvSpPr>
        <p:spPr>
          <a:xfrm>
            <a:off x="4572000" y="2715729"/>
            <a:ext cx="3748423" cy="3326964"/>
          </a:xfrm>
          <a:prstGeom prst="roundRect">
            <a:avLst>
              <a:gd name="adj" fmla="val 9815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5762D4AB-8E9A-4DE9-48A5-237E257FF372}"/>
              </a:ext>
            </a:extLst>
          </p:cNvPr>
          <p:cNvSpPr/>
          <p:nvPr/>
        </p:nvSpPr>
        <p:spPr>
          <a:xfrm>
            <a:off x="454563" y="1799848"/>
            <a:ext cx="3993287" cy="629760"/>
          </a:xfrm>
          <a:prstGeom prst="roundRect">
            <a:avLst>
              <a:gd name="adj" fmla="val 24097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7C62451-999F-4E95-D31D-DA181E34FD9C}"/>
              </a:ext>
            </a:extLst>
          </p:cNvPr>
          <p:cNvSpPr/>
          <p:nvPr/>
        </p:nvSpPr>
        <p:spPr>
          <a:xfrm>
            <a:off x="454565" y="2715729"/>
            <a:ext cx="3748424" cy="3315260"/>
          </a:xfrm>
          <a:prstGeom prst="roundRect">
            <a:avLst>
              <a:gd name="adj" fmla="val 7783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7DDB-5A3C-47B1-A3A6-DA8FF7A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Disaggregate Accessibilities: Model outline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E3A2AC-9146-E4ED-8EF1-F03C530A80AE}"/>
              </a:ext>
            </a:extLst>
          </p:cNvPr>
          <p:cNvSpPr/>
          <p:nvPr/>
        </p:nvSpPr>
        <p:spPr>
          <a:xfrm>
            <a:off x="2534942" y="3062880"/>
            <a:ext cx="1513553" cy="72054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Generate proto-population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21BD39-0967-B6F7-D23E-1B0FD8904FDA}"/>
              </a:ext>
            </a:extLst>
          </p:cNvPr>
          <p:cNvSpPr/>
          <p:nvPr/>
        </p:nvSpPr>
        <p:spPr>
          <a:xfrm>
            <a:off x="2534942" y="4077213"/>
            <a:ext cx="1513552" cy="65406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Inject tables into pipeline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E635B9-6389-C7D3-CD78-38D709F00BCB}"/>
              </a:ext>
            </a:extLst>
          </p:cNvPr>
          <p:cNvSpPr/>
          <p:nvPr/>
        </p:nvSpPr>
        <p:spPr>
          <a:xfrm>
            <a:off x="2539371" y="5055546"/>
            <a:ext cx="1509123" cy="62432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Annotate tables in pipeline</a:t>
            </a:r>
          </a:p>
        </p:txBody>
      </p:sp>
      <p:sp>
        <p:nvSpPr>
          <p:cNvPr id="23" name="Flowchart: Multidocument 22">
            <a:extLst>
              <a:ext uri="{FF2B5EF4-FFF2-40B4-BE49-F238E27FC236}">
                <a16:creationId xmlns:a16="http://schemas.microsoft.com/office/drawing/2014/main" id="{5560A085-2447-0121-274C-4C00495630B8}"/>
              </a:ext>
            </a:extLst>
          </p:cNvPr>
          <p:cNvSpPr/>
          <p:nvPr/>
        </p:nvSpPr>
        <p:spPr>
          <a:xfrm>
            <a:off x="556963" y="4948386"/>
            <a:ext cx="1679125" cy="838644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Annotation tables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e.g., annotate_persons.csv</a:t>
            </a:r>
            <a:br>
              <a:rPr lang="en-US" sz="900" dirty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4C715368-2932-DCDA-59FE-261FA3A65B10}"/>
              </a:ext>
            </a:extLst>
          </p:cNvPr>
          <p:cNvSpPr/>
          <p:nvPr/>
        </p:nvSpPr>
        <p:spPr>
          <a:xfrm>
            <a:off x="895598" y="3091283"/>
            <a:ext cx="1188407" cy="671595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err="1">
                <a:solidFill>
                  <a:schemeClr val="tx1"/>
                </a:solidFill>
              </a:rPr>
              <a:t>Disagg</a:t>
            </a:r>
            <a:r>
              <a:rPr lang="en-US" sz="900" dirty="0">
                <a:solidFill>
                  <a:schemeClr val="tx1"/>
                </a:solidFill>
              </a:rPr>
              <a:t>. Access. YAML config</a:t>
            </a:r>
          </a:p>
        </p:txBody>
      </p:sp>
      <p:sp>
        <p:nvSpPr>
          <p:cNvPr id="27" name="Flowchart: Multidocument 26">
            <a:extLst>
              <a:ext uri="{FF2B5EF4-FFF2-40B4-BE49-F238E27FC236}">
                <a16:creationId xmlns:a16="http://schemas.microsoft.com/office/drawing/2014/main" id="{245E8456-5DE6-7E72-56EF-2CD7299EFD1D}"/>
              </a:ext>
            </a:extLst>
          </p:cNvPr>
          <p:cNvSpPr/>
          <p:nvPr/>
        </p:nvSpPr>
        <p:spPr>
          <a:xfrm>
            <a:off x="4923781" y="3153691"/>
            <a:ext cx="1551413" cy="74234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tIns="0" rIns="0" bIns="0"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Model config </a:t>
            </a:r>
            <a:r>
              <a:rPr lang="en-US" sz="788" dirty="0" err="1">
                <a:solidFill>
                  <a:schemeClr val="tx1"/>
                </a:solidFill>
              </a:rPr>
              <a:t>yaml</a:t>
            </a:r>
            <a:r>
              <a:rPr lang="en-US" sz="788" dirty="0">
                <a:solidFill>
                  <a:schemeClr val="tx1"/>
                </a:solidFill>
              </a:rPr>
              <a:t> settings and csv tables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788" dirty="0">
              <a:solidFill>
                <a:schemeClr val="tx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2DE76-54A2-2CE5-3E06-CD99FA312257}"/>
              </a:ext>
            </a:extLst>
          </p:cNvPr>
          <p:cNvSpPr txBox="1"/>
          <p:nvPr/>
        </p:nvSpPr>
        <p:spPr>
          <a:xfrm>
            <a:off x="4572000" y="2746495"/>
            <a:ext cx="37484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Function</a:t>
            </a:r>
            <a:r>
              <a:rPr lang="en-US" sz="1350" b="1" dirty="0"/>
              <a:t> </a:t>
            </a:r>
            <a:r>
              <a:rPr lang="en-US" sz="1350" b="1" dirty="0" err="1"/>
              <a:t>disaggregate_location_choice</a:t>
            </a:r>
            <a:endParaRPr lang="en-US" sz="1350" dirty="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BB695753-918C-B5C0-E1FE-3E98F25692C2}"/>
              </a:ext>
            </a:extLst>
          </p:cNvPr>
          <p:cNvGrpSpPr/>
          <p:nvPr/>
        </p:nvGrpSpPr>
        <p:grpSpPr>
          <a:xfrm>
            <a:off x="4919093" y="4141089"/>
            <a:ext cx="1342028" cy="1268238"/>
            <a:chOff x="5641285" y="3952372"/>
            <a:chExt cx="1109948" cy="1290065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D64A85B8-02E7-DBA6-4754-6E3B65E5A12D}"/>
                </a:ext>
              </a:extLst>
            </p:cNvPr>
            <p:cNvSpPr/>
            <p:nvPr/>
          </p:nvSpPr>
          <p:spPr>
            <a:xfrm>
              <a:off x="5641285" y="3952372"/>
              <a:ext cx="1109948" cy="1290065"/>
            </a:xfrm>
            <a:prstGeom prst="roundRect">
              <a:avLst>
                <a:gd name="adj" fmla="val 12039"/>
              </a:avLst>
            </a:prstGeom>
            <a:solidFill>
              <a:schemeClr val="bg2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rtlCol="0" anchor="t" anchorCtr="0"/>
            <a:lstStyle/>
            <a:p>
              <a:pPr algn="ctr"/>
              <a:r>
                <a:rPr lang="en-US" sz="1000" b="1" dirty="0"/>
                <a:t>Mandatory destination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A4AC0056-6231-2E0A-2C5F-2B04B69BECE0}"/>
                </a:ext>
              </a:extLst>
            </p:cNvPr>
            <p:cNvSpPr/>
            <p:nvPr/>
          </p:nvSpPr>
          <p:spPr>
            <a:xfrm>
              <a:off x="5783041" y="4382519"/>
              <a:ext cx="844781" cy="39110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School</a:t>
              </a:r>
            </a:p>
            <a:p>
              <a:pPr algn="ctr"/>
              <a:r>
                <a:rPr lang="en-US" sz="900" dirty="0"/>
                <a:t>location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66C0BB2-8C84-E527-AD91-B90BEB132833}"/>
                </a:ext>
              </a:extLst>
            </p:cNvPr>
            <p:cNvSpPr/>
            <p:nvPr/>
          </p:nvSpPr>
          <p:spPr>
            <a:xfrm>
              <a:off x="5783041" y="4796052"/>
              <a:ext cx="844781" cy="39110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Work location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902574A-B211-5A1D-6BDD-8383579259C9}"/>
              </a:ext>
            </a:extLst>
          </p:cNvPr>
          <p:cNvCxnSpPr>
            <a:stCxn id="14" idx="2"/>
            <a:endCxn id="16" idx="0"/>
          </p:cNvCxnSpPr>
          <p:nvPr/>
        </p:nvCxnSpPr>
        <p:spPr>
          <a:xfrm flipH="1">
            <a:off x="3291718" y="3783426"/>
            <a:ext cx="1" cy="293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F9E795E-9648-0B72-A38C-1DCFBEFEA5A3}"/>
              </a:ext>
            </a:extLst>
          </p:cNvPr>
          <p:cNvCxnSpPr>
            <a:cxnSpLocks/>
            <a:stCxn id="16" idx="2"/>
            <a:endCxn id="20" idx="0"/>
          </p:cNvCxnSpPr>
          <p:nvPr/>
        </p:nvCxnSpPr>
        <p:spPr>
          <a:xfrm>
            <a:off x="3291718" y="4731280"/>
            <a:ext cx="2215" cy="3242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D54278-3783-14E5-236F-9C3240C5DB8B}"/>
              </a:ext>
            </a:extLst>
          </p:cNvPr>
          <p:cNvCxnSpPr>
            <a:cxnSpLocks/>
            <a:stCxn id="24" idx="3"/>
            <a:endCxn id="14" idx="1"/>
          </p:cNvCxnSpPr>
          <p:nvPr/>
        </p:nvCxnSpPr>
        <p:spPr>
          <a:xfrm flipV="1">
            <a:off x="2084005" y="3423153"/>
            <a:ext cx="450937" cy="3928"/>
          </a:xfrm>
          <a:prstGeom prst="line">
            <a:avLst/>
          </a:prstGeom>
          <a:ln>
            <a:prstDash val="sysDot"/>
            <a:headEnd w="sm" len="sm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123281-ED0A-B703-9FCB-85ECF3178EDE}"/>
              </a:ext>
            </a:extLst>
          </p:cNvPr>
          <p:cNvCxnSpPr>
            <a:cxnSpLocks/>
            <a:stCxn id="23" idx="3"/>
            <a:endCxn id="20" idx="1"/>
          </p:cNvCxnSpPr>
          <p:nvPr/>
        </p:nvCxnSpPr>
        <p:spPr>
          <a:xfrm>
            <a:off x="2236088" y="5367708"/>
            <a:ext cx="303283" cy="1"/>
          </a:xfrm>
          <a:prstGeom prst="line">
            <a:avLst/>
          </a:prstGeom>
          <a:ln>
            <a:prstDash val="sysDot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4D4D9DE-8A23-1D26-7FD1-683BFCA9BDBD}"/>
              </a:ext>
            </a:extLst>
          </p:cNvPr>
          <p:cNvSpPr txBox="1"/>
          <p:nvPr/>
        </p:nvSpPr>
        <p:spPr>
          <a:xfrm>
            <a:off x="1919323" y="3821699"/>
            <a:ext cx="13798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Data frames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1282E9C-E832-A400-C4AD-FA01653D643E}"/>
              </a:ext>
            </a:extLst>
          </p:cNvPr>
          <p:cNvSpPr txBox="1"/>
          <p:nvPr/>
        </p:nvSpPr>
        <p:spPr>
          <a:xfrm>
            <a:off x="1589329" y="4771152"/>
            <a:ext cx="1709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Pipeline table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C77F89-B749-D5F6-83FA-A868379644E0}"/>
              </a:ext>
            </a:extLst>
          </p:cNvPr>
          <p:cNvSpPr txBox="1"/>
          <p:nvPr/>
        </p:nvSpPr>
        <p:spPr>
          <a:xfrm>
            <a:off x="1249472" y="2746495"/>
            <a:ext cx="21105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/>
              <a:t>class</a:t>
            </a:r>
            <a:r>
              <a:rPr lang="en-US" sz="1350" b="1" dirty="0"/>
              <a:t> </a:t>
            </a:r>
            <a:r>
              <a:rPr lang="en-US" sz="1350" b="1" dirty="0" err="1"/>
              <a:t>ProtoPop</a:t>
            </a:r>
            <a:endParaRPr lang="en-US" sz="135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95640B0-5CE8-DAEB-6E55-8CC7654577D9}"/>
              </a:ext>
            </a:extLst>
          </p:cNvPr>
          <p:cNvSpPr txBox="1"/>
          <p:nvPr/>
        </p:nvSpPr>
        <p:spPr>
          <a:xfrm>
            <a:off x="454565" y="1796793"/>
            <a:ext cx="39932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i="1" dirty="0"/>
              <a:t>@injection.step() </a:t>
            </a:r>
            <a:br>
              <a:rPr lang="en-US" sz="1350" i="1" dirty="0"/>
            </a:br>
            <a:r>
              <a:rPr lang="en-US" sz="1350" i="1" dirty="0"/>
              <a:t>function </a:t>
            </a:r>
            <a:r>
              <a:rPr lang="en-US" sz="1350" b="1" i="1" dirty="0" err="1"/>
              <a:t>compute_disaggregate_accessibilities</a:t>
            </a:r>
            <a:endParaRPr lang="en-US" sz="135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A024439-1D54-63FC-F8C7-3A53E9103B70}"/>
              </a:ext>
            </a:extLst>
          </p:cNvPr>
          <p:cNvSpPr txBox="1"/>
          <p:nvPr/>
        </p:nvSpPr>
        <p:spPr>
          <a:xfrm>
            <a:off x="2445366" y="1354299"/>
            <a:ext cx="458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disaggregate_accessibilities.py</a:t>
            </a:r>
            <a:endParaRPr lang="en-US" sz="1800" i="1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8196396-D8FA-6017-79BE-7938B5F8DE95}"/>
              </a:ext>
            </a:extLst>
          </p:cNvPr>
          <p:cNvCxnSpPr>
            <a:cxnSpLocks/>
            <a:stCxn id="59" idx="2"/>
          </p:cNvCxnSpPr>
          <p:nvPr/>
        </p:nvCxnSpPr>
        <p:spPr>
          <a:xfrm>
            <a:off x="2451207" y="2429608"/>
            <a:ext cx="0" cy="2846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F078EF-7A38-7084-7746-A9960646AF74}"/>
              </a:ext>
            </a:extLst>
          </p:cNvPr>
          <p:cNvCxnSpPr>
            <a:cxnSpLocks/>
            <a:stCxn id="34" idx="3"/>
            <a:endCxn id="29" idx="1"/>
          </p:cNvCxnSpPr>
          <p:nvPr/>
        </p:nvCxnSpPr>
        <p:spPr>
          <a:xfrm>
            <a:off x="4202989" y="4373359"/>
            <a:ext cx="369011" cy="5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3296BCF3-CA89-269F-5F50-025E6917262F}"/>
              </a:ext>
            </a:extLst>
          </p:cNvPr>
          <p:cNvSpPr/>
          <p:nvPr/>
        </p:nvSpPr>
        <p:spPr>
          <a:xfrm>
            <a:off x="6555395" y="4136846"/>
            <a:ext cx="1338563" cy="565959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1000" b="1" dirty="0"/>
              <a:t>Non-mandatory destination</a:t>
            </a:r>
          </a:p>
        </p:txBody>
      </p: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C7B06730-F87F-E27E-ABDE-7B1307365A59}"/>
              </a:ext>
            </a:extLst>
          </p:cNvPr>
          <p:cNvCxnSpPr>
            <a:cxnSpLocks/>
            <a:stCxn id="27" idx="2"/>
            <a:endCxn id="33" idx="0"/>
          </p:cNvCxnSpPr>
          <p:nvPr/>
        </p:nvCxnSpPr>
        <p:spPr>
          <a:xfrm rot="5400000">
            <a:off x="5454276" y="4003758"/>
            <a:ext cx="273162" cy="1500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9C5F34B3-61CC-86D5-24E7-87487979F018}"/>
              </a:ext>
            </a:extLst>
          </p:cNvPr>
          <p:cNvCxnSpPr>
            <a:cxnSpLocks/>
            <a:stCxn id="27" idx="2"/>
            <a:endCxn id="73" idx="0"/>
          </p:cNvCxnSpPr>
          <p:nvPr/>
        </p:nvCxnSpPr>
        <p:spPr>
          <a:xfrm rot="16200000" flipH="1">
            <a:off x="6273683" y="3185851"/>
            <a:ext cx="268919" cy="1633070"/>
          </a:xfrm>
          <a:prstGeom prst="bentConnector3">
            <a:avLst>
              <a:gd name="adj1" fmla="val 50000"/>
            </a:avLst>
          </a:prstGeom>
          <a:ln>
            <a:prstDash val="sys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59EF53E8-D1CF-B9F1-BF59-4972EEF75D56}"/>
              </a:ext>
            </a:extLst>
          </p:cNvPr>
          <p:cNvSpPr/>
          <p:nvPr/>
        </p:nvSpPr>
        <p:spPr>
          <a:xfrm>
            <a:off x="6555394" y="5262036"/>
            <a:ext cx="1338563" cy="565959"/>
          </a:xfrm>
          <a:prstGeom prst="roundRect">
            <a:avLst/>
          </a:prstGeom>
          <a:solidFill>
            <a:srgbClr val="2F5A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ctr" anchorCtr="0"/>
          <a:lstStyle/>
          <a:p>
            <a:pPr algn="ctr"/>
            <a:r>
              <a:rPr lang="en-US" sz="1000" b="1" dirty="0" err="1"/>
              <a:t>Logsums</a:t>
            </a:r>
            <a:endParaRPr lang="en-US" sz="1000" b="1" dirty="0"/>
          </a:p>
        </p:txBody>
      </p:sp>
      <p:cxnSp>
        <p:nvCxnSpPr>
          <p:cNvPr id="174" name="Connector: Elbow 173">
            <a:extLst>
              <a:ext uri="{FF2B5EF4-FFF2-40B4-BE49-F238E27FC236}">
                <a16:creationId xmlns:a16="http://schemas.microsoft.com/office/drawing/2014/main" id="{6734E2EA-43E4-5C72-497A-172FDAEE7D45}"/>
              </a:ext>
            </a:extLst>
          </p:cNvPr>
          <p:cNvCxnSpPr>
            <a:cxnSpLocks/>
            <a:stCxn id="73" idx="2"/>
            <a:endCxn id="171" idx="0"/>
          </p:cNvCxnSpPr>
          <p:nvPr/>
        </p:nvCxnSpPr>
        <p:spPr>
          <a:xfrm rot="5400000">
            <a:off x="6945062" y="4982420"/>
            <a:ext cx="559231" cy="1"/>
          </a:xfrm>
          <a:prstGeom prst="bentConnector3">
            <a:avLst>
              <a:gd name="adj1" fmla="val 50000"/>
            </a:avLst>
          </a:prstGeom>
          <a:ln>
            <a:prstDash val="sys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3B695624-C130-92DC-EDBC-6AB0A2ECB9F2}"/>
              </a:ext>
            </a:extLst>
          </p:cNvPr>
          <p:cNvCxnSpPr>
            <a:cxnSpLocks/>
            <a:stCxn id="33" idx="2"/>
            <a:endCxn id="171" idx="1"/>
          </p:cNvCxnSpPr>
          <p:nvPr/>
        </p:nvCxnSpPr>
        <p:spPr>
          <a:xfrm rot="16200000" flipH="1">
            <a:off x="6004906" y="4994527"/>
            <a:ext cx="135689" cy="965287"/>
          </a:xfrm>
          <a:prstGeom prst="bentConnector2">
            <a:avLst/>
          </a:prstGeom>
          <a:ln>
            <a:prstDash val="sysDot"/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8239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E89802B8-136A-97D2-0F06-1D627E01FB6F}"/>
              </a:ext>
            </a:extLst>
          </p:cNvPr>
          <p:cNvSpPr txBox="1"/>
          <p:nvPr/>
        </p:nvSpPr>
        <p:spPr>
          <a:xfrm>
            <a:off x="592666" y="1352260"/>
            <a:ext cx="4608598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Injection point for the </a:t>
            </a:r>
            <a:r>
              <a:rPr lang="en-US" sz="1600" dirty="0" err="1">
                <a:solidFill>
                  <a:schemeClr val="tx2"/>
                </a:solidFill>
              </a:rPr>
              <a:t>settings.yaml</a:t>
            </a:r>
            <a:endParaRPr lang="en-US" sz="1600" dirty="0">
              <a:solidFill>
                <a:schemeClr val="tx2"/>
              </a:solidFill>
            </a:endParaRP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/>
              </a:solidFill>
            </a:endParaRP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Replaces </a:t>
            </a:r>
            <a:r>
              <a:rPr lang="en-US" sz="1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compute_accessibilities</a:t>
            </a:r>
            <a:endParaRPr lang="en-US" sz="16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5C23AC-E344-F42E-0161-097FF95F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274638"/>
            <a:ext cx="8094662" cy="96043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Current Status: Usage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E0285E-F4EF-B94C-698D-A43BFA04F004}"/>
              </a:ext>
            </a:extLst>
          </p:cNvPr>
          <p:cNvSpPr txBox="1"/>
          <p:nvPr/>
        </p:nvSpPr>
        <p:spPr>
          <a:xfrm>
            <a:off x="5083277" y="1235075"/>
            <a:ext cx="3038167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models:</a:t>
            </a: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initialize_landuse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initialize_households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b="1" dirty="0" err="1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compute_disaggregate_accessibility</a:t>
            </a:r>
            <a:endParaRPr lang="en-US" sz="900" b="1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strike="sngStrik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compute_accessibility</a:t>
            </a:r>
            <a:endParaRPr lang="en-US" sz="900" strike="sngStrike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school_location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workplace_location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auto_ownership_simulate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free_parking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cdap_simulate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mandatory_tour_frequency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mandatory_tour_scheduling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joint_tour_frequency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joint_tour_composition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joint_tour_participation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joint_tour_destination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joint_tour_scheduling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non_mandatory_tour_frequency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non_mandatory_tour_destination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non_mandatory_tour_scheduling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tour_mode_choice_simulate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atwork_subtour_frequency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atwork_subtour_destination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atwork_subtour_scheduling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atwork_subtour_mode_choice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stop_frequency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trip_purpose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trip_destination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trip_purpose_and_destination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trip_scheduling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trip_mode_choice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write_data_dictionary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track_skim_usage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write_trip_matrices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dirty="0">
                <a:latin typeface="Courier New" panose="02070309020205020404" pitchFamily="49" charset="0"/>
                <a:cs typeface="Courier New" panose="02070309020205020404" pitchFamily="49" charset="0"/>
              </a:rPr>
              <a:t>  - </a:t>
            </a:r>
            <a:r>
              <a:rPr lang="en-US" sz="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write_tables</a:t>
            </a:r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6D29F4F-1C66-03C9-D7BF-4524650AD78E}"/>
              </a:ext>
            </a:extLst>
          </p:cNvPr>
          <p:cNvCxnSpPr>
            <a:cxnSpLocks/>
          </p:cNvCxnSpPr>
          <p:nvPr/>
        </p:nvCxnSpPr>
        <p:spPr>
          <a:xfrm>
            <a:off x="4719483" y="1749863"/>
            <a:ext cx="4817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62564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FBBF9C-8AAD-72E1-0ED5-6332EB9219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063"/>
          <a:stretch/>
        </p:blipFill>
        <p:spPr>
          <a:xfrm>
            <a:off x="4089679" y="1010421"/>
            <a:ext cx="5054321" cy="52759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89802B8-136A-97D2-0F06-1D627E01FB6F}"/>
              </a:ext>
            </a:extLst>
          </p:cNvPr>
          <p:cNvSpPr txBox="1"/>
          <p:nvPr/>
        </p:nvSpPr>
        <p:spPr>
          <a:xfrm>
            <a:off x="592665" y="1183078"/>
            <a:ext cx="3659161" cy="439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User configure proto-population in </a:t>
            </a:r>
            <a:r>
              <a:rPr lang="en-US" sz="12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disaggregate_accessibilities.yaml</a:t>
            </a:r>
            <a:endParaRPr lang="en-US" sz="1400" dirty="0">
              <a:solidFill>
                <a:schemeClr val="tx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14313" indent="-214313">
              <a:spcBef>
                <a:spcPts val="450"/>
              </a:spcBef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Generates cartesian product</a:t>
            </a:r>
            <a:br>
              <a:rPr lang="en-US" sz="1400" dirty="0">
                <a:solidFill>
                  <a:schemeClr val="tx2"/>
                </a:solidFill>
              </a:rPr>
            </a:br>
            <a:r>
              <a:rPr lang="en-US" sz="1400" dirty="0">
                <a:solidFill>
                  <a:schemeClr val="tx2"/>
                </a:solidFill>
              </a:rPr>
              <a:t>(all non-repeating combinations)</a:t>
            </a:r>
            <a:br>
              <a:rPr lang="en-US" sz="1400" dirty="0">
                <a:solidFill>
                  <a:schemeClr val="tx2"/>
                </a:solidFill>
              </a:rPr>
            </a:br>
            <a:endParaRPr lang="en-US" sz="1400" dirty="0">
              <a:solidFill>
                <a:schemeClr val="tx2"/>
              </a:solidFill>
            </a:endParaRP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Non-combinatorial variables can be “mapped”</a:t>
            </a: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2"/>
              </a:solidFill>
            </a:endParaRP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/>
                </a:solidFill>
              </a:rPr>
              <a:t>Further customization can occur in additional annotation files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5C23AC-E344-F42E-0161-097FF95F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38" y="274638"/>
            <a:ext cx="8094662" cy="96043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Current Status: Usage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FA781E4-B84D-8788-0BEC-7EB9B979C2FC}"/>
              </a:ext>
            </a:extLst>
          </p:cNvPr>
          <p:cNvSpPr/>
          <p:nvPr/>
        </p:nvSpPr>
        <p:spPr>
          <a:xfrm>
            <a:off x="4514951" y="2542181"/>
            <a:ext cx="2823587" cy="647052"/>
          </a:xfrm>
          <a:prstGeom prst="roundRect">
            <a:avLst>
              <a:gd name="adj" fmla="val 8602"/>
            </a:avLst>
          </a:prstGeom>
          <a:noFill/>
          <a:ln>
            <a:solidFill>
              <a:schemeClr val="dk1">
                <a:shade val="95000"/>
                <a:satMod val="10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354B397-2981-5BC7-9F58-5F18CB4010AF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788229" y="2865707"/>
            <a:ext cx="726722" cy="233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E5FB51A-8BBD-7766-B3F9-2E179005274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3486778" y="2094839"/>
            <a:ext cx="1222248" cy="333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4E25DD8-E2AC-5007-3F14-752BE5C40BD1}"/>
              </a:ext>
            </a:extLst>
          </p:cNvPr>
          <p:cNvSpPr/>
          <p:nvPr/>
        </p:nvSpPr>
        <p:spPr>
          <a:xfrm>
            <a:off x="4709026" y="1771313"/>
            <a:ext cx="3937582" cy="647052"/>
          </a:xfrm>
          <a:prstGeom prst="roundRect">
            <a:avLst>
              <a:gd name="adj" fmla="val 8602"/>
            </a:avLst>
          </a:prstGeom>
          <a:noFill/>
          <a:ln>
            <a:solidFill>
              <a:schemeClr val="dk1">
                <a:shade val="95000"/>
                <a:satMod val="105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D78461-B6F1-DE22-6CB3-3C3D7E9CB85A}"/>
              </a:ext>
            </a:extLst>
          </p:cNvPr>
          <p:cNvSpPr txBox="1"/>
          <p:nvPr/>
        </p:nvSpPr>
        <p:spPr>
          <a:xfrm>
            <a:off x="310361" y="3486707"/>
            <a:ext cx="3893736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Example households:</a:t>
            </a:r>
          </a:p>
          <a:p>
            <a:r>
              <a:rPr lang="en-US" sz="105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hhid</a:t>
            </a:r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</a:t>
            </a:r>
            <a:r>
              <a:rPr lang="en-US" sz="105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veh</a:t>
            </a:r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hinccat1    </a:t>
            </a:r>
            <a:r>
              <a:rPr lang="en-US" sz="105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hinc</a:t>
            </a:r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</a:t>
            </a:r>
            <a:r>
              <a:rPr lang="en-US" sz="105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hworkers</a:t>
            </a:r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persons </a:t>
            </a:r>
            <a:r>
              <a:rPr lang="en-US" sz="105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hht</a:t>
            </a:r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  <a:r>
              <a:rPr lang="en-US" sz="105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bldgsz</a:t>
            </a:r>
            <a:endParaRPr lang="en-US" sz="105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1     	0 	1       14000 	  1	      2           1        2</a:t>
            </a:r>
          </a:p>
          <a:p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2     	1	1       14000  	  1	      2           1        2</a:t>
            </a:r>
          </a:p>
          <a:p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3     	2	1       14000 	  1	      2           1	    2</a:t>
            </a:r>
          </a:p>
          <a:p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4     	0	2       67000 	  1	      2           1	    2</a:t>
            </a:r>
          </a:p>
          <a:p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5    	1 	2       67000 	  1	      2           1	    2</a:t>
            </a:r>
          </a:p>
          <a:p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6     	2 	2       67000 	  1	      2           1	    2</a:t>
            </a:r>
          </a:p>
          <a:p>
            <a:r>
              <a:rPr lang="en-US" sz="105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val="12968424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B7DDB-5A3C-47B1-A3A6-DA8FF7A0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67" y="1063229"/>
            <a:ext cx="8094133" cy="72054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Next steps: Disaggregate Accessibilities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89802B8-136A-97D2-0F06-1D627E01FB6F}"/>
              </a:ext>
            </a:extLst>
          </p:cNvPr>
          <p:cNvSpPr txBox="1"/>
          <p:nvPr/>
        </p:nvSpPr>
        <p:spPr>
          <a:xfrm>
            <a:off x="592666" y="1783774"/>
            <a:ext cx="4500444" cy="3452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Finalizing development of work/school location (location_choice.py)</a:t>
            </a: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Continue process for non-mandatory_destination.py</a:t>
            </a: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Develop function for efficient querying of </a:t>
            </a:r>
            <a:r>
              <a:rPr lang="en-US" sz="1600" dirty="0" err="1">
                <a:solidFill>
                  <a:schemeClr val="tx2"/>
                </a:solidFill>
              </a:rPr>
              <a:t>logsums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214313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Confirm interaction with pipeline</a:t>
            </a:r>
          </a:p>
          <a:p>
            <a:pPr marL="671513" lvl="1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Can accessibility tables be overwritten?</a:t>
            </a:r>
            <a:br>
              <a:rPr lang="en-US" sz="1200" dirty="0">
                <a:solidFill>
                  <a:schemeClr val="tx2"/>
                </a:solidFill>
              </a:rPr>
            </a:br>
            <a:br>
              <a:rPr lang="en-US" sz="1200" dirty="0">
                <a:solidFill>
                  <a:schemeClr val="tx2"/>
                </a:solidFill>
              </a:rPr>
            </a:br>
            <a:r>
              <a:rPr lang="en-US" sz="1200" dirty="0">
                <a:solidFill>
                  <a:schemeClr val="tx2"/>
                </a:solidFill>
              </a:rPr>
              <a:t>or</a:t>
            </a:r>
          </a:p>
          <a:p>
            <a:pPr marL="671513" lvl="1" indent="-214313">
              <a:spcBef>
                <a:spcPts val="45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does the implementation need to be encapsulated?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7DF49AC-2BC4-4C2A-EB6D-0C1C6FF4A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063" y="1997135"/>
            <a:ext cx="3221831" cy="32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87D81E2-1755-CD9B-3C13-C6FE0ED8DB33}"/>
              </a:ext>
            </a:extLst>
          </p:cNvPr>
          <p:cNvCxnSpPr>
            <a:cxnSpLocks/>
          </p:cNvCxnSpPr>
          <p:nvPr/>
        </p:nvCxnSpPr>
        <p:spPr>
          <a:xfrm>
            <a:off x="4375355" y="1997135"/>
            <a:ext cx="2330245" cy="153264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F3E8E50D-A3FA-27D4-E331-A35AB593365A}"/>
              </a:ext>
            </a:extLst>
          </p:cNvPr>
          <p:cNvCxnSpPr>
            <a:cxnSpLocks/>
          </p:cNvCxnSpPr>
          <p:nvPr/>
        </p:nvCxnSpPr>
        <p:spPr>
          <a:xfrm>
            <a:off x="3524938" y="2762865"/>
            <a:ext cx="3092172" cy="140601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760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29955-508D-4D3D-B49C-7FFC7B600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San Diego is a major travel destination</a:t>
            </a:r>
          </a:p>
          <a:p>
            <a:endParaRPr lang="en-US" sz="2000" dirty="0"/>
          </a:p>
          <a:p>
            <a:r>
              <a:rPr lang="en-US" sz="2000" dirty="0"/>
              <a:t>Travel survey of airport passengers and hostel guests used to develop a visitor model for </a:t>
            </a:r>
            <a:r>
              <a:rPr lang="en-US" sz="2000" dirty="0" err="1"/>
              <a:t>CTRAMP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Similar to the </a:t>
            </a:r>
            <a:r>
              <a:rPr lang="en-US" sz="2000" dirty="0" err="1"/>
              <a:t>crossborder</a:t>
            </a:r>
            <a:r>
              <a:rPr lang="en-US" sz="2000" dirty="0"/>
              <a:t> model (travelers to/from Mexico) where a separate set of persons, households, and tours are generated for simulation</a:t>
            </a:r>
          </a:p>
          <a:p>
            <a:endParaRPr lang="en-US" dirty="0"/>
          </a:p>
          <a:p>
            <a:pPr marL="119063" indent="0">
              <a:buNone/>
            </a:pPr>
            <a:r>
              <a:rPr lang="en-US" b="1" dirty="0"/>
              <a:t>Objective:</a:t>
            </a:r>
          </a:p>
          <a:p>
            <a:pPr marL="119063" indent="0">
              <a:buNone/>
            </a:pPr>
            <a:r>
              <a:rPr lang="en-US" sz="2000" dirty="0"/>
              <a:t>To convert methodology implemented in java-based </a:t>
            </a:r>
            <a:r>
              <a:rPr lang="en-US" sz="2000" dirty="0" err="1"/>
              <a:t>CTRAMP</a:t>
            </a:r>
            <a:r>
              <a:rPr lang="en-US" sz="2000" dirty="0"/>
              <a:t> to </a:t>
            </a:r>
            <a:r>
              <a:rPr lang="en-US" sz="2000" dirty="0" err="1"/>
              <a:t>ActivitySim</a:t>
            </a:r>
            <a:endParaRPr lang="en-US" sz="20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6549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FC2EC-7750-485B-B820-96EF51C37B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90469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5131">
            <a:extLst>
              <a:ext uri="{FF2B5EF4-FFF2-40B4-BE49-F238E27FC236}">
                <a16:creationId xmlns:a16="http://schemas.microsoft.com/office/drawing/2014/main" id="{8565DC93-03CC-4139-8570-BE052CE2269D}"/>
              </a:ext>
            </a:extLst>
          </p:cNvPr>
          <p:cNvSpPr/>
          <p:nvPr/>
        </p:nvSpPr>
        <p:spPr>
          <a:xfrm>
            <a:off x="-46182" y="-2105695"/>
            <a:ext cx="10101943" cy="9768115"/>
          </a:xfrm>
          <a:prstGeom prst="rect">
            <a:avLst/>
          </a:prstGeom>
          <a:solidFill>
            <a:srgbClr val="E6E6E6"/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881AF361-74A6-4F9D-82F8-D7EBE2A37E2F}"/>
              </a:ext>
            </a:extLst>
          </p:cNvPr>
          <p:cNvCxnSpPr>
            <a:cxnSpLocks/>
            <a:stCxn id="56" idx="2"/>
            <a:endCxn id="134" idx="0"/>
          </p:cNvCxnSpPr>
          <p:nvPr/>
        </p:nvCxnSpPr>
        <p:spPr>
          <a:xfrm rot="5400000">
            <a:off x="2595805" y="-1193597"/>
            <a:ext cx="681060" cy="317431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Straight Arrow Connector 218">
            <a:extLst>
              <a:ext uri="{FF2B5EF4-FFF2-40B4-BE49-F238E27FC236}">
                <a16:creationId xmlns:a16="http://schemas.microsoft.com/office/drawing/2014/main" id="{3B16F796-14E6-4DA8-B9F3-055F9A99B3E5}"/>
              </a:ext>
            </a:extLst>
          </p:cNvPr>
          <p:cNvCxnSpPr>
            <a:cxnSpLocks/>
            <a:stCxn id="56" idx="2"/>
            <a:endCxn id="142" idx="0"/>
          </p:cNvCxnSpPr>
          <p:nvPr/>
        </p:nvCxnSpPr>
        <p:spPr>
          <a:xfrm rot="5400000">
            <a:off x="3675310" y="-114092"/>
            <a:ext cx="681060" cy="1015301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Straight Arrow Connector 218">
            <a:extLst>
              <a:ext uri="{FF2B5EF4-FFF2-40B4-BE49-F238E27FC236}">
                <a16:creationId xmlns:a16="http://schemas.microsoft.com/office/drawing/2014/main" id="{F33A54A5-AE1C-4AE0-8D0D-7C90F5A57A3E}"/>
              </a:ext>
            </a:extLst>
          </p:cNvPr>
          <p:cNvCxnSpPr>
            <a:cxnSpLocks/>
            <a:stCxn id="56" idx="2"/>
            <a:endCxn id="149" idx="0"/>
          </p:cNvCxnSpPr>
          <p:nvPr/>
        </p:nvCxnSpPr>
        <p:spPr>
          <a:xfrm rot="16200000" flipH="1">
            <a:off x="4754814" y="-178297"/>
            <a:ext cx="681060" cy="1143709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Arrow Connector 218">
            <a:extLst>
              <a:ext uri="{FF2B5EF4-FFF2-40B4-BE49-F238E27FC236}">
                <a16:creationId xmlns:a16="http://schemas.microsoft.com/office/drawing/2014/main" id="{AEED2E05-0278-4284-A07A-988135E2AAAB}"/>
              </a:ext>
            </a:extLst>
          </p:cNvPr>
          <p:cNvCxnSpPr>
            <a:cxnSpLocks/>
            <a:stCxn id="56" idx="2"/>
            <a:endCxn id="155" idx="0"/>
          </p:cNvCxnSpPr>
          <p:nvPr/>
        </p:nvCxnSpPr>
        <p:spPr>
          <a:xfrm rot="16200000" flipH="1">
            <a:off x="5834319" y="-1257801"/>
            <a:ext cx="681060" cy="3302718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Rounded Rectangle 255">
            <a:extLst>
              <a:ext uri="{FF2B5EF4-FFF2-40B4-BE49-F238E27FC236}">
                <a16:creationId xmlns:a16="http://schemas.microsoft.com/office/drawing/2014/main" id="{611B6646-114A-4B43-8543-26E99006F636}"/>
              </a:ext>
            </a:extLst>
          </p:cNvPr>
          <p:cNvSpPr/>
          <p:nvPr/>
        </p:nvSpPr>
        <p:spPr>
          <a:xfrm>
            <a:off x="3123743" y="-1956593"/>
            <a:ext cx="2543456" cy="35811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Usual Work, K-12, Univ. Location</a:t>
            </a:r>
          </a:p>
        </p:txBody>
      </p: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E5E799A6-25AF-4F78-8995-BB1944EAA1F3}"/>
              </a:ext>
            </a:extLst>
          </p:cNvPr>
          <p:cNvCxnSpPr>
            <a:cxnSpLocks/>
            <a:stCxn id="145" idx="3"/>
            <a:endCxn id="127" idx="1"/>
          </p:cNvCxnSpPr>
          <p:nvPr/>
        </p:nvCxnSpPr>
        <p:spPr>
          <a:xfrm flipV="1">
            <a:off x="2835852" y="-1777535"/>
            <a:ext cx="287891" cy="180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5" name="Rounded Rectangle 255">
            <a:extLst>
              <a:ext uri="{FF2B5EF4-FFF2-40B4-BE49-F238E27FC236}">
                <a16:creationId xmlns:a16="http://schemas.microsoft.com/office/drawing/2014/main" id="{47BCE577-4F22-4A8E-8980-1FB9796CE29C}"/>
              </a:ext>
            </a:extLst>
          </p:cNvPr>
          <p:cNvSpPr/>
          <p:nvPr/>
        </p:nvSpPr>
        <p:spPr>
          <a:xfrm>
            <a:off x="292396" y="-1944163"/>
            <a:ext cx="2543456" cy="36933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Accessibilities</a:t>
            </a:r>
          </a:p>
        </p:txBody>
      </p:sp>
      <p:sp>
        <p:nvSpPr>
          <p:cNvPr id="45" name="Rounded Rectangle 255">
            <a:extLst>
              <a:ext uri="{FF2B5EF4-FFF2-40B4-BE49-F238E27FC236}">
                <a16:creationId xmlns:a16="http://schemas.microsoft.com/office/drawing/2014/main" id="{4E9669A8-8612-493B-B921-658162F30C76}"/>
              </a:ext>
            </a:extLst>
          </p:cNvPr>
          <p:cNvSpPr/>
          <p:nvPr/>
        </p:nvSpPr>
        <p:spPr>
          <a:xfrm>
            <a:off x="5988159" y="-1347126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Auto Ownership</a:t>
            </a:r>
          </a:p>
        </p:txBody>
      </p:sp>
      <p:sp>
        <p:nvSpPr>
          <p:cNvPr id="51" name="Rounded Rectangle 255">
            <a:extLst>
              <a:ext uri="{FF2B5EF4-FFF2-40B4-BE49-F238E27FC236}">
                <a16:creationId xmlns:a16="http://schemas.microsoft.com/office/drawing/2014/main" id="{AB5DDBC4-8338-4BAF-B90D-185A230796B2}"/>
              </a:ext>
            </a:extLst>
          </p:cNvPr>
          <p:cNvSpPr/>
          <p:nvPr/>
        </p:nvSpPr>
        <p:spPr>
          <a:xfrm>
            <a:off x="3123743" y="-820477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Free Parking Eligibility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5D74DC8-AF4A-4100-A411-F87BE88F9765}"/>
              </a:ext>
            </a:extLst>
          </p:cNvPr>
          <p:cNvCxnSpPr>
            <a:cxnSpLocks/>
            <a:stCxn id="65" idx="3"/>
            <a:endCxn id="66" idx="1"/>
          </p:cNvCxnSpPr>
          <p:nvPr/>
        </p:nvCxnSpPr>
        <p:spPr>
          <a:xfrm flipV="1">
            <a:off x="2859205" y="-1202177"/>
            <a:ext cx="219826" cy="94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ounded Rectangle 255">
            <a:extLst>
              <a:ext uri="{FF2B5EF4-FFF2-40B4-BE49-F238E27FC236}">
                <a16:creationId xmlns:a16="http://schemas.microsoft.com/office/drawing/2014/main" id="{5F5FB00D-97A0-4974-AE0B-2F8E2FDFDA1A}"/>
              </a:ext>
            </a:extLst>
          </p:cNvPr>
          <p:cNvSpPr/>
          <p:nvPr/>
        </p:nvSpPr>
        <p:spPr>
          <a:xfrm>
            <a:off x="2655415" y="-254520"/>
            <a:ext cx="3736149" cy="30754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Coordinated Daily Activity Pattern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17159B4-CEC9-4E6C-A1C9-4DDE462E066C}"/>
              </a:ext>
            </a:extLst>
          </p:cNvPr>
          <p:cNvSpPr/>
          <p:nvPr/>
        </p:nvSpPr>
        <p:spPr>
          <a:xfrm>
            <a:off x="2813364" y="50603"/>
            <a:ext cx="12623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Fully Joint 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25594901-51E1-4149-AFD4-CD91515CA0A3}"/>
              </a:ext>
            </a:extLst>
          </p:cNvPr>
          <p:cNvSpPr/>
          <p:nvPr/>
        </p:nvSpPr>
        <p:spPr>
          <a:xfrm>
            <a:off x="4595514" y="57208"/>
            <a:ext cx="2234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Indiv. Non-Mand.</a:t>
            </a:r>
          </a:p>
        </p:txBody>
      </p:sp>
      <p:sp>
        <p:nvSpPr>
          <p:cNvPr id="134" name="Rounded Rectangle 255">
            <a:extLst>
              <a:ext uri="{FF2B5EF4-FFF2-40B4-BE49-F238E27FC236}">
                <a16:creationId xmlns:a16="http://schemas.microsoft.com/office/drawing/2014/main" id="{B4E83B6C-922D-4D64-B8A3-4D44720FAD76}"/>
              </a:ext>
            </a:extLst>
          </p:cNvPr>
          <p:cNvSpPr/>
          <p:nvPr/>
        </p:nvSpPr>
        <p:spPr>
          <a:xfrm>
            <a:off x="38449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35" name="Rounded Rectangle 255">
            <a:extLst>
              <a:ext uri="{FF2B5EF4-FFF2-40B4-BE49-F238E27FC236}">
                <a16:creationId xmlns:a16="http://schemas.microsoft.com/office/drawing/2014/main" id="{A6410E63-D50C-442E-881B-A71B5D1671F7}"/>
              </a:ext>
            </a:extLst>
          </p:cNvPr>
          <p:cNvSpPr/>
          <p:nvPr/>
        </p:nvSpPr>
        <p:spPr>
          <a:xfrm>
            <a:off x="384491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B5380E4D-27EC-4D44-B3D2-C5C58AFF7EF9}"/>
              </a:ext>
            </a:extLst>
          </p:cNvPr>
          <p:cNvCxnSpPr>
            <a:cxnSpLocks/>
            <a:stCxn id="134" idx="2"/>
            <a:endCxn id="135" idx="0"/>
          </p:cNvCxnSpPr>
          <p:nvPr/>
        </p:nvCxnSpPr>
        <p:spPr>
          <a:xfrm>
            <a:off x="1349179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2" name="Rounded Rectangle 255">
            <a:extLst>
              <a:ext uri="{FF2B5EF4-FFF2-40B4-BE49-F238E27FC236}">
                <a16:creationId xmlns:a16="http://schemas.microsoft.com/office/drawing/2014/main" id="{F8ADDCAD-AE44-47F6-A5E8-3F58A65E081D}"/>
              </a:ext>
            </a:extLst>
          </p:cNvPr>
          <p:cNvSpPr/>
          <p:nvPr/>
        </p:nvSpPr>
        <p:spPr>
          <a:xfrm>
            <a:off x="254350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43" name="Rounded Rectangle 255">
            <a:extLst>
              <a:ext uri="{FF2B5EF4-FFF2-40B4-BE49-F238E27FC236}">
                <a16:creationId xmlns:a16="http://schemas.microsoft.com/office/drawing/2014/main" id="{F50B8D5E-7064-4A0C-A92B-D1FBEAD3FC9F}"/>
              </a:ext>
            </a:extLst>
          </p:cNvPr>
          <p:cNvSpPr/>
          <p:nvPr/>
        </p:nvSpPr>
        <p:spPr>
          <a:xfrm>
            <a:off x="2543501" y="12385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Composition </a:t>
            </a: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0BE63EE2-9E0C-48C7-A2CD-09B3EF078AE4}"/>
              </a:ext>
            </a:extLst>
          </p:cNvPr>
          <p:cNvCxnSpPr>
            <a:cxnSpLocks/>
            <a:stCxn id="142" idx="2"/>
            <a:endCxn id="143" idx="0"/>
          </p:cNvCxnSpPr>
          <p:nvPr/>
        </p:nvCxnSpPr>
        <p:spPr>
          <a:xfrm>
            <a:off x="3508189" y="10416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ounded Rectangle 255">
            <a:extLst>
              <a:ext uri="{FF2B5EF4-FFF2-40B4-BE49-F238E27FC236}">
                <a16:creationId xmlns:a16="http://schemas.microsoft.com/office/drawing/2014/main" id="{B54FF88F-EAEB-44DA-8E9A-DB0B7221783B}"/>
              </a:ext>
            </a:extLst>
          </p:cNvPr>
          <p:cNvSpPr/>
          <p:nvPr/>
        </p:nvSpPr>
        <p:spPr>
          <a:xfrm>
            <a:off x="2543501" y="1743036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Participation 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6C05F10-07B3-45B4-9989-2639E75105CC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3508189" y="1546110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9" name="Rounded Rectangle 255">
            <a:extLst>
              <a:ext uri="{FF2B5EF4-FFF2-40B4-BE49-F238E27FC236}">
                <a16:creationId xmlns:a16="http://schemas.microsoft.com/office/drawing/2014/main" id="{1E74A594-8258-4585-83D4-3C390174E963}"/>
              </a:ext>
            </a:extLst>
          </p:cNvPr>
          <p:cNvSpPr/>
          <p:nvPr/>
        </p:nvSpPr>
        <p:spPr>
          <a:xfrm>
            <a:off x="4702511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51" name="Rounded Rectangle 255">
            <a:extLst>
              <a:ext uri="{FF2B5EF4-FFF2-40B4-BE49-F238E27FC236}">
                <a16:creationId xmlns:a16="http://schemas.microsoft.com/office/drawing/2014/main" id="{88CFD4BF-5994-4808-8DA9-4CC4F2F295B7}"/>
              </a:ext>
            </a:extLst>
          </p:cNvPr>
          <p:cNvSpPr/>
          <p:nvPr/>
        </p:nvSpPr>
        <p:spPr>
          <a:xfrm>
            <a:off x="4702511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 </a:t>
            </a:r>
          </a:p>
        </p:txBody>
      </p: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AF88013C-CF35-46B2-9D41-01DCD7CF447D}"/>
              </a:ext>
            </a:extLst>
          </p:cNvPr>
          <p:cNvCxnSpPr>
            <a:cxnSpLocks/>
            <a:stCxn id="149" idx="2"/>
            <a:endCxn id="151" idx="0"/>
          </p:cNvCxnSpPr>
          <p:nvPr/>
        </p:nvCxnSpPr>
        <p:spPr>
          <a:xfrm>
            <a:off x="5667199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" name="Rounded Rectangle 255">
            <a:extLst>
              <a:ext uri="{FF2B5EF4-FFF2-40B4-BE49-F238E27FC236}">
                <a16:creationId xmlns:a16="http://schemas.microsoft.com/office/drawing/2014/main" id="{27688AD5-2FAB-4A60-A704-CB42FC11504A}"/>
              </a:ext>
            </a:extLst>
          </p:cNvPr>
          <p:cNvSpPr/>
          <p:nvPr/>
        </p:nvSpPr>
        <p:spPr>
          <a:xfrm>
            <a:off x="4702511" y="27573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C274A783-2C62-4F99-A2FE-F8C095BBAB40}"/>
              </a:ext>
            </a:extLst>
          </p:cNvPr>
          <p:cNvCxnSpPr>
            <a:cxnSpLocks/>
            <a:endCxn id="153" idx="0"/>
          </p:cNvCxnSpPr>
          <p:nvPr/>
        </p:nvCxnSpPr>
        <p:spPr>
          <a:xfrm>
            <a:off x="5667199" y="25604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5" name="Rounded Rectangle 255">
            <a:extLst>
              <a:ext uri="{FF2B5EF4-FFF2-40B4-BE49-F238E27FC236}">
                <a16:creationId xmlns:a16="http://schemas.microsoft.com/office/drawing/2014/main" id="{34F714ED-B534-429A-982A-364161BD215D}"/>
              </a:ext>
            </a:extLst>
          </p:cNvPr>
          <p:cNvSpPr/>
          <p:nvPr/>
        </p:nvSpPr>
        <p:spPr>
          <a:xfrm>
            <a:off x="6861520" y="7340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Frequency </a:t>
            </a:r>
          </a:p>
        </p:txBody>
      </p:sp>
      <p:sp>
        <p:nvSpPr>
          <p:cNvPr id="156" name="Rounded Rectangle 255">
            <a:extLst>
              <a:ext uri="{FF2B5EF4-FFF2-40B4-BE49-F238E27FC236}">
                <a16:creationId xmlns:a16="http://schemas.microsoft.com/office/drawing/2014/main" id="{C563D740-FA3B-4CC2-BE28-ED40908FCAE4}"/>
              </a:ext>
            </a:extLst>
          </p:cNvPr>
          <p:cNvSpPr/>
          <p:nvPr/>
        </p:nvSpPr>
        <p:spPr>
          <a:xfrm>
            <a:off x="6861520" y="225288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 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418B4FB9-65CD-4BC7-B7E0-FEB039DE3663}"/>
              </a:ext>
            </a:extLst>
          </p:cNvPr>
          <p:cNvCxnSpPr>
            <a:cxnSpLocks/>
            <a:stCxn id="155" idx="2"/>
            <a:endCxn id="156" idx="0"/>
          </p:cNvCxnSpPr>
          <p:nvPr/>
        </p:nvCxnSpPr>
        <p:spPr>
          <a:xfrm>
            <a:off x="7826208" y="1041636"/>
            <a:ext cx="0" cy="12112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8" name="Rounded Rectangle 255">
            <a:extLst>
              <a:ext uri="{FF2B5EF4-FFF2-40B4-BE49-F238E27FC236}">
                <a16:creationId xmlns:a16="http://schemas.microsoft.com/office/drawing/2014/main" id="{630A071C-7655-469A-BFF7-B355BE06E196}"/>
              </a:ext>
            </a:extLst>
          </p:cNvPr>
          <p:cNvSpPr/>
          <p:nvPr/>
        </p:nvSpPr>
        <p:spPr>
          <a:xfrm>
            <a:off x="6861520" y="2757362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3D64BC0D-50AB-49D3-878A-61FF04D63347}"/>
              </a:ext>
            </a:extLst>
          </p:cNvPr>
          <p:cNvCxnSpPr>
            <a:cxnSpLocks/>
            <a:endCxn id="158" idx="0"/>
          </p:cNvCxnSpPr>
          <p:nvPr/>
        </p:nvCxnSpPr>
        <p:spPr>
          <a:xfrm>
            <a:off x="7826208" y="2560436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07579E2-C507-46CD-B303-61B1FC50035F}"/>
              </a:ext>
            </a:extLst>
          </p:cNvPr>
          <p:cNvSpPr/>
          <p:nvPr/>
        </p:nvSpPr>
        <p:spPr>
          <a:xfrm>
            <a:off x="7084179" y="28738"/>
            <a:ext cx="1380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At-Work</a:t>
            </a:r>
          </a:p>
        </p:txBody>
      </p:sp>
      <p:sp>
        <p:nvSpPr>
          <p:cNvPr id="161" name="Rounded Rectangle 255">
            <a:extLst>
              <a:ext uri="{FF2B5EF4-FFF2-40B4-BE49-F238E27FC236}">
                <a16:creationId xmlns:a16="http://schemas.microsoft.com/office/drawing/2014/main" id="{91A7C70E-3F8B-4E31-A6E8-6D50C2E12D70}"/>
              </a:ext>
            </a:extLst>
          </p:cNvPr>
          <p:cNvSpPr/>
          <p:nvPr/>
        </p:nvSpPr>
        <p:spPr>
          <a:xfrm>
            <a:off x="2543501" y="2252174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 </a:t>
            </a:r>
          </a:p>
        </p:txBody>
      </p:sp>
      <p:sp>
        <p:nvSpPr>
          <p:cNvPr id="162" name="Rounded Rectangle 255">
            <a:extLst>
              <a:ext uri="{FF2B5EF4-FFF2-40B4-BE49-F238E27FC236}">
                <a16:creationId xmlns:a16="http://schemas.microsoft.com/office/drawing/2014/main" id="{B8E77F13-4E87-48D7-8643-155D058DF697}"/>
              </a:ext>
            </a:extLst>
          </p:cNvPr>
          <p:cNvSpPr/>
          <p:nvPr/>
        </p:nvSpPr>
        <p:spPr>
          <a:xfrm>
            <a:off x="2543501" y="2756648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 </a:t>
            </a: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EEFA363A-5AE3-4764-89A0-1BF20DF6A4F1}"/>
              </a:ext>
            </a:extLst>
          </p:cNvPr>
          <p:cNvCxnSpPr>
            <a:cxnSpLocks/>
            <a:stCxn id="161" idx="2"/>
            <a:endCxn id="162" idx="0"/>
          </p:cNvCxnSpPr>
          <p:nvPr/>
        </p:nvCxnSpPr>
        <p:spPr>
          <a:xfrm>
            <a:off x="3508189" y="2559722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Rounded Rectangle 255">
            <a:extLst>
              <a:ext uri="{FF2B5EF4-FFF2-40B4-BE49-F238E27FC236}">
                <a16:creationId xmlns:a16="http://schemas.microsoft.com/office/drawing/2014/main" id="{526D85F2-33DA-46DC-B2BC-7E51AFD09646}"/>
              </a:ext>
            </a:extLst>
          </p:cNvPr>
          <p:cNvSpPr/>
          <p:nvPr/>
        </p:nvSpPr>
        <p:spPr>
          <a:xfrm>
            <a:off x="366443" y="3920118"/>
            <a:ext cx="8413838" cy="289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Mode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A3CFEDA7-65A6-48B6-9696-6525E8B9F358}"/>
              </a:ext>
            </a:extLst>
          </p:cNvPr>
          <p:cNvCxnSpPr>
            <a:cxnSpLocks/>
            <a:stCxn id="110" idx="2"/>
            <a:endCxn id="164" idx="0"/>
          </p:cNvCxnSpPr>
          <p:nvPr/>
        </p:nvCxnSpPr>
        <p:spPr>
          <a:xfrm>
            <a:off x="4573362" y="3701934"/>
            <a:ext cx="0" cy="2181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5E5F13AA-CC8E-4558-92E8-4CAB36B42C1E}"/>
              </a:ext>
            </a:extLst>
          </p:cNvPr>
          <p:cNvCxnSpPr>
            <a:cxnSpLocks/>
            <a:stCxn id="147" idx="2"/>
            <a:endCxn id="161" idx="0"/>
          </p:cNvCxnSpPr>
          <p:nvPr/>
        </p:nvCxnSpPr>
        <p:spPr>
          <a:xfrm>
            <a:off x="3508189" y="2050584"/>
            <a:ext cx="0" cy="2015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22731C5B-AFE3-4836-8E7B-86B9DE31B5C5}"/>
              </a:ext>
            </a:extLst>
          </p:cNvPr>
          <p:cNvCxnSpPr>
            <a:cxnSpLocks/>
            <a:stCxn id="135" idx="2"/>
            <a:endCxn id="461" idx="0"/>
          </p:cNvCxnSpPr>
          <p:nvPr/>
        </p:nvCxnSpPr>
        <p:spPr>
          <a:xfrm>
            <a:off x="1349179" y="2560436"/>
            <a:ext cx="0" cy="20826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79A6D916-0204-49E6-BC30-5579353C651E}"/>
              </a:ext>
            </a:extLst>
          </p:cNvPr>
          <p:cNvCxnSpPr>
            <a:cxnSpLocks/>
            <a:stCxn id="153" idx="2"/>
          </p:cNvCxnSpPr>
          <p:nvPr/>
        </p:nvCxnSpPr>
        <p:spPr>
          <a:xfrm flipH="1">
            <a:off x="5667198" y="3064910"/>
            <a:ext cx="1" cy="347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1" name="Rounded Rectangle 255">
            <a:extLst>
              <a:ext uri="{FF2B5EF4-FFF2-40B4-BE49-F238E27FC236}">
                <a16:creationId xmlns:a16="http://schemas.microsoft.com/office/drawing/2014/main" id="{54221432-0658-46BC-A635-8DB74DCA9AD0}"/>
              </a:ext>
            </a:extLst>
          </p:cNvPr>
          <p:cNvSpPr/>
          <p:nvPr/>
        </p:nvSpPr>
        <p:spPr>
          <a:xfrm>
            <a:off x="3297529" y="4960599"/>
            <a:ext cx="2543456" cy="310432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Purpose</a:t>
            </a:r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85AE64F4-7D80-4A29-B090-C3E551E13B7D}"/>
              </a:ext>
            </a:extLst>
          </p:cNvPr>
          <p:cNvCxnSpPr>
            <a:cxnSpLocks/>
            <a:stCxn id="183" idx="2"/>
            <a:endCxn id="181" idx="0"/>
          </p:cNvCxnSpPr>
          <p:nvPr/>
        </p:nvCxnSpPr>
        <p:spPr>
          <a:xfrm flipH="1">
            <a:off x="4569257" y="4745393"/>
            <a:ext cx="2743" cy="2152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3" name="Rounded Rectangle 255">
            <a:extLst>
              <a:ext uri="{FF2B5EF4-FFF2-40B4-BE49-F238E27FC236}">
                <a16:creationId xmlns:a16="http://schemas.microsoft.com/office/drawing/2014/main" id="{58B871ED-AFC9-45CA-AA34-5C5D9F08714F}"/>
              </a:ext>
            </a:extLst>
          </p:cNvPr>
          <p:cNvSpPr/>
          <p:nvPr/>
        </p:nvSpPr>
        <p:spPr>
          <a:xfrm>
            <a:off x="363702" y="4419108"/>
            <a:ext cx="8416596" cy="32628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Stop Frequency</a:t>
            </a:r>
          </a:p>
        </p:txBody>
      </p:sp>
      <p:sp>
        <p:nvSpPr>
          <p:cNvPr id="185" name="Rounded Rectangle 255">
            <a:extLst>
              <a:ext uri="{FF2B5EF4-FFF2-40B4-BE49-F238E27FC236}">
                <a16:creationId xmlns:a16="http://schemas.microsoft.com/office/drawing/2014/main" id="{C9492E55-12F8-42D9-8E01-66343930FE37}"/>
              </a:ext>
            </a:extLst>
          </p:cNvPr>
          <p:cNvSpPr/>
          <p:nvPr/>
        </p:nvSpPr>
        <p:spPr>
          <a:xfrm>
            <a:off x="3297529" y="5479207"/>
            <a:ext cx="2543456" cy="310432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Destination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44CFD12A-32A9-4CCC-AB23-C3B60C449CA6}"/>
              </a:ext>
            </a:extLst>
          </p:cNvPr>
          <p:cNvCxnSpPr>
            <a:cxnSpLocks/>
            <a:stCxn id="181" idx="2"/>
            <a:endCxn id="185" idx="0"/>
          </p:cNvCxnSpPr>
          <p:nvPr/>
        </p:nvCxnSpPr>
        <p:spPr>
          <a:xfrm>
            <a:off x="4569257" y="5271031"/>
            <a:ext cx="0" cy="20817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7" name="Rounded Rectangle 255">
            <a:extLst>
              <a:ext uri="{FF2B5EF4-FFF2-40B4-BE49-F238E27FC236}">
                <a16:creationId xmlns:a16="http://schemas.microsoft.com/office/drawing/2014/main" id="{F1AFFCE7-0B15-47A0-9E21-ED81AECA2D7A}"/>
              </a:ext>
            </a:extLst>
          </p:cNvPr>
          <p:cNvSpPr/>
          <p:nvPr/>
        </p:nvSpPr>
        <p:spPr>
          <a:xfrm>
            <a:off x="3297529" y="5986565"/>
            <a:ext cx="2543455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Scheduling</a:t>
            </a:r>
          </a:p>
        </p:txBody>
      </p: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93F414AC-5464-4737-B807-5804C23DC8DA}"/>
              </a:ext>
            </a:extLst>
          </p:cNvPr>
          <p:cNvCxnSpPr>
            <a:cxnSpLocks/>
            <a:stCxn id="185" idx="2"/>
            <a:endCxn id="187" idx="0"/>
          </p:cNvCxnSpPr>
          <p:nvPr/>
        </p:nvCxnSpPr>
        <p:spPr>
          <a:xfrm>
            <a:off x="4569257" y="5789639"/>
            <a:ext cx="0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9" name="Rounded Rectangle 255">
            <a:extLst>
              <a:ext uri="{FF2B5EF4-FFF2-40B4-BE49-F238E27FC236}">
                <a16:creationId xmlns:a16="http://schemas.microsoft.com/office/drawing/2014/main" id="{9D8BAF71-62FE-4F27-9AD1-066B518E5CC3}"/>
              </a:ext>
            </a:extLst>
          </p:cNvPr>
          <p:cNvSpPr/>
          <p:nvPr/>
        </p:nvSpPr>
        <p:spPr>
          <a:xfrm>
            <a:off x="3297529" y="6491039"/>
            <a:ext cx="2543454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Mode</a:t>
            </a:r>
          </a:p>
        </p:txBody>
      </p:sp>
      <p:cxnSp>
        <p:nvCxnSpPr>
          <p:cNvPr id="190" name="Straight Arrow Connector 189">
            <a:extLst>
              <a:ext uri="{FF2B5EF4-FFF2-40B4-BE49-F238E27FC236}">
                <a16:creationId xmlns:a16="http://schemas.microsoft.com/office/drawing/2014/main" id="{8472E5A5-AC6F-46A7-A788-FCAC5E70172B}"/>
              </a:ext>
            </a:extLst>
          </p:cNvPr>
          <p:cNvCxnSpPr>
            <a:cxnSpLocks/>
            <a:stCxn id="187" idx="2"/>
            <a:endCxn id="189" idx="0"/>
          </p:cNvCxnSpPr>
          <p:nvPr/>
        </p:nvCxnSpPr>
        <p:spPr>
          <a:xfrm flipH="1">
            <a:off x="4569256" y="6294113"/>
            <a:ext cx="1" cy="196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6" name="Straight Arrow Connector 195">
            <a:extLst>
              <a:ext uri="{FF2B5EF4-FFF2-40B4-BE49-F238E27FC236}">
                <a16:creationId xmlns:a16="http://schemas.microsoft.com/office/drawing/2014/main" id="{37CB8ABD-AB3A-4688-9834-C698EF28672A}"/>
              </a:ext>
            </a:extLst>
          </p:cNvPr>
          <p:cNvCxnSpPr>
            <a:cxnSpLocks/>
            <a:stCxn id="164" idx="2"/>
            <a:endCxn id="183" idx="0"/>
          </p:cNvCxnSpPr>
          <p:nvPr/>
        </p:nvCxnSpPr>
        <p:spPr>
          <a:xfrm flipH="1">
            <a:off x="4572000" y="4209746"/>
            <a:ext cx="1362" cy="209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" name="Rounded Rectangle 255">
            <a:extLst>
              <a:ext uri="{FF2B5EF4-FFF2-40B4-BE49-F238E27FC236}">
                <a16:creationId xmlns:a16="http://schemas.microsoft.com/office/drawing/2014/main" id="{A18F6864-94AE-443D-B7B8-31F97F695C12}"/>
              </a:ext>
            </a:extLst>
          </p:cNvPr>
          <p:cNvSpPr/>
          <p:nvPr/>
        </p:nvSpPr>
        <p:spPr>
          <a:xfrm>
            <a:off x="3297529" y="6971829"/>
            <a:ext cx="2543454" cy="307548"/>
          </a:xfrm>
          <a:prstGeom prst="roundRect">
            <a:avLst/>
          </a:prstGeom>
          <a:solidFill>
            <a:srgbClr val="D0CECE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Write Trip Matrices</a:t>
            </a:r>
          </a:p>
        </p:txBody>
      </p: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03F03835-64FF-46D9-8CFA-7ABC7FDD771B}"/>
              </a:ext>
            </a:extLst>
          </p:cNvPr>
          <p:cNvCxnSpPr>
            <a:cxnSpLocks/>
            <a:stCxn id="189" idx="2"/>
            <a:endCxn id="206" idx="0"/>
          </p:cNvCxnSpPr>
          <p:nvPr/>
        </p:nvCxnSpPr>
        <p:spPr>
          <a:xfrm>
            <a:off x="4569256" y="6798587"/>
            <a:ext cx="0" cy="17324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3" name="Rounded Rectangle 255">
            <a:extLst>
              <a:ext uri="{FF2B5EF4-FFF2-40B4-BE49-F238E27FC236}">
                <a16:creationId xmlns:a16="http://schemas.microsoft.com/office/drawing/2014/main" id="{540CE33B-8EE3-4EB9-838E-C4E725AAEE37}"/>
              </a:ext>
            </a:extLst>
          </p:cNvPr>
          <p:cNvSpPr/>
          <p:nvPr/>
        </p:nvSpPr>
        <p:spPr>
          <a:xfrm>
            <a:off x="7125211" y="5216607"/>
            <a:ext cx="2609916" cy="2040731"/>
          </a:xfrm>
          <a:prstGeom prst="roundRect">
            <a:avLst>
              <a:gd name="adj" fmla="val 7859"/>
            </a:avLst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214" name="Rounded Rectangle 255">
            <a:extLst>
              <a:ext uri="{FF2B5EF4-FFF2-40B4-BE49-F238E27FC236}">
                <a16:creationId xmlns:a16="http://schemas.microsoft.com/office/drawing/2014/main" id="{DB0E8E74-6F46-4ADB-970B-E759215629C9}"/>
              </a:ext>
            </a:extLst>
          </p:cNvPr>
          <p:cNvSpPr/>
          <p:nvPr/>
        </p:nvSpPr>
        <p:spPr>
          <a:xfrm>
            <a:off x="7214399" y="5307281"/>
            <a:ext cx="2308292" cy="3219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Aggregate</a:t>
            </a:r>
          </a:p>
        </p:txBody>
      </p:sp>
      <p:sp>
        <p:nvSpPr>
          <p:cNvPr id="215" name="Rounded Rectangle 255">
            <a:extLst>
              <a:ext uri="{FF2B5EF4-FFF2-40B4-BE49-F238E27FC236}">
                <a16:creationId xmlns:a16="http://schemas.microsoft.com/office/drawing/2014/main" id="{E2F4E80A-0811-4D79-88A3-9365E38294E9}"/>
              </a:ext>
            </a:extLst>
          </p:cNvPr>
          <p:cNvSpPr/>
          <p:nvPr/>
        </p:nvSpPr>
        <p:spPr>
          <a:xfrm>
            <a:off x="7214399" y="5686268"/>
            <a:ext cx="2308292" cy="32198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Long-Term/Mobility</a:t>
            </a:r>
          </a:p>
        </p:txBody>
      </p:sp>
      <p:sp>
        <p:nvSpPr>
          <p:cNvPr id="216" name="Rounded Rectangle 255">
            <a:extLst>
              <a:ext uri="{FF2B5EF4-FFF2-40B4-BE49-F238E27FC236}">
                <a16:creationId xmlns:a16="http://schemas.microsoft.com/office/drawing/2014/main" id="{F086ED86-4D1E-4483-9E4C-5DD372B89522}"/>
              </a:ext>
            </a:extLst>
          </p:cNvPr>
          <p:cNvSpPr/>
          <p:nvPr/>
        </p:nvSpPr>
        <p:spPr>
          <a:xfrm>
            <a:off x="7214397" y="6063427"/>
            <a:ext cx="2308294" cy="32198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Person Daily</a:t>
            </a:r>
          </a:p>
        </p:txBody>
      </p:sp>
      <p:sp>
        <p:nvSpPr>
          <p:cNvPr id="217" name="Rounded Rectangle 255">
            <a:extLst>
              <a:ext uri="{FF2B5EF4-FFF2-40B4-BE49-F238E27FC236}">
                <a16:creationId xmlns:a16="http://schemas.microsoft.com/office/drawing/2014/main" id="{FBBFDD1A-8C1C-4821-B2B7-9879BC73F6AB}"/>
              </a:ext>
            </a:extLst>
          </p:cNvPr>
          <p:cNvSpPr/>
          <p:nvPr/>
        </p:nvSpPr>
        <p:spPr>
          <a:xfrm>
            <a:off x="7200401" y="6457547"/>
            <a:ext cx="2322290" cy="32198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Tour</a:t>
            </a:r>
          </a:p>
        </p:txBody>
      </p:sp>
      <p:sp>
        <p:nvSpPr>
          <p:cNvPr id="218" name="Rounded Rectangle 255">
            <a:extLst>
              <a:ext uri="{FF2B5EF4-FFF2-40B4-BE49-F238E27FC236}">
                <a16:creationId xmlns:a16="http://schemas.microsoft.com/office/drawing/2014/main" id="{86C24A4C-5B25-458F-AC26-49AB54CFE712}"/>
              </a:ext>
            </a:extLst>
          </p:cNvPr>
          <p:cNvSpPr/>
          <p:nvPr/>
        </p:nvSpPr>
        <p:spPr>
          <a:xfrm>
            <a:off x="7214397" y="6849004"/>
            <a:ext cx="2322290" cy="32198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Trip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0EFF197-E8B2-474B-8DD7-370A718CE776}"/>
              </a:ext>
            </a:extLst>
          </p:cNvPr>
          <p:cNvSpPr/>
          <p:nvPr/>
        </p:nvSpPr>
        <p:spPr>
          <a:xfrm>
            <a:off x="646738" y="28699"/>
            <a:ext cx="13807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Mandatory</a:t>
            </a:r>
          </a:p>
        </p:txBody>
      </p:sp>
      <p:sp>
        <p:nvSpPr>
          <p:cNvPr id="65" name="Rounded Rectangle 255">
            <a:extLst>
              <a:ext uri="{FF2B5EF4-FFF2-40B4-BE49-F238E27FC236}">
                <a16:creationId xmlns:a16="http://schemas.microsoft.com/office/drawing/2014/main" id="{50A28E67-5B6F-434E-A5B9-DC3A3DA51FE0}"/>
              </a:ext>
            </a:extLst>
          </p:cNvPr>
          <p:cNvSpPr/>
          <p:nvPr/>
        </p:nvSpPr>
        <p:spPr>
          <a:xfrm>
            <a:off x="315749" y="-1356444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Transit Subsidy Model</a:t>
            </a:r>
          </a:p>
        </p:txBody>
      </p:sp>
      <p:sp>
        <p:nvSpPr>
          <p:cNvPr id="66" name="Rounded Rectangle 255">
            <a:extLst>
              <a:ext uri="{FF2B5EF4-FFF2-40B4-BE49-F238E27FC236}">
                <a16:creationId xmlns:a16="http://schemas.microsoft.com/office/drawing/2014/main" id="{18429F97-398B-405E-8B86-13BD500BC6AB}"/>
              </a:ext>
            </a:extLst>
          </p:cNvPr>
          <p:cNvSpPr/>
          <p:nvPr/>
        </p:nvSpPr>
        <p:spPr>
          <a:xfrm>
            <a:off x="3079031" y="-1357393"/>
            <a:ext cx="2543456" cy="3104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Transit Pass Model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3A396030-736D-440B-93BC-123A2C8E5074}"/>
              </a:ext>
            </a:extLst>
          </p:cNvPr>
          <p:cNvCxnSpPr>
            <a:cxnSpLocks/>
            <a:stCxn id="66" idx="3"/>
            <a:endCxn id="45" idx="1"/>
          </p:cNvCxnSpPr>
          <p:nvPr/>
        </p:nvCxnSpPr>
        <p:spPr>
          <a:xfrm>
            <a:off x="5622487" y="-1202177"/>
            <a:ext cx="365672" cy="1026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Rounded Rectangle 255">
            <a:extLst>
              <a:ext uri="{FF2B5EF4-FFF2-40B4-BE49-F238E27FC236}">
                <a16:creationId xmlns:a16="http://schemas.microsoft.com/office/drawing/2014/main" id="{B180319A-C411-4129-A330-14FDA6C77D42}"/>
              </a:ext>
            </a:extLst>
          </p:cNvPr>
          <p:cNvSpPr/>
          <p:nvPr/>
        </p:nvSpPr>
        <p:spPr>
          <a:xfrm>
            <a:off x="5988159" y="-821488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Telecommute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91AE69C-AB01-4D82-87A9-5DE5EFEB7966}"/>
              </a:ext>
            </a:extLst>
          </p:cNvPr>
          <p:cNvCxnSpPr>
            <a:cxnSpLocks/>
            <a:stCxn id="97" idx="3"/>
            <a:endCxn id="51" idx="1"/>
          </p:cNvCxnSpPr>
          <p:nvPr/>
        </p:nvCxnSpPr>
        <p:spPr>
          <a:xfrm flipV="1">
            <a:off x="2835852" y="-666703"/>
            <a:ext cx="287891" cy="9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CD0341D8-907A-4FC9-8FA5-448DA9314BF9}"/>
              </a:ext>
            </a:extLst>
          </p:cNvPr>
          <p:cNvCxnSpPr>
            <a:cxnSpLocks/>
            <a:stCxn id="51" idx="3"/>
            <a:endCxn id="71" idx="1"/>
          </p:cNvCxnSpPr>
          <p:nvPr/>
        </p:nvCxnSpPr>
        <p:spPr>
          <a:xfrm flipV="1">
            <a:off x="5667198" y="-667714"/>
            <a:ext cx="320961" cy="10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Rounded Rectangle 255">
            <a:extLst>
              <a:ext uri="{FF2B5EF4-FFF2-40B4-BE49-F238E27FC236}">
                <a16:creationId xmlns:a16="http://schemas.microsoft.com/office/drawing/2014/main" id="{39052D77-49B7-4F19-AF9C-F5A6443C60E2}"/>
              </a:ext>
            </a:extLst>
          </p:cNvPr>
          <p:cNvSpPr/>
          <p:nvPr/>
        </p:nvSpPr>
        <p:spPr>
          <a:xfrm>
            <a:off x="292397" y="-810551"/>
            <a:ext cx="2543455" cy="30754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Vehicle Type Model</a:t>
            </a:r>
          </a:p>
        </p:txBody>
      </p:sp>
      <p:sp>
        <p:nvSpPr>
          <p:cNvPr id="110" name="Rounded Rectangle 255">
            <a:extLst>
              <a:ext uri="{FF2B5EF4-FFF2-40B4-BE49-F238E27FC236}">
                <a16:creationId xmlns:a16="http://schemas.microsoft.com/office/drawing/2014/main" id="{9B27DD2B-65B5-4A1C-BC0C-E4030E5D68F7}"/>
              </a:ext>
            </a:extLst>
          </p:cNvPr>
          <p:cNvSpPr/>
          <p:nvPr/>
        </p:nvSpPr>
        <p:spPr>
          <a:xfrm>
            <a:off x="366443" y="3412306"/>
            <a:ext cx="8413838" cy="28962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Vehicle Availability Model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D2C5A836-8A03-4362-A9B7-0C0C454F20FE}"/>
              </a:ext>
            </a:extLst>
          </p:cNvPr>
          <p:cNvCxnSpPr>
            <a:cxnSpLocks/>
          </p:cNvCxnSpPr>
          <p:nvPr/>
        </p:nvCxnSpPr>
        <p:spPr>
          <a:xfrm flipH="1">
            <a:off x="3508189" y="3057074"/>
            <a:ext cx="1" cy="3719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DE108E5-D762-4005-B2AD-91E6C4893DB4}"/>
              </a:ext>
            </a:extLst>
          </p:cNvPr>
          <p:cNvCxnSpPr>
            <a:cxnSpLocks/>
          </p:cNvCxnSpPr>
          <p:nvPr/>
        </p:nvCxnSpPr>
        <p:spPr>
          <a:xfrm flipH="1">
            <a:off x="7863290" y="3076288"/>
            <a:ext cx="1" cy="34739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nector: Elbow 88">
            <a:extLst>
              <a:ext uri="{FF2B5EF4-FFF2-40B4-BE49-F238E27FC236}">
                <a16:creationId xmlns:a16="http://schemas.microsoft.com/office/drawing/2014/main" id="{4DA7325C-37E0-49EE-93D7-A13E3EF84525}"/>
              </a:ext>
            </a:extLst>
          </p:cNvPr>
          <p:cNvCxnSpPr>
            <a:stCxn id="127" idx="2"/>
            <a:endCxn id="65" idx="0"/>
          </p:cNvCxnSpPr>
          <p:nvPr/>
        </p:nvCxnSpPr>
        <p:spPr>
          <a:xfrm rot="5400000">
            <a:off x="2870458" y="-2881458"/>
            <a:ext cx="242033" cy="2807994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83214725-FFC2-46C8-9E93-A1FEBCAD74DC}"/>
              </a:ext>
            </a:extLst>
          </p:cNvPr>
          <p:cNvCxnSpPr>
            <a:stCxn id="45" idx="2"/>
            <a:endCxn id="97" idx="0"/>
          </p:cNvCxnSpPr>
          <p:nvPr/>
        </p:nvCxnSpPr>
        <p:spPr>
          <a:xfrm rot="5400000">
            <a:off x="4298935" y="-3771504"/>
            <a:ext cx="226143" cy="569576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7" name="Connector: Elbow 166">
            <a:extLst>
              <a:ext uri="{FF2B5EF4-FFF2-40B4-BE49-F238E27FC236}">
                <a16:creationId xmlns:a16="http://schemas.microsoft.com/office/drawing/2014/main" id="{A21ACC41-9898-4A13-BBC1-703BEB3180A5}"/>
              </a:ext>
            </a:extLst>
          </p:cNvPr>
          <p:cNvCxnSpPr>
            <a:cxnSpLocks/>
            <a:stCxn id="71" idx="2"/>
            <a:endCxn id="56" idx="0"/>
          </p:cNvCxnSpPr>
          <p:nvPr/>
        </p:nvCxnSpPr>
        <p:spPr>
          <a:xfrm rot="5400000">
            <a:off x="5761979" y="-1752428"/>
            <a:ext cx="259420" cy="273639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1" name="Rounded Rectangle 255">
            <a:extLst>
              <a:ext uri="{FF2B5EF4-FFF2-40B4-BE49-F238E27FC236}">
                <a16:creationId xmlns:a16="http://schemas.microsoft.com/office/drawing/2014/main" id="{1FE7ED79-B7FC-423C-A125-1507E310B390}"/>
              </a:ext>
            </a:extLst>
          </p:cNvPr>
          <p:cNvSpPr/>
          <p:nvPr/>
        </p:nvSpPr>
        <p:spPr>
          <a:xfrm>
            <a:off x="384491" y="2768700"/>
            <a:ext cx="1929375" cy="3075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School Dropoff/Pickup </a:t>
            </a:r>
          </a:p>
        </p:txBody>
      </p:sp>
      <p:cxnSp>
        <p:nvCxnSpPr>
          <p:cNvPr id="464" name="Straight Arrow Connector 463">
            <a:extLst>
              <a:ext uri="{FF2B5EF4-FFF2-40B4-BE49-F238E27FC236}">
                <a16:creationId xmlns:a16="http://schemas.microsoft.com/office/drawing/2014/main" id="{2EC3EDC7-5EA0-4908-8AFF-DDB1AB598C31}"/>
              </a:ext>
            </a:extLst>
          </p:cNvPr>
          <p:cNvCxnSpPr>
            <a:cxnSpLocks/>
            <a:stCxn id="461" idx="2"/>
          </p:cNvCxnSpPr>
          <p:nvPr/>
        </p:nvCxnSpPr>
        <p:spPr>
          <a:xfrm flipH="1">
            <a:off x="1337137" y="3076248"/>
            <a:ext cx="12042" cy="3360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914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67B6ED-E357-B04D-EA5A-D64F3D92D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54"/>
          <a:stretch/>
        </p:blipFill>
        <p:spPr>
          <a:xfrm>
            <a:off x="0" y="1029903"/>
            <a:ext cx="5484700" cy="57639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E9A327-CA7E-49B5-B423-568D6E21E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Visitor Model: </a:t>
            </a:r>
            <a:r>
              <a:rPr lang="en-US" dirty="0" err="1"/>
              <a:t>CTRAMP</a:t>
            </a:r>
            <a:r>
              <a:rPr lang="en-US" dirty="0"/>
              <a:t> ↔</a:t>
            </a:r>
            <a:r>
              <a:rPr lang="en-US" dirty="0">
                <a:latin typeface="Matura MT Script Capitals" panose="03020802060602070202" pitchFamily="66" charset="0"/>
              </a:rPr>
              <a:t> </a:t>
            </a:r>
            <a:r>
              <a:rPr lang="en-US" dirty="0"/>
              <a:t>Activity Sim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5395033-618B-7FB7-9477-BBEAFC29791A}"/>
              </a:ext>
            </a:extLst>
          </p:cNvPr>
          <p:cNvSpPr/>
          <p:nvPr/>
        </p:nvSpPr>
        <p:spPr>
          <a:xfrm rot="5400000">
            <a:off x="495361" y="1897232"/>
            <a:ext cx="608495" cy="413886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D91C87-4ADF-774C-0C6A-4BB91218ACF0}"/>
              </a:ext>
            </a:extLst>
          </p:cNvPr>
          <p:cNvSpPr txBox="1"/>
          <p:nvPr/>
        </p:nvSpPr>
        <p:spPr>
          <a:xfrm>
            <a:off x="5657955" y="1029903"/>
            <a:ext cx="331279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Most input data is shared with the overall model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This step requires data to be formatted for </a:t>
            </a:r>
            <a:r>
              <a:rPr lang="en-US" sz="1600" dirty="0" err="1">
                <a:solidFill>
                  <a:schemeClr val="accent6"/>
                </a:solidFill>
              </a:rPr>
              <a:t>asim</a:t>
            </a:r>
            <a:endParaRPr lang="en-US" sz="1600" dirty="0">
              <a:solidFill>
                <a:schemeClr val="accent6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Tour enumeration uses external survey data for probabilistic simulation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accent6"/>
                </a:solidFill>
              </a:rPr>
              <a:t>This step requires new code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Native 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</a:rPr>
              <a:t>asim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models are used for tours, stops, and trips level models</a:t>
            </a:r>
            <a:br>
              <a:rPr lang="en-US" sz="1600" dirty="0">
                <a:solidFill>
                  <a:schemeClr val="tx1">
                    <a:lumMod val="50000"/>
                  </a:schemeClr>
                </a:solidFill>
              </a:rPr>
            </a:b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2A573B0-2500-DDBC-B3E3-5DD021941CBA}"/>
              </a:ext>
            </a:extLst>
          </p:cNvPr>
          <p:cNvSpPr/>
          <p:nvPr/>
        </p:nvSpPr>
        <p:spPr>
          <a:xfrm rot="10800000" flipV="1">
            <a:off x="5408561" y="2492184"/>
            <a:ext cx="608495" cy="413886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818954D-67F5-7217-804F-6495C5ECFA40}"/>
              </a:ext>
            </a:extLst>
          </p:cNvPr>
          <p:cNvSpPr/>
          <p:nvPr/>
        </p:nvSpPr>
        <p:spPr>
          <a:xfrm rot="10800000" flipV="1">
            <a:off x="5408561" y="3934162"/>
            <a:ext cx="608495" cy="413886"/>
          </a:xfrm>
          <a:prstGeom prst="rightArrow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9443A1-2A86-F294-CD0A-79FD854504DD}"/>
              </a:ext>
            </a:extLst>
          </p:cNvPr>
          <p:cNvSpPr/>
          <p:nvPr/>
        </p:nvSpPr>
        <p:spPr>
          <a:xfrm>
            <a:off x="2115077" y="973898"/>
            <a:ext cx="3427373" cy="2214624"/>
          </a:xfrm>
          <a:prstGeom prst="roundRect">
            <a:avLst>
              <a:gd name="adj" fmla="val 9278"/>
            </a:avLst>
          </a:prstGeom>
          <a:noFill/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512590C-321A-463C-455D-B800B41BB8D3}"/>
              </a:ext>
            </a:extLst>
          </p:cNvPr>
          <p:cNvSpPr/>
          <p:nvPr/>
        </p:nvSpPr>
        <p:spPr>
          <a:xfrm>
            <a:off x="2115076" y="3244527"/>
            <a:ext cx="3427373" cy="3549340"/>
          </a:xfrm>
          <a:prstGeom prst="roundRect">
            <a:avLst>
              <a:gd name="adj" fmla="val 5349"/>
            </a:avLst>
          </a:prstGeom>
          <a:noFill/>
          <a:ln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3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6F4F6A1D-6FD6-610E-76AA-B62823B7D263}"/>
              </a:ext>
            </a:extLst>
          </p:cNvPr>
          <p:cNvSpPr/>
          <p:nvPr/>
        </p:nvSpPr>
        <p:spPr>
          <a:xfrm>
            <a:off x="281788" y="1309037"/>
            <a:ext cx="6860807" cy="4886058"/>
          </a:xfrm>
          <a:prstGeom prst="roundRect">
            <a:avLst>
              <a:gd name="adj" fmla="val 7329"/>
            </a:avLst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7C62451-999F-4E95-D31D-DA181E34FD9C}"/>
              </a:ext>
            </a:extLst>
          </p:cNvPr>
          <p:cNvSpPr/>
          <p:nvPr/>
        </p:nvSpPr>
        <p:spPr>
          <a:xfrm>
            <a:off x="4572000" y="3691844"/>
            <a:ext cx="2417106" cy="2418867"/>
          </a:xfrm>
          <a:prstGeom prst="roundRect">
            <a:avLst>
              <a:gd name="adj" fmla="val 9207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1956CB-4FB3-31EB-617A-201A8BFA4D40}"/>
              </a:ext>
            </a:extLst>
          </p:cNvPr>
          <p:cNvSpPr/>
          <p:nvPr/>
        </p:nvSpPr>
        <p:spPr>
          <a:xfrm>
            <a:off x="501803" y="3691844"/>
            <a:ext cx="3485821" cy="2418868"/>
          </a:xfrm>
          <a:prstGeom prst="roundRect">
            <a:avLst>
              <a:gd name="adj" fmla="val 8593"/>
            </a:avLst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7DDB-5A3C-47B1-A3A6-DA8FF7A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Visitor Model python module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2DE76-54A2-2CE5-3E06-CD99FA312257}"/>
              </a:ext>
            </a:extLst>
          </p:cNvPr>
          <p:cNvSpPr txBox="1"/>
          <p:nvPr/>
        </p:nvSpPr>
        <p:spPr>
          <a:xfrm>
            <a:off x="462138" y="3701999"/>
            <a:ext cx="3525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visitor_convert_configs.py</a:t>
            </a:r>
          </a:p>
          <a:p>
            <a:pPr algn="ctr"/>
            <a:r>
              <a:rPr lang="en-US" sz="1350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TourEnumMixin</a:t>
            </a:r>
            <a:endParaRPr lang="en-US" sz="1350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135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r>
              <a:rPr lang="en-US" sz="135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*optional helper script to convert </a:t>
            </a:r>
            <a:r>
              <a:rPr lang="en-US" sz="1350" i="1" dirty="0" err="1">
                <a:solidFill>
                  <a:schemeClr val="tx1">
                    <a:lumMod val="40000"/>
                    <a:lumOff val="60000"/>
                  </a:schemeClr>
                </a:solidFill>
              </a:rPr>
              <a:t>CTRAMP</a:t>
            </a:r>
            <a:r>
              <a:rPr lang="en-US" sz="1350" i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 configs to activity sim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C77F89-B749-D5F6-83FA-A868379644E0}"/>
              </a:ext>
            </a:extLst>
          </p:cNvPr>
          <p:cNvSpPr txBox="1"/>
          <p:nvPr/>
        </p:nvSpPr>
        <p:spPr>
          <a:xfrm>
            <a:off x="4639732" y="3701999"/>
            <a:ext cx="2310341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visitor_tour_enum.py</a:t>
            </a:r>
          </a:p>
          <a:p>
            <a:pPr algn="ctr"/>
            <a:r>
              <a:rPr lang="en-US" sz="1350" dirty="0" err="1"/>
              <a:t>TripStopFrequencMixin</a:t>
            </a:r>
            <a:br>
              <a:rPr lang="en-US" sz="1350" dirty="0"/>
            </a:br>
            <a:r>
              <a:rPr lang="en-US" sz="1350" dirty="0" err="1"/>
              <a:t>TourSchedulingMixin</a:t>
            </a:r>
            <a:br>
              <a:rPr lang="en-US" sz="1350" dirty="0"/>
            </a:br>
            <a:endParaRPr lang="en-US" sz="1350" b="1" dirty="0"/>
          </a:p>
          <a:p>
            <a:r>
              <a:rPr lang="en-US" sz="1350" dirty="0"/>
              <a:t>Probabilistically generates visitor tables</a:t>
            </a:r>
          </a:p>
          <a:p>
            <a:r>
              <a:rPr lang="en-US" sz="1350" dirty="0"/>
              <a:t>- tours_visitors.csv</a:t>
            </a:r>
          </a:p>
          <a:p>
            <a:r>
              <a:rPr lang="en-US" sz="1350" dirty="0"/>
              <a:t>- persons_visitors.csv</a:t>
            </a:r>
          </a:p>
          <a:p>
            <a:r>
              <a:rPr lang="en-US" sz="1350" dirty="0"/>
              <a:t>- households_visitors.csv</a:t>
            </a:r>
          </a:p>
          <a:p>
            <a:endParaRPr lang="en-US" sz="1350" dirty="0"/>
          </a:p>
          <a:p>
            <a:endParaRPr lang="en-US" sz="1350" dirty="0"/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43943DF-435B-FBB5-6BFD-06BFE2C54139}"/>
              </a:ext>
            </a:extLst>
          </p:cNvPr>
          <p:cNvCxnSpPr>
            <a:cxnSpLocks/>
          </p:cNvCxnSpPr>
          <p:nvPr/>
        </p:nvCxnSpPr>
        <p:spPr>
          <a:xfrm>
            <a:off x="4383179" y="3752066"/>
            <a:ext cx="0" cy="2358646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95640B0-5CE8-DAEB-6E55-8CC7654577D9}"/>
              </a:ext>
            </a:extLst>
          </p:cNvPr>
          <p:cNvSpPr txBox="1"/>
          <p:nvPr/>
        </p:nvSpPr>
        <p:spPr>
          <a:xfrm>
            <a:off x="394636" y="1377056"/>
            <a:ext cx="6717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visitor_model.py</a:t>
            </a:r>
            <a:br>
              <a:rPr lang="en-US" sz="1600" b="1" dirty="0"/>
            </a:br>
            <a:endParaRPr lang="en-US" sz="1600" b="1" dirty="0"/>
          </a:p>
          <a:p>
            <a:r>
              <a:rPr lang="en-US" sz="1350" dirty="0"/>
              <a:t>	python visitor_model.py *</a:t>
            </a:r>
            <a:r>
              <a:rPr lang="en-US" sz="1350" dirty="0" err="1"/>
              <a:t>args</a:t>
            </a:r>
            <a:br>
              <a:rPr lang="en-US" sz="1350" dirty="0"/>
            </a:br>
            <a:r>
              <a:rPr lang="en-US" sz="1350" dirty="0"/>
              <a:t>		-s, --</a:t>
            </a:r>
            <a:r>
              <a:rPr lang="en-US" sz="1350" dirty="0" err="1"/>
              <a:t>setup_configs</a:t>
            </a:r>
            <a:r>
              <a:rPr lang="en-US" sz="1350" dirty="0"/>
              <a:t> : runs config conversion</a:t>
            </a:r>
          </a:p>
          <a:p>
            <a:r>
              <a:rPr lang="en-US" sz="1350" dirty="0"/>
              <a:t>		-t, --</a:t>
            </a:r>
            <a:r>
              <a:rPr lang="en-US" sz="1350" dirty="0" err="1"/>
              <a:t>tour_enum</a:t>
            </a:r>
            <a:r>
              <a:rPr lang="en-US" sz="1350" dirty="0"/>
              <a:t> 	  : runs tour enumeration</a:t>
            </a:r>
          </a:p>
          <a:p>
            <a:r>
              <a:rPr lang="en-US" sz="1350" dirty="0"/>
              <a:t>		-a, --</a:t>
            </a:r>
            <a:r>
              <a:rPr lang="en-US" sz="1350" dirty="0" err="1"/>
              <a:t>asim</a:t>
            </a:r>
            <a:r>
              <a:rPr lang="en-US" sz="1350" dirty="0"/>
              <a:t> 		  : runs </a:t>
            </a:r>
            <a:r>
              <a:rPr lang="en-US" sz="1350" dirty="0" err="1"/>
              <a:t>activitysim</a:t>
            </a:r>
            <a:r>
              <a:rPr lang="en-US" sz="1350" dirty="0"/>
              <a:t> using generated visitor tours</a:t>
            </a:r>
          </a:p>
          <a:p>
            <a:endParaRPr lang="en-US" sz="1350" dirty="0"/>
          </a:p>
          <a:p>
            <a:r>
              <a:rPr lang="en-US" sz="1350" dirty="0"/>
              <a:t>Configured using </a:t>
            </a:r>
            <a:r>
              <a:rPr lang="en-US" sz="1350" dirty="0" err="1"/>
              <a:t>settings_visitor.yaml</a:t>
            </a:r>
            <a:endParaRPr lang="en-US" sz="1350" dirty="0"/>
          </a:p>
          <a:p>
            <a:endParaRPr lang="en-US" sz="1350" dirty="0"/>
          </a:p>
          <a:p>
            <a:r>
              <a:rPr lang="en-US" sz="1350" dirty="0"/>
              <a:t>Uses class </a:t>
            </a:r>
            <a:r>
              <a:rPr lang="en-US" sz="1350" dirty="0" err="1"/>
              <a:t>mixins</a:t>
            </a:r>
            <a:r>
              <a:rPr lang="en-US" sz="1350" dirty="0"/>
              <a:t> to succinctly inherit methods and encapsulate variables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83B8903-E16D-F826-62D3-8C16E1E85C2D}"/>
              </a:ext>
            </a:extLst>
          </p:cNvPr>
          <p:cNvSpPr/>
          <p:nvPr/>
        </p:nvSpPr>
        <p:spPr>
          <a:xfrm>
            <a:off x="3987625" y="4578436"/>
            <a:ext cx="584376" cy="599955"/>
          </a:xfrm>
          <a:prstGeom prst="rightArrow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568D55E4-A857-9863-B418-C76995414001}"/>
              </a:ext>
            </a:extLst>
          </p:cNvPr>
          <p:cNvSpPr/>
          <p:nvPr/>
        </p:nvSpPr>
        <p:spPr>
          <a:xfrm>
            <a:off x="7305201" y="4262482"/>
            <a:ext cx="1705552" cy="1440065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F67F3A-A9E7-AC79-EA14-D41FD579841C}"/>
              </a:ext>
            </a:extLst>
          </p:cNvPr>
          <p:cNvSpPr txBox="1"/>
          <p:nvPr/>
        </p:nvSpPr>
        <p:spPr>
          <a:xfrm>
            <a:off x="7305201" y="4308648"/>
            <a:ext cx="1705552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simulation.py</a:t>
            </a:r>
          </a:p>
          <a:p>
            <a:pPr algn="ctr"/>
            <a:endParaRPr lang="en-US" sz="1350" b="1" dirty="0"/>
          </a:p>
          <a:p>
            <a:r>
              <a:rPr lang="en-US" sz="1350" dirty="0"/>
              <a:t>Runs </a:t>
            </a:r>
            <a:r>
              <a:rPr lang="en-US" sz="1350" dirty="0" err="1"/>
              <a:t>ActivitySim</a:t>
            </a:r>
            <a:r>
              <a:rPr lang="en-US" sz="1350" dirty="0"/>
              <a:t> models using generated tables</a:t>
            </a:r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10" name="Arrow: Bent-Up 9">
            <a:extLst>
              <a:ext uri="{FF2B5EF4-FFF2-40B4-BE49-F238E27FC236}">
                <a16:creationId xmlns:a16="http://schemas.microsoft.com/office/drawing/2014/main" id="{85ACEF5B-0A95-2F28-8514-3D524449A035}"/>
              </a:ext>
            </a:extLst>
          </p:cNvPr>
          <p:cNvSpPr/>
          <p:nvPr/>
        </p:nvSpPr>
        <p:spPr>
          <a:xfrm rot="10800000" flipH="1">
            <a:off x="7151712" y="3752428"/>
            <a:ext cx="913517" cy="510051"/>
          </a:xfrm>
          <a:prstGeom prst="bentUpArrow">
            <a:avLst>
              <a:gd name="adj1" fmla="val 50000"/>
              <a:gd name="adj2" fmla="val 50000"/>
              <a:gd name="adj3" fmla="val 25000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4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4A85B8-02E7-DBA6-4754-6E3B65E5A12D}"/>
              </a:ext>
            </a:extLst>
          </p:cNvPr>
          <p:cNvSpPr/>
          <p:nvPr/>
        </p:nvSpPr>
        <p:spPr>
          <a:xfrm>
            <a:off x="1979916" y="2345912"/>
            <a:ext cx="1323741" cy="158864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Probabilities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1956CB-4FB3-31EB-617A-201A8BFA4D40}"/>
              </a:ext>
            </a:extLst>
          </p:cNvPr>
          <p:cNvSpPr/>
          <p:nvPr/>
        </p:nvSpPr>
        <p:spPr>
          <a:xfrm>
            <a:off x="229957" y="1328986"/>
            <a:ext cx="3225514" cy="2761751"/>
          </a:xfrm>
          <a:prstGeom prst="roundRect">
            <a:avLst>
              <a:gd name="adj" fmla="val 6223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7DDB-5A3C-47B1-A3A6-DA8FF7A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Visitor Model: Data conversion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028738-3947-410E-98AC-96F6CCE44680}"/>
              </a:ext>
            </a:extLst>
          </p:cNvPr>
          <p:cNvSpPr/>
          <p:nvPr/>
        </p:nvSpPr>
        <p:spPr>
          <a:xfrm>
            <a:off x="2256954" y="2633247"/>
            <a:ext cx="844781" cy="3911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Tour/Trip Scheduling</a:t>
            </a:r>
          </a:p>
        </p:txBody>
      </p:sp>
      <p:sp>
        <p:nvSpPr>
          <p:cNvPr id="27" name="Flowchart: Multidocument 26">
            <a:extLst>
              <a:ext uri="{FF2B5EF4-FFF2-40B4-BE49-F238E27FC236}">
                <a16:creationId xmlns:a16="http://schemas.microsoft.com/office/drawing/2014/main" id="{245E8456-5DE6-7E72-56EF-2CD7299EFD1D}"/>
              </a:ext>
            </a:extLst>
          </p:cNvPr>
          <p:cNvSpPr/>
          <p:nvPr/>
        </p:nvSpPr>
        <p:spPr>
          <a:xfrm>
            <a:off x="312864" y="2345911"/>
            <a:ext cx="1403198" cy="74234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Tour TOD freq.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Inbound/outbound Stop Duration freq.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788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B20E5F6-1E28-F4E0-895A-8F51164C2A5E}"/>
              </a:ext>
            </a:extLst>
          </p:cNvPr>
          <p:cNvSpPr/>
          <p:nvPr/>
        </p:nvSpPr>
        <p:spPr>
          <a:xfrm>
            <a:off x="444435" y="3338701"/>
            <a:ext cx="1060598" cy="63432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Extrapolate Scheduling from 40 to 48 periods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2DE76-54A2-2CE5-3E06-CD99FA312257}"/>
              </a:ext>
            </a:extLst>
          </p:cNvPr>
          <p:cNvSpPr txBox="1"/>
          <p:nvPr/>
        </p:nvSpPr>
        <p:spPr>
          <a:xfrm>
            <a:off x="229958" y="1351643"/>
            <a:ext cx="3225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visitor_convert_configs.py</a:t>
            </a:r>
            <a:br>
              <a:rPr lang="en-US" sz="1350" dirty="0"/>
            </a:br>
            <a:br>
              <a:rPr lang="en-US" sz="1350" dirty="0"/>
            </a:br>
            <a:r>
              <a:rPr lang="en-US" sz="1350" dirty="0"/>
              <a:t>*</a:t>
            </a:r>
            <a:r>
              <a:rPr lang="en-US" sz="1350" i="1" dirty="0"/>
              <a:t>one-time conversion of </a:t>
            </a:r>
            <a:r>
              <a:rPr lang="en-US" sz="1350" i="1" dirty="0" err="1"/>
              <a:t>CTRAMP</a:t>
            </a:r>
            <a:r>
              <a:rPr lang="en-US" sz="1350" i="1" dirty="0"/>
              <a:t> inputs for  ASIM, not needed otherwise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AC0056-6231-2E0A-2C5F-2B04B69BECE0}"/>
              </a:ext>
            </a:extLst>
          </p:cNvPr>
          <p:cNvSpPr/>
          <p:nvPr/>
        </p:nvSpPr>
        <p:spPr>
          <a:xfrm>
            <a:off x="2256954" y="3046779"/>
            <a:ext cx="844781" cy="3911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Stop Frequency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66C0BB2-8C84-E527-AD91-B90BEB132833}"/>
              </a:ext>
            </a:extLst>
          </p:cNvPr>
          <p:cNvSpPr/>
          <p:nvPr/>
        </p:nvSpPr>
        <p:spPr>
          <a:xfrm>
            <a:off x="2256954" y="3460312"/>
            <a:ext cx="844781" cy="3911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Trip purpose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339A84-A8BD-51A9-83C5-119CC7F943A4}"/>
              </a:ext>
            </a:extLst>
          </p:cNvPr>
          <p:cNvCxnSpPr>
            <a:cxnSpLocks/>
            <a:stCxn id="28" idx="0"/>
            <a:endCxn id="27" idx="2"/>
          </p:cNvCxnSpPr>
          <p:nvPr/>
        </p:nvCxnSpPr>
        <p:spPr>
          <a:xfrm flipH="1" flipV="1">
            <a:off x="916889" y="3060147"/>
            <a:ext cx="57845" cy="278554"/>
          </a:xfrm>
          <a:prstGeom prst="line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05C3CB-5FA6-2DDF-E59C-F0DA179D827B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1716062" y="2717086"/>
            <a:ext cx="263854" cy="0"/>
          </a:xfrm>
          <a:prstGeom prst="line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B6497BF-56A3-4272-DA1C-C401115CC23B}"/>
              </a:ext>
            </a:extLst>
          </p:cNvPr>
          <p:cNvSpPr txBox="1"/>
          <p:nvPr/>
        </p:nvSpPr>
        <p:spPr>
          <a:xfrm>
            <a:off x="4237407" y="1534603"/>
            <a:ext cx="337846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000" dirty="0"/>
              <a:t>tour_departure_and_duration_alternatives.csv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 err="1"/>
              <a:t>tour_scheduling_probabilistic.yaml</a:t>
            </a: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tour_scheduling_probs.csv</a:t>
            </a:r>
          </a:p>
          <a:p>
            <a:pPr marL="285750" indent="-285750">
              <a:buFont typeface="+mj-lt"/>
              <a:buAutoNum type="arabicPeriod"/>
            </a:pP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 err="1"/>
              <a:t>stop_frequency.yaml</a:t>
            </a: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stop_frequency_alternatives.csv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stop_frequency_coefficients_*purpose*.csv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stop_frequency_*purpose*.csv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stop_frequency_annotate_tours_preprocessor.csv</a:t>
            </a:r>
            <a:br>
              <a:rPr lang="en-US" sz="1000" dirty="0"/>
            </a:b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 err="1"/>
              <a:t>trip_purpose.yaml</a:t>
            </a: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trip_purpose_annotate_trips_preprocessor.csv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trip_purpose_probs.csv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 err="1"/>
              <a:t>trip_scheduling.yaml</a:t>
            </a: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trip_scheduling_probs.csv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D25D9D-DC8F-174B-04C3-5A14C77BCF3E}"/>
              </a:ext>
            </a:extLst>
          </p:cNvPr>
          <p:cNvSpPr/>
          <p:nvPr/>
        </p:nvSpPr>
        <p:spPr>
          <a:xfrm>
            <a:off x="4237407" y="1534603"/>
            <a:ext cx="3299174" cy="52188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1D0C8F3-2606-1DBA-B851-22758E1082E0}"/>
              </a:ext>
            </a:extLst>
          </p:cNvPr>
          <p:cNvSpPr/>
          <p:nvPr/>
        </p:nvSpPr>
        <p:spPr>
          <a:xfrm>
            <a:off x="4237406" y="2185971"/>
            <a:ext cx="3299175" cy="78337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B992176-5484-FFC2-B5D8-21B755925314}"/>
              </a:ext>
            </a:extLst>
          </p:cNvPr>
          <p:cNvSpPr/>
          <p:nvPr/>
        </p:nvSpPr>
        <p:spPr>
          <a:xfrm>
            <a:off x="4237405" y="3090713"/>
            <a:ext cx="3299175" cy="78337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32846A0-8F97-AB9D-5CAA-F2AC477AEB90}"/>
              </a:ext>
            </a:extLst>
          </p:cNvPr>
          <p:cNvCxnSpPr>
            <a:stCxn id="21" idx="3"/>
            <a:endCxn id="5" idx="1"/>
          </p:cNvCxnSpPr>
          <p:nvPr/>
        </p:nvCxnSpPr>
        <p:spPr>
          <a:xfrm flipV="1">
            <a:off x="3101735" y="1795548"/>
            <a:ext cx="1135672" cy="103325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09745FD8-A8DE-4212-A7FB-F79FA6499B18}"/>
              </a:ext>
            </a:extLst>
          </p:cNvPr>
          <p:cNvCxnSpPr>
            <a:cxnSpLocks/>
            <a:stCxn id="31" idx="3"/>
            <a:endCxn id="40" idx="1"/>
          </p:cNvCxnSpPr>
          <p:nvPr/>
        </p:nvCxnSpPr>
        <p:spPr>
          <a:xfrm flipV="1">
            <a:off x="3101735" y="2577660"/>
            <a:ext cx="1135671" cy="6646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632CC6C1-BD58-CDC9-16C2-6EA87F0416DD}"/>
              </a:ext>
            </a:extLst>
          </p:cNvPr>
          <p:cNvCxnSpPr>
            <a:cxnSpLocks/>
            <a:stCxn id="32" idx="3"/>
            <a:endCxn id="41" idx="1"/>
          </p:cNvCxnSpPr>
          <p:nvPr/>
        </p:nvCxnSpPr>
        <p:spPr>
          <a:xfrm flipV="1">
            <a:off x="3101735" y="3482402"/>
            <a:ext cx="1135670" cy="17346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621302E-4B19-40C7-401D-05E8E8A9836A}"/>
              </a:ext>
            </a:extLst>
          </p:cNvPr>
          <p:cNvCxnSpPr>
            <a:cxnSpLocks/>
          </p:cNvCxnSpPr>
          <p:nvPr/>
        </p:nvCxnSpPr>
        <p:spPr>
          <a:xfrm flipH="1">
            <a:off x="1505033" y="3655865"/>
            <a:ext cx="445931" cy="115957"/>
          </a:xfrm>
          <a:prstGeom prst="line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0C38A2-454E-C716-8209-5B49B5D01E42}"/>
              </a:ext>
            </a:extLst>
          </p:cNvPr>
          <p:cNvSpPr txBox="1"/>
          <p:nvPr/>
        </p:nvSpPr>
        <p:spPr>
          <a:xfrm>
            <a:off x="4102653" y="1141894"/>
            <a:ext cx="364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Visitor configs for Activity Sim</a:t>
            </a:r>
          </a:p>
        </p:txBody>
      </p:sp>
    </p:spTree>
    <p:extLst>
      <p:ext uri="{BB962C8B-B14F-4D97-AF65-F5344CB8AC3E}">
        <p14:creationId xmlns:p14="http://schemas.microsoft.com/office/powerpoint/2010/main" val="352583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419D4443-650F-5D3A-DEBE-9E02AE892F25}"/>
              </a:ext>
            </a:extLst>
          </p:cNvPr>
          <p:cNvSpPr/>
          <p:nvPr/>
        </p:nvSpPr>
        <p:spPr>
          <a:xfrm>
            <a:off x="-173481" y="6170897"/>
            <a:ext cx="9490962" cy="215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D64A85B8-02E7-DBA6-4754-6E3B65E5A12D}"/>
              </a:ext>
            </a:extLst>
          </p:cNvPr>
          <p:cNvSpPr/>
          <p:nvPr/>
        </p:nvSpPr>
        <p:spPr>
          <a:xfrm>
            <a:off x="1979916" y="2345912"/>
            <a:ext cx="1323741" cy="1588648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Probabilities</a:t>
            </a: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br>
              <a:rPr lang="en-US" sz="1200" dirty="0"/>
            </a:br>
            <a:endParaRPr lang="en-US" sz="12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B1956CB-4FB3-31EB-617A-201A8BFA4D40}"/>
              </a:ext>
            </a:extLst>
          </p:cNvPr>
          <p:cNvSpPr/>
          <p:nvPr/>
        </p:nvSpPr>
        <p:spPr>
          <a:xfrm>
            <a:off x="229957" y="1328986"/>
            <a:ext cx="3225514" cy="2761751"/>
          </a:xfrm>
          <a:prstGeom prst="roundRect">
            <a:avLst>
              <a:gd name="adj" fmla="val 6223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7DDB-5A3C-47B1-A3A6-DA8FF7A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Visitor Model: Data conversion</a:t>
            </a:r>
            <a:endParaRPr lang="en-US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F028738-3947-410E-98AC-96F6CCE44680}"/>
              </a:ext>
            </a:extLst>
          </p:cNvPr>
          <p:cNvSpPr/>
          <p:nvPr/>
        </p:nvSpPr>
        <p:spPr>
          <a:xfrm>
            <a:off x="2256954" y="2633247"/>
            <a:ext cx="844781" cy="3911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Tour/Trip Scheduling</a:t>
            </a:r>
          </a:p>
        </p:txBody>
      </p:sp>
      <p:sp>
        <p:nvSpPr>
          <p:cNvPr id="27" name="Flowchart: Multidocument 26">
            <a:extLst>
              <a:ext uri="{FF2B5EF4-FFF2-40B4-BE49-F238E27FC236}">
                <a16:creationId xmlns:a16="http://schemas.microsoft.com/office/drawing/2014/main" id="{245E8456-5DE6-7E72-56EF-2CD7299EFD1D}"/>
              </a:ext>
            </a:extLst>
          </p:cNvPr>
          <p:cNvSpPr/>
          <p:nvPr/>
        </p:nvSpPr>
        <p:spPr>
          <a:xfrm>
            <a:off x="312864" y="2345911"/>
            <a:ext cx="1403198" cy="742349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Tour TOD freq.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88" dirty="0">
                <a:solidFill>
                  <a:schemeClr val="tx1"/>
                </a:solidFill>
              </a:rPr>
              <a:t>Inbound/outbound Stop Duration freq.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endParaRPr lang="en-US" sz="788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B20E5F6-1E28-F4E0-895A-8F51164C2A5E}"/>
              </a:ext>
            </a:extLst>
          </p:cNvPr>
          <p:cNvSpPr/>
          <p:nvPr/>
        </p:nvSpPr>
        <p:spPr>
          <a:xfrm>
            <a:off x="444435" y="3338701"/>
            <a:ext cx="1060598" cy="63432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Extrapolate Scheduling from 40 to 48 periods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432DE76-54A2-2CE5-3E06-CD99FA312257}"/>
              </a:ext>
            </a:extLst>
          </p:cNvPr>
          <p:cNvSpPr txBox="1"/>
          <p:nvPr/>
        </p:nvSpPr>
        <p:spPr>
          <a:xfrm>
            <a:off x="229958" y="1351643"/>
            <a:ext cx="3225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visitor_convert_configs.py</a:t>
            </a:r>
            <a:br>
              <a:rPr lang="en-US" sz="1350" dirty="0"/>
            </a:br>
            <a:br>
              <a:rPr lang="en-US" sz="1350" dirty="0"/>
            </a:br>
            <a:r>
              <a:rPr lang="en-US" sz="1350" dirty="0"/>
              <a:t>*</a:t>
            </a:r>
            <a:r>
              <a:rPr lang="en-US" sz="1350" i="1" dirty="0"/>
              <a:t>one-time conversion of </a:t>
            </a:r>
            <a:r>
              <a:rPr lang="en-US" sz="1350" i="1" dirty="0" err="1"/>
              <a:t>CTRAMP</a:t>
            </a:r>
            <a:r>
              <a:rPr lang="en-US" sz="1350" i="1" dirty="0"/>
              <a:t> inputs for  ASIM, not needed otherwise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4AC0056-6231-2E0A-2C5F-2B04B69BECE0}"/>
              </a:ext>
            </a:extLst>
          </p:cNvPr>
          <p:cNvSpPr/>
          <p:nvPr/>
        </p:nvSpPr>
        <p:spPr>
          <a:xfrm>
            <a:off x="2256954" y="3046779"/>
            <a:ext cx="844781" cy="3911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Stop Frequency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66C0BB2-8C84-E527-AD91-B90BEB132833}"/>
              </a:ext>
            </a:extLst>
          </p:cNvPr>
          <p:cNvSpPr/>
          <p:nvPr/>
        </p:nvSpPr>
        <p:spPr>
          <a:xfrm>
            <a:off x="2256954" y="3460312"/>
            <a:ext cx="844781" cy="391105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Trip purpose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D5339A84-A8BD-51A9-83C5-119CC7F943A4}"/>
              </a:ext>
            </a:extLst>
          </p:cNvPr>
          <p:cNvCxnSpPr>
            <a:cxnSpLocks/>
            <a:stCxn id="28" idx="0"/>
            <a:endCxn id="27" idx="2"/>
          </p:cNvCxnSpPr>
          <p:nvPr/>
        </p:nvCxnSpPr>
        <p:spPr>
          <a:xfrm flipH="1" flipV="1">
            <a:off x="916889" y="3060147"/>
            <a:ext cx="57845" cy="278554"/>
          </a:xfrm>
          <a:prstGeom prst="line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C05C3CB-5FA6-2DDF-E59C-F0DA179D827B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1716062" y="2717086"/>
            <a:ext cx="263854" cy="0"/>
          </a:xfrm>
          <a:prstGeom prst="line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AB6497BF-56A3-4272-DA1C-C401115CC23B}"/>
              </a:ext>
            </a:extLst>
          </p:cNvPr>
          <p:cNvSpPr txBox="1"/>
          <p:nvPr/>
        </p:nvSpPr>
        <p:spPr>
          <a:xfrm>
            <a:off x="4237407" y="1534603"/>
            <a:ext cx="3378467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+mj-lt"/>
              <a:buAutoNum type="arabicPeriod"/>
            </a:pPr>
            <a:r>
              <a:rPr lang="en-US" sz="1000" dirty="0"/>
              <a:t>tour_departure_and_duration_alternatives.csv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 err="1"/>
              <a:t>tour_scheduling_probabilistic.yaml</a:t>
            </a: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tour_scheduling_probs.csv</a:t>
            </a:r>
          </a:p>
          <a:p>
            <a:pPr marL="285750" indent="-285750">
              <a:buFont typeface="+mj-lt"/>
              <a:buAutoNum type="arabicPeriod"/>
            </a:pP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 err="1"/>
              <a:t>stop_frequency.yaml</a:t>
            </a: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stop_frequency_alternatives.csv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stop_frequency_coefficients_*purpose*.csv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stop_frequency_*purpose*.csv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stop_frequency_annotate_tours_preprocessor.csv</a:t>
            </a:r>
            <a:br>
              <a:rPr lang="en-US" sz="1000" dirty="0"/>
            </a:b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 err="1"/>
              <a:t>trip_purpose.yaml</a:t>
            </a: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trip_purpose_annotate_trips_preprocessor.csv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trip_purpose_probs.csv</a:t>
            </a:r>
          </a:p>
          <a:p>
            <a:pPr marL="285750" indent="-285750">
              <a:buFont typeface="+mj-lt"/>
              <a:buAutoNum type="arabicPeriod"/>
            </a:pPr>
            <a:r>
              <a:rPr lang="en-US" sz="1000" dirty="0" err="1"/>
              <a:t>trip_scheduling.yaml</a:t>
            </a:r>
            <a:endParaRPr lang="en-US" sz="1000" dirty="0"/>
          </a:p>
          <a:p>
            <a:pPr marL="285750" indent="-285750">
              <a:buFont typeface="+mj-lt"/>
              <a:buAutoNum type="arabicPeriod"/>
            </a:pPr>
            <a:r>
              <a:rPr lang="en-US" sz="1000" dirty="0"/>
              <a:t>trip_scheduling_probs.csv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BD25D9D-DC8F-174B-04C3-5A14C77BCF3E}"/>
              </a:ext>
            </a:extLst>
          </p:cNvPr>
          <p:cNvSpPr/>
          <p:nvPr/>
        </p:nvSpPr>
        <p:spPr>
          <a:xfrm>
            <a:off x="4237407" y="1534603"/>
            <a:ext cx="3299174" cy="521889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1D0C8F3-2606-1DBA-B851-22758E1082E0}"/>
              </a:ext>
            </a:extLst>
          </p:cNvPr>
          <p:cNvSpPr/>
          <p:nvPr/>
        </p:nvSpPr>
        <p:spPr>
          <a:xfrm>
            <a:off x="4237406" y="2185971"/>
            <a:ext cx="3299175" cy="78337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B992176-5484-FFC2-B5D8-21B755925314}"/>
              </a:ext>
            </a:extLst>
          </p:cNvPr>
          <p:cNvSpPr/>
          <p:nvPr/>
        </p:nvSpPr>
        <p:spPr>
          <a:xfrm>
            <a:off x="4237405" y="3090713"/>
            <a:ext cx="3299175" cy="78337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E32846A0-8F97-AB9D-5CAA-F2AC477AEB90}"/>
              </a:ext>
            </a:extLst>
          </p:cNvPr>
          <p:cNvCxnSpPr>
            <a:cxnSpLocks/>
            <a:stCxn id="21" idx="3"/>
            <a:endCxn id="5" idx="1"/>
          </p:cNvCxnSpPr>
          <p:nvPr/>
        </p:nvCxnSpPr>
        <p:spPr>
          <a:xfrm flipV="1">
            <a:off x="3101735" y="1795548"/>
            <a:ext cx="1135672" cy="103325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or: Curved 41">
            <a:extLst>
              <a:ext uri="{FF2B5EF4-FFF2-40B4-BE49-F238E27FC236}">
                <a16:creationId xmlns:a16="http://schemas.microsoft.com/office/drawing/2014/main" id="{09745FD8-A8DE-4212-A7FB-F79FA6499B18}"/>
              </a:ext>
            </a:extLst>
          </p:cNvPr>
          <p:cNvCxnSpPr>
            <a:cxnSpLocks/>
            <a:stCxn id="31" idx="3"/>
            <a:endCxn id="40" idx="1"/>
          </p:cNvCxnSpPr>
          <p:nvPr/>
        </p:nvCxnSpPr>
        <p:spPr>
          <a:xfrm flipV="1">
            <a:off x="3101735" y="2577660"/>
            <a:ext cx="1135671" cy="6646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or: Curved 42">
            <a:extLst>
              <a:ext uri="{FF2B5EF4-FFF2-40B4-BE49-F238E27FC236}">
                <a16:creationId xmlns:a16="http://schemas.microsoft.com/office/drawing/2014/main" id="{632CC6C1-BD58-CDC9-16C2-6EA87F0416DD}"/>
              </a:ext>
            </a:extLst>
          </p:cNvPr>
          <p:cNvCxnSpPr>
            <a:cxnSpLocks/>
            <a:stCxn id="32" idx="3"/>
            <a:endCxn id="41" idx="1"/>
          </p:cNvCxnSpPr>
          <p:nvPr/>
        </p:nvCxnSpPr>
        <p:spPr>
          <a:xfrm flipV="1">
            <a:off x="3101735" y="3482402"/>
            <a:ext cx="1135670" cy="17346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621302E-4B19-40C7-401D-05E8E8A9836A}"/>
              </a:ext>
            </a:extLst>
          </p:cNvPr>
          <p:cNvCxnSpPr>
            <a:cxnSpLocks/>
          </p:cNvCxnSpPr>
          <p:nvPr/>
        </p:nvCxnSpPr>
        <p:spPr>
          <a:xfrm flipH="1">
            <a:off x="1505033" y="3655865"/>
            <a:ext cx="445931" cy="115957"/>
          </a:xfrm>
          <a:prstGeom prst="line">
            <a:avLst/>
          </a:prstGeom>
          <a:ln>
            <a:prstDash val="sysDot"/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9" name="Picture 48" descr="Chart, histogram&#10;&#10;Description automatically generated">
            <a:extLst>
              <a:ext uri="{FF2B5EF4-FFF2-40B4-BE49-F238E27FC236}">
                <a16:creationId xmlns:a16="http://schemas.microsoft.com/office/drawing/2014/main" id="{B4175A04-E404-1FB3-BC65-DCC0CDF81B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895"/>
          <a:stretch/>
        </p:blipFill>
        <p:spPr>
          <a:xfrm>
            <a:off x="5764643" y="4064304"/>
            <a:ext cx="3180719" cy="2562197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96F9E0C-E38C-94A0-3AE3-B584EDA8DD0A}"/>
              </a:ext>
            </a:extLst>
          </p:cNvPr>
          <p:cNvSpPr txBox="1"/>
          <p:nvPr/>
        </p:nvSpPr>
        <p:spPr>
          <a:xfrm>
            <a:off x="3532705" y="4392143"/>
            <a:ext cx="2294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CTRAMP</a:t>
            </a:r>
            <a:r>
              <a:rPr lang="en-US" sz="1200" dirty="0"/>
              <a:t> had 40 time periods</a:t>
            </a:r>
          </a:p>
          <a:p>
            <a:r>
              <a:rPr lang="en-US" sz="1200" dirty="0"/>
              <a:t>(3-5AM=1, 12-3AM=40)</a:t>
            </a:r>
          </a:p>
          <a:p>
            <a:endParaRPr lang="en-US" sz="1200" dirty="0"/>
          </a:p>
          <a:p>
            <a:r>
              <a:rPr lang="en-US" sz="1200" dirty="0"/>
              <a:t>Used Gaussian Radial Basis Function to interpolate 2D time period matrix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5006DE6E-11D3-8C23-3029-B4226B778351}"/>
              </a:ext>
            </a:extLst>
          </p:cNvPr>
          <p:cNvGrpSpPr/>
          <p:nvPr/>
        </p:nvGrpSpPr>
        <p:grpSpPr>
          <a:xfrm>
            <a:off x="398485" y="4403785"/>
            <a:ext cx="2905172" cy="2153955"/>
            <a:chOff x="1332235" y="4143991"/>
            <a:chExt cx="2905172" cy="2153955"/>
          </a:xfrm>
        </p:grpSpPr>
        <p:pic>
          <p:nvPicPr>
            <p:cNvPr id="95" name="Picture 94" descr="Chart, scatter chart&#10;&#10;Description automatically generated">
              <a:extLst>
                <a:ext uri="{FF2B5EF4-FFF2-40B4-BE49-F238E27FC236}">
                  <a16:creationId xmlns:a16="http://schemas.microsoft.com/office/drawing/2014/main" id="{01C0076E-E250-77BE-C676-13543562FB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447"/>
            <a:stretch/>
          </p:blipFill>
          <p:spPr>
            <a:xfrm>
              <a:off x="1332266" y="4143991"/>
              <a:ext cx="2905141" cy="2038383"/>
            </a:xfrm>
            <a:prstGeom prst="rect">
              <a:avLst/>
            </a:prstGeom>
          </p:spPr>
        </p:pic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BAE13A83-8E53-0000-5D3A-4D710401AD8B}"/>
                </a:ext>
              </a:extLst>
            </p:cNvPr>
            <p:cNvSpPr txBox="1"/>
            <p:nvPr/>
          </p:nvSpPr>
          <p:spPr>
            <a:xfrm>
              <a:off x="2020954" y="6082502"/>
              <a:ext cx="110231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Arrival Period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57C21630-6B76-66E1-AA43-BE42109E7C7B}"/>
                </a:ext>
              </a:extLst>
            </p:cNvPr>
            <p:cNvSpPr txBox="1"/>
            <p:nvPr/>
          </p:nvSpPr>
          <p:spPr>
            <a:xfrm rot="16200000">
              <a:off x="888802" y="4992757"/>
              <a:ext cx="1102310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Departure Period</a:t>
              </a:r>
            </a:p>
          </p:txBody>
        </p:sp>
      </p:grp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C532A7F0-058C-44F2-4AED-75BFA1C4DD77}"/>
              </a:ext>
            </a:extLst>
          </p:cNvPr>
          <p:cNvCxnSpPr>
            <a:cxnSpLocks/>
          </p:cNvCxnSpPr>
          <p:nvPr/>
        </p:nvCxnSpPr>
        <p:spPr>
          <a:xfrm>
            <a:off x="3303657" y="5754809"/>
            <a:ext cx="25366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2BEDFD66-CD32-F18F-DD5B-9009B63E9754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974734" y="3973026"/>
            <a:ext cx="112470" cy="430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D0C38A2-454E-C716-8209-5B49B5D01E42}"/>
              </a:ext>
            </a:extLst>
          </p:cNvPr>
          <p:cNvSpPr txBox="1"/>
          <p:nvPr/>
        </p:nvSpPr>
        <p:spPr>
          <a:xfrm>
            <a:off x="4102653" y="1141894"/>
            <a:ext cx="3647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Visitor configs for Activity Sim</a:t>
            </a:r>
          </a:p>
        </p:txBody>
      </p:sp>
    </p:spTree>
    <p:extLst>
      <p:ext uri="{BB962C8B-B14F-4D97-AF65-F5344CB8AC3E}">
        <p14:creationId xmlns:p14="http://schemas.microsoft.com/office/powerpoint/2010/main" val="3861322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7C62451-999F-4E95-D31D-DA181E34FD9C}"/>
              </a:ext>
            </a:extLst>
          </p:cNvPr>
          <p:cNvSpPr/>
          <p:nvPr/>
        </p:nvSpPr>
        <p:spPr>
          <a:xfrm>
            <a:off x="258753" y="1235367"/>
            <a:ext cx="8683116" cy="4932426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B7DDB-5A3C-47B1-A3A6-DA8FF7A0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Visitor Model: Tour enumeration details</a:t>
            </a:r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DE3A2AC-9146-E4ED-8EF1-F03C530A80AE}"/>
              </a:ext>
            </a:extLst>
          </p:cNvPr>
          <p:cNvSpPr/>
          <p:nvPr/>
        </p:nvSpPr>
        <p:spPr>
          <a:xfrm>
            <a:off x="2053092" y="2060492"/>
            <a:ext cx="1795375" cy="72054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u="sng" dirty="0"/>
              <a:t>Generate parties</a:t>
            </a:r>
            <a:br>
              <a:rPr lang="en-US" sz="1050" dirty="0"/>
            </a:br>
            <a:r>
              <a:rPr lang="en-US" sz="1050" dirty="0"/>
              <a:t>n</a:t>
            </a:r>
            <a:r>
              <a:rPr lang="en-US" sz="1000" dirty="0"/>
              <a:t>-parties per segment [business/personal] per </a:t>
            </a:r>
            <a:r>
              <a:rPr lang="en-US" sz="1000" dirty="0" err="1"/>
              <a:t>MAZ</a:t>
            </a:r>
            <a:endParaRPr lang="en-US" sz="105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421BD39-0967-B6F7-D23E-1B0FD8904FDA}"/>
              </a:ext>
            </a:extLst>
          </p:cNvPr>
          <p:cNvSpPr/>
          <p:nvPr/>
        </p:nvSpPr>
        <p:spPr>
          <a:xfrm>
            <a:off x="2334915" y="3111900"/>
            <a:ext cx="1795374" cy="654067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u="sng" dirty="0"/>
              <a:t>Simulate Tour Types:</a:t>
            </a:r>
            <a:br>
              <a:rPr lang="en-US" sz="1050" dirty="0"/>
            </a:br>
            <a:r>
              <a:rPr lang="en-US" sz="1000" dirty="0"/>
              <a:t>Simulate k-tour types for each party [work/recreation/dining]</a:t>
            </a:r>
            <a:endParaRPr lang="en-US" sz="1050" dirty="0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9E635B9-6389-C7D3-CD78-38D709F00BCB}"/>
              </a:ext>
            </a:extLst>
          </p:cNvPr>
          <p:cNvSpPr/>
          <p:nvPr/>
        </p:nvSpPr>
        <p:spPr>
          <a:xfrm>
            <a:off x="2675924" y="4071878"/>
            <a:ext cx="1790120" cy="624326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u="sng" dirty="0"/>
              <a:t>Simulate Tour Features:</a:t>
            </a:r>
            <a:br>
              <a:rPr lang="en-US" sz="1050" dirty="0"/>
            </a:br>
            <a:r>
              <a:rPr lang="en-US" sz="1000" dirty="0"/>
              <a:t>simulate party size, auto availability, and income</a:t>
            </a:r>
            <a:endParaRPr lang="en-US" sz="1050" dirty="0"/>
          </a:p>
        </p:txBody>
      </p:sp>
      <p:sp>
        <p:nvSpPr>
          <p:cNvPr id="23" name="Flowchart: Multidocument 22">
            <a:extLst>
              <a:ext uri="{FF2B5EF4-FFF2-40B4-BE49-F238E27FC236}">
                <a16:creationId xmlns:a16="http://schemas.microsoft.com/office/drawing/2014/main" id="{5560A085-2447-0121-274C-4C00495630B8}"/>
              </a:ext>
            </a:extLst>
          </p:cNvPr>
          <p:cNvSpPr/>
          <p:nvPr/>
        </p:nvSpPr>
        <p:spPr>
          <a:xfrm>
            <a:off x="355301" y="3964718"/>
            <a:ext cx="1446164" cy="838644"/>
          </a:xfrm>
          <a:prstGeom prst="flowChartMulti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Party size freq.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Auto availability freq.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Income freq.</a:t>
            </a:r>
            <a:br>
              <a:rPr lang="en-US" sz="900" dirty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4" name="Flowchart: Document 23">
            <a:extLst>
              <a:ext uri="{FF2B5EF4-FFF2-40B4-BE49-F238E27FC236}">
                <a16:creationId xmlns:a16="http://schemas.microsoft.com/office/drawing/2014/main" id="{4C715368-2932-DCDA-59FE-261FA3A65B10}"/>
              </a:ext>
            </a:extLst>
          </p:cNvPr>
          <p:cNvSpPr/>
          <p:nvPr/>
        </p:nvSpPr>
        <p:spPr>
          <a:xfrm>
            <a:off x="611341" y="2162276"/>
            <a:ext cx="957577" cy="51698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Household/Hotel occupancy rate</a:t>
            </a:r>
          </a:p>
        </p:txBody>
      </p:sp>
      <p:sp>
        <p:nvSpPr>
          <p:cNvPr id="25" name="Flowchart: Document 24">
            <a:extLst>
              <a:ext uri="{FF2B5EF4-FFF2-40B4-BE49-F238E27FC236}">
                <a16:creationId xmlns:a16="http://schemas.microsoft.com/office/drawing/2014/main" id="{70258ADF-F41D-A263-7C45-203AAE123C46}"/>
              </a:ext>
            </a:extLst>
          </p:cNvPr>
          <p:cNvSpPr/>
          <p:nvPr/>
        </p:nvSpPr>
        <p:spPr>
          <a:xfrm>
            <a:off x="602710" y="3180443"/>
            <a:ext cx="805529" cy="516980"/>
          </a:xfrm>
          <a:prstGeom prst="flowChartDocumen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Tour type by segment freq. table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0D54278-3783-14E5-236F-9C3240C5DB8B}"/>
              </a:ext>
            </a:extLst>
          </p:cNvPr>
          <p:cNvCxnSpPr>
            <a:cxnSpLocks/>
            <a:stCxn id="24" idx="3"/>
            <a:endCxn id="14" idx="1"/>
          </p:cNvCxnSpPr>
          <p:nvPr/>
        </p:nvCxnSpPr>
        <p:spPr>
          <a:xfrm flipV="1">
            <a:off x="1568918" y="2420765"/>
            <a:ext cx="484174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710633C-7798-3115-193B-AFC14C4DA7A2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1408239" y="3438933"/>
            <a:ext cx="926676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1123281-ED0A-B703-9FCB-85ECF3178EDE}"/>
              </a:ext>
            </a:extLst>
          </p:cNvPr>
          <p:cNvCxnSpPr>
            <a:cxnSpLocks/>
            <a:stCxn id="23" idx="3"/>
            <a:endCxn id="20" idx="1"/>
          </p:cNvCxnSpPr>
          <p:nvPr/>
        </p:nvCxnSpPr>
        <p:spPr>
          <a:xfrm>
            <a:off x="1801465" y="4384040"/>
            <a:ext cx="874459" cy="1"/>
          </a:xfrm>
          <a:prstGeom prst="line">
            <a:avLst/>
          </a:prstGeom>
          <a:ln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C4D4D9DE-8A23-1D26-7FD1-683BFCA9BDBD}"/>
              </a:ext>
            </a:extLst>
          </p:cNvPr>
          <p:cNvSpPr txBox="1"/>
          <p:nvPr/>
        </p:nvSpPr>
        <p:spPr>
          <a:xfrm>
            <a:off x="4056236" y="2491377"/>
            <a:ext cx="20461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Integers per </a:t>
            </a:r>
            <a:r>
              <a:rPr lang="en-US" sz="1000" dirty="0" err="1"/>
              <a:t>MAZ</a:t>
            </a:r>
            <a:r>
              <a:rPr lang="en-US" sz="1000" dirty="0"/>
              <a:t> per segment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1282E9C-E832-A400-C4AD-FA01653D643E}"/>
              </a:ext>
            </a:extLst>
          </p:cNvPr>
          <p:cNvSpPr txBox="1"/>
          <p:nvPr/>
        </p:nvSpPr>
        <p:spPr>
          <a:xfrm>
            <a:off x="4377672" y="3443285"/>
            <a:ext cx="22541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Tours data table [party id, segment]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44763AD-EA32-47B0-0184-869BFF9296AE}"/>
              </a:ext>
            </a:extLst>
          </p:cNvPr>
          <p:cNvSpPr txBox="1"/>
          <p:nvPr/>
        </p:nvSpPr>
        <p:spPr>
          <a:xfrm>
            <a:off x="4487119" y="4175434"/>
            <a:ext cx="21657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Tours data table</a:t>
            </a:r>
            <a:br>
              <a:rPr lang="en-US" sz="1000" dirty="0"/>
            </a:br>
            <a:r>
              <a:rPr lang="en-US" sz="1000" dirty="0"/>
              <a:t>[party id, segment, purpose, party size, auto available, income]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1C77F89-B749-D5F6-83FA-A868379644E0}"/>
              </a:ext>
            </a:extLst>
          </p:cNvPr>
          <p:cNvSpPr txBox="1"/>
          <p:nvPr/>
        </p:nvSpPr>
        <p:spPr>
          <a:xfrm>
            <a:off x="3461343" y="1271114"/>
            <a:ext cx="24326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visitor_tour_enum.py</a:t>
            </a:r>
            <a:endParaRPr lang="en-US" sz="1600" dirty="0"/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05E6B3C2-6806-BB15-F7CD-73451A4FBEE4}"/>
              </a:ext>
            </a:extLst>
          </p:cNvPr>
          <p:cNvCxnSpPr>
            <a:cxnSpLocks/>
            <a:stCxn id="14" idx="3"/>
            <a:endCxn id="16" idx="0"/>
          </p:cNvCxnSpPr>
          <p:nvPr/>
        </p:nvCxnSpPr>
        <p:spPr>
          <a:xfrm flipH="1">
            <a:off x="3232602" y="2420765"/>
            <a:ext cx="615865" cy="691135"/>
          </a:xfrm>
          <a:prstGeom prst="bentConnector4">
            <a:avLst>
              <a:gd name="adj1" fmla="val -37119"/>
              <a:gd name="adj2" fmla="val 7606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15E46FBB-FB8D-8661-97E0-09238F491B9F}"/>
              </a:ext>
            </a:extLst>
          </p:cNvPr>
          <p:cNvCxnSpPr>
            <a:cxnSpLocks/>
            <a:stCxn id="16" idx="3"/>
            <a:endCxn id="20" idx="0"/>
          </p:cNvCxnSpPr>
          <p:nvPr/>
        </p:nvCxnSpPr>
        <p:spPr>
          <a:xfrm flipH="1">
            <a:off x="3570984" y="3438934"/>
            <a:ext cx="559305" cy="632944"/>
          </a:xfrm>
          <a:prstGeom prst="bentConnector4">
            <a:avLst>
              <a:gd name="adj1" fmla="val -40872"/>
              <a:gd name="adj2" fmla="val 75834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D771C2B3-F026-5B12-AE2F-8E4E3DA421D8}"/>
              </a:ext>
            </a:extLst>
          </p:cNvPr>
          <p:cNvCxnSpPr>
            <a:cxnSpLocks/>
            <a:stCxn id="20" idx="3"/>
            <a:endCxn id="49" idx="1"/>
          </p:cNvCxnSpPr>
          <p:nvPr/>
        </p:nvCxnSpPr>
        <p:spPr>
          <a:xfrm>
            <a:off x="4466044" y="4384041"/>
            <a:ext cx="2165762" cy="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454B03D-510C-3A6F-E344-C75AE72A9F9C}"/>
              </a:ext>
            </a:extLst>
          </p:cNvPr>
          <p:cNvSpPr/>
          <p:nvPr/>
        </p:nvSpPr>
        <p:spPr>
          <a:xfrm>
            <a:off x="6631806" y="3967681"/>
            <a:ext cx="1790120" cy="838639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50" u="sng" dirty="0"/>
              <a:t>Assign persons and households from tours:</a:t>
            </a:r>
            <a:br>
              <a:rPr lang="en-US" sz="1050" dirty="0"/>
            </a:br>
            <a:r>
              <a:rPr lang="en-US" sz="1000" dirty="0"/>
              <a:t>n households per party;</a:t>
            </a:r>
            <a:br>
              <a:rPr lang="en-US" sz="1000" dirty="0"/>
            </a:br>
            <a:r>
              <a:rPr lang="en-US" sz="1000" dirty="0"/>
              <a:t>n persons per party size per household</a:t>
            </a:r>
            <a:endParaRPr lang="en-US" sz="1050" dirty="0"/>
          </a:p>
        </p:txBody>
      </p:sp>
      <p:sp>
        <p:nvSpPr>
          <p:cNvPr id="50" name="Flowchart: Multidocument 49">
            <a:extLst>
              <a:ext uri="{FF2B5EF4-FFF2-40B4-BE49-F238E27FC236}">
                <a16:creationId xmlns:a16="http://schemas.microsoft.com/office/drawing/2014/main" id="{6231BA4E-F828-219A-FB80-5A05D1D13A22}"/>
              </a:ext>
            </a:extLst>
          </p:cNvPr>
          <p:cNvSpPr/>
          <p:nvPr/>
        </p:nvSpPr>
        <p:spPr>
          <a:xfrm>
            <a:off x="6983382" y="5151687"/>
            <a:ext cx="952218" cy="838644"/>
          </a:xfrm>
          <a:prstGeom prst="flowChartMultidocumen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Tours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Persons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Households</a:t>
            </a:r>
            <a:br>
              <a:rPr lang="en-US" sz="900" dirty="0">
                <a:solidFill>
                  <a:schemeClr val="tx1"/>
                </a:solidFill>
              </a:rPr>
            </a:b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357F53A-8A52-B406-E672-DDD200D206DF}"/>
              </a:ext>
            </a:extLst>
          </p:cNvPr>
          <p:cNvCxnSpPr>
            <a:cxnSpLocks/>
            <a:stCxn id="49" idx="2"/>
            <a:endCxn id="50" idx="0"/>
          </p:cNvCxnSpPr>
          <p:nvPr/>
        </p:nvCxnSpPr>
        <p:spPr>
          <a:xfrm flipH="1">
            <a:off x="7525000" y="4806320"/>
            <a:ext cx="1866" cy="345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167900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.potx" id="{A0528EC9-2258-4581-B058-A68B49F49A43}" vid="{F31A000E-1271-497E-938C-E6540C2F5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3F22F024EFA44826A791B81F3079A" ma:contentTypeVersion="6" ma:contentTypeDescription="Create a new document." ma:contentTypeScope="" ma:versionID="2ecedf58ff87f17f5ff7655052ae28c3">
  <xsd:schema xmlns:xsd="http://www.w3.org/2001/XMLSchema" xmlns:xs="http://www.w3.org/2001/XMLSchema" xmlns:p="http://schemas.microsoft.com/office/2006/metadata/properties" xmlns:ns2="3b65cedd-b89c-45c3-8ddb-4ec47d4a5935" targetNamespace="http://schemas.microsoft.com/office/2006/metadata/properties" ma:root="true" ma:fieldsID="69a8700d13d8d11f5e0488911627b4e7" ns2:_="">
    <xsd:import namespace="3b65cedd-b89c-45c3-8ddb-4ec47d4a59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5cedd-b89c-45c3-8ddb-4ec47d4a5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B548D2-16E5-4D59-9228-B99A31CAF826}">
  <ds:schemaRefs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3b0b7883-d909-4fd3-9b55-7b9eba4e8fcf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c668f435-839b-411d-a3d8-c3f5a3c01a6c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949C33-1E36-4117-9157-BAA8AB2422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65cedd-b89c-45c3-8ddb-4ec47d4a59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RSG PPT Template</Template>
  <TotalTime>3720</TotalTime>
  <Words>2756</Words>
  <Application>Microsoft Office PowerPoint</Application>
  <PresentationFormat>On-screen Show (4:3)</PresentationFormat>
  <Paragraphs>519</Paragraphs>
  <Slides>42</Slides>
  <Notes>8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Courier New</vt:lpstr>
      <vt:lpstr>Lucida Grande</vt:lpstr>
      <vt:lpstr>Matura MT Script Capitals</vt:lpstr>
      <vt:lpstr>PowerPoint Presentation</vt:lpstr>
      <vt:lpstr>Equation</vt:lpstr>
      <vt:lpstr>PowerPoint Presentation</vt:lpstr>
      <vt:lpstr>Outline</vt:lpstr>
      <vt:lpstr>PowerPoint Presentation</vt:lpstr>
      <vt:lpstr>Visitor Background</vt:lpstr>
      <vt:lpstr>Visitor Model: CTRAMP ↔ Activity Sim</vt:lpstr>
      <vt:lpstr>Visitor Model python module</vt:lpstr>
      <vt:lpstr>Visitor Model: Data conversion</vt:lpstr>
      <vt:lpstr>Visitor Model: Data conversion</vt:lpstr>
      <vt:lpstr>Visitor Model: Tour enumeration details</vt:lpstr>
      <vt:lpstr>Visitor Model: Tour Enumeration &amp; Data conversion</vt:lpstr>
      <vt:lpstr>Visitor Model: Preliminary results</vt:lpstr>
      <vt:lpstr>Visitor Model: Preliminary results</vt:lpstr>
      <vt:lpstr>Visitor Model: Preliminary results</vt:lpstr>
      <vt:lpstr>Visitor Model: Preliminary results</vt:lpstr>
      <vt:lpstr>Visitor Model: Preliminary results</vt:lpstr>
      <vt:lpstr>Visitor Model summary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Current ActivitySim Accessibilities</vt:lpstr>
      <vt:lpstr>Variables used</vt:lpstr>
      <vt:lpstr>Shortcomings of current origin-based accessibilities</vt:lpstr>
      <vt:lpstr>CT-RAMP Accessibility Calculator</vt:lpstr>
      <vt:lpstr>PowerPoint Presentation</vt:lpstr>
      <vt:lpstr>Proposed Disaggregate Accessibilities</vt:lpstr>
      <vt:lpstr>Example Household Attribute Table</vt:lpstr>
      <vt:lpstr>Example Person Attribute Table</vt:lpstr>
      <vt:lpstr>PowerPoint Presentation</vt:lpstr>
      <vt:lpstr>Disaggregate Accessibilities: Current Progress</vt:lpstr>
      <vt:lpstr>Disaggregate Accessibilities: Model outline</vt:lpstr>
      <vt:lpstr>Current Status: Usage</vt:lpstr>
      <vt:lpstr>Current Status: Usage</vt:lpstr>
      <vt:lpstr>Next steps: Disaggregate Accessibilities</vt:lpstr>
      <vt:lpstr>Questions/Discussion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Freedman</dc:creator>
  <cp:lastModifiedBy>Nick Fournier</cp:lastModifiedBy>
  <cp:revision>17</cp:revision>
  <dcterms:created xsi:type="dcterms:W3CDTF">2022-03-07T02:31:44Z</dcterms:created>
  <dcterms:modified xsi:type="dcterms:W3CDTF">2022-07-25T23:36:37Z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0x0101005613F22F024EFA44826A791B81F3079A</vt:lpwstr>
  </property>
</Properties>
</file>