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7" r:id="rId4"/>
  </p:sldMasterIdLst>
  <p:notesMasterIdLst>
    <p:notesMasterId r:id="rId33"/>
  </p:notesMasterIdLst>
  <p:handoutMasterIdLst>
    <p:handoutMasterId r:id="rId34"/>
  </p:handoutMasterIdLst>
  <p:sldIdLst>
    <p:sldId id="257" r:id="rId5"/>
    <p:sldId id="502" r:id="rId6"/>
    <p:sldId id="514" r:id="rId7"/>
    <p:sldId id="520" r:id="rId8"/>
    <p:sldId id="521" r:id="rId9"/>
    <p:sldId id="527" r:id="rId10"/>
    <p:sldId id="522" r:id="rId11"/>
    <p:sldId id="523" r:id="rId12"/>
    <p:sldId id="524" r:id="rId13"/>
    <p:sldId id="525" r:id="rId14"/>
    <p:sldId id="526" r:id="rId15"/>
    <p:sldId id="332" r:id="rId16"/>
    <p:sldId id="264" r:id="rId17"/>
    <p:sldId id="512" r:id="rId18"/>
    <p:sldId id="513" r:id="rId19"/>
    <p:sldId id="517" r:id="rId20"/>
    <p:sldId id="516" r:id="rId21"/>
    <p:sldId id="498" r:id="rId22"/>
    <p:sldId id="499" r:id="rId23"/>
    <p:sldId id="511" r:id="rId24"/>
    <p:sldId id="510" r:id="rId25"/>
    <p:sldId id="491" r:id="rId26"/>
    <p:sldId id="492" r:id="rId27"/>
    <p:sldId id="490" r:id="rId28"/>
    <p:sldId id="494" r:id="rId29"/>
    <p:sldId id="518" r:id="rId30"/>
    <p:sldId id="515" r:id="rId31"/>
    <p:sldId id="5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A67A00-714D-04C1-85C8-732383CECF60}" name="Nick Fournier" initials="NF" userId="S::nick.fournier@rsginc.com::e6a21cca-2bf1-452d-ae20-62db7bab88e2" providerId="AD"/>
  <p188:author id="{FB7952BA-505B-9C50-E513-0007BC4D5240}" name="Joel Freedman" initials="JF" userId="S::joel.freedman@rsginc.com::e619db8f-0d08-48f7-b7d5-cd11ea78c0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5731E-33D8-457F-8B79-03DB5E0F22F4}" v="11" dt="2022-10-20T15:57:55.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p:cViewPr>
        <p:scale>
          <a:sx n="100" d="100"/>
          <a:sy n="100" d="100"/>
        </p:scale>
        <p:origin x="990" y="2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ensle" userId="ed2c6474-51d9-4b27-9519-aa156e96c9cb" providerId="ADAL" clId="{F905731E-33D8-457F-8B79-03DB5E0F22F4}"/>
    <pc:docChg chg="custSel addSld delSld modSld sldOrd">
      <pc:chgData name="David Hensle" userId="ed2c6474-51d9-4b27-9519-aa156e96c9cb" providerId="ADAL" clId="{F905731E-33D8-457F-8B79-03DB5E0F22F4}" dt="2022-10-20T16:00:34.929" v="3537" actId="1076"/>
      <pc:docMkLst>
        <pc:docMk/>
      </pc:docMkLst>
      <pc:sldChg chg="modSp mod">
        <pc:chgData name="David Hensle" userId="ed2c6474-51d9-4b27-9519-aa156e96c9cb" providerId="ADAL" clId="{F905731E-33D8-457F-8B79-03DB5E0F22F4}" dt="2022-10-20T06:39:41.952" v="3320" actId="20577"/>
        <pc:sldMkLst>
          <pc:docMk/>
          <pc:sldMk cId="2485302721" sldId="257"/>
        </pc:sldMkLst>
        <pc:spChg chg="mod">
          <ac:chgData name="David Hensle" userId="ed2c6474-51d9-4b27-9519-aa156e96c9cb" providerId="ADAL" clId="{F905731E-33D8-457F-8B79-03DB5E0F22F4}" dt="2022-10-20T06:39:41.952" v="3320" actId="20577"/>
          <ac:spMkLst>
            <pc:docMk/>
            <pc:sldMk cId="2485302721" sldId="257"/>
            <ac:spMk id="3" creationId="{2F37BCFF-9F2E-7F4C-B598-2D5187E69024}"/>
          </ac:spMkLst>
        </pc:spChg>
      </pc:sldChg>
      <pc:sldChg chg="ord">
        <pc:chgData name="David Hensle" userId="ed2c6474-51d9-4b27-9519-aa156e96c9cb" providerId="ADAL" clId="{F905731E-33D8-457F-8B79-03DB5E0F22F4}" dt="2022-10-20T05:25:41.968" v="4"/>
        <pc:sldMkLst>
          <pc:docMk/>
          <pc:sldMk cId="3526081705" sldId="264"/>
        </pc:sldMkLst>
      </pc:sldChg>
      <pc:sldChg chg="del">
        <pc:chgData name="David Hensle" userId="ed2c6474-51d9-4b27-9519-aa156e96c9cb" providerId="ADAL" clId="{F905731E-33D8-457F-8B79-03DB5E0F22F4}" dt="2022-10-20T05:24:32.943" v="0" actId="47"/>
        <pc:sldMkLst>
          <pc:docMk/>
          <pc:sldMk cId="1637275338" sldId="370"/>
        </pc:sldMkLst>
      </pc:sldChg>
      <pc:sldChg chg="ord">
        <pc:chgData name="David Hensle" userId="ed2c6474-51d9-4b27-9519-aa156e96c9cb" providerId="ADAL" clId="{F905731E-33D8-457F-8B79-03DB5E0F22F4}" dt="2022-10-20T05:25:41.968" v="4"/>
        <pc:sldMkLst>
          <pc:docMk/>
          <pc:sldMk cId="1727019600" sldId="490"/>
        </pc:sldMkLst>
      </pc:sldChg>
      <pc:sldChg chg="ord">
        <pc:chgData name="David Hensle" userId="ed2c6474-51d9-4b27-9519-aa156e96c9cb" providerId="ADAL" clId="{F905731E-33D8-457F-8B79-03DB5E0F22F4}" dt="2022-10-20T05:25:41.968" v="4"/>
        <pc:sldMkLst>
          <pc:docMk/>
          <pc:sldMk cId="207520243" sldId="491"/>
        </pc:sldMkLst>
      </pc:sldChg>
      <pc:sldChg chg="ord">
        <pc:chgData name="David Hensle" userId="ed2c6474-51d9-4b27-9519-aa156e96c9cb" providerId="ADAL" clId="{F905731E-33D8-457F-8B79-03DB5E0F22F4}" dt="2022-10-20T05:25:41.968" v="4"/>
        <pc:sldMkLst>
          <pc:docMk/>
          <pc:sldMk cId="1693190988" sldId="492"/>
        </pc:sldMkLst>
      </pc:sldChg>
      <pc:sldChg chg="ord">
        <pc:chgData name="David Hensle" userId="ed2c6474-51d9-4b27-9519-aa156e96c9cb" providerId="ADAL" clId="{F905731E-33D8-457F-8B79-03DB5E0F22F4}" dt="2022-10-20T05:25:41.968" v="4"/>
        <pc:sldMkLst>
          <pc:docMk/>
          <pc:sldMk cId="3948670736" sldId="494"/>
        </pc:sldMkLst>
      </pc:sldChg>
      <pc:sldChg chg="ord">
        <pc:chgData name="David Hensle" userId="ed2c6474-51d9-4b27-9519-aa156e96c9cb" providerId="ADAL" clId="{F905731E-33D8-457F-8B79-03DB5E0F22F4}" dt="2022-10-20T05:25:41.968" v="4"/>
        <pc:sldMkLst>
          <pc:docMk/>
          <pc:sldMk cId="2596990542" sldId="498"/>
        </pc:sldMkLst>
      </pc:sldChg>
      <pc:sldChg chg="ord">
        <pc:chgData name="David Hensle" userId="ed2c6474-51d9-4b27-9519-aa156e96c9cb" providerId="ADAL" clId="{F905731E-33D8-457F-8B79-03DB5E0F22F4}" dt="2022-10-20T05:25:41.968" v="4"/>
        <pc:sldMkLst>
          <pc:docMk/>
          <pc:sldMk cId="2844743039" sldId="499"/>
        </pc:sldMkLst>
      </pc:sldChg>
      <pc:sldChg chg="del">
        <pc:chgData name="David Hensle" userId="ed2c6474-51d9-4b27-9519-aa156e96c9cb" providerId="ADAL" clId="{F905731E-33D8-457F-8B79-03DB5E0F22F4}" dt="2022-10-20T05:24:32.943" v="0" actId="47"/>
        <pc:sldMkLst>
          <pc:docMk/>
          <pc:sldMk cId="1238857548" sldId="501"/>
        </pc:sldMkLst>
      </pc:sldChg>
      <pc:sldChg chg="del">
        <pc:chgData name="David Hensle" userId="ed2c6474-51d9-4b27-9519-aa156e96c9cb" providerId="ADAL" clId="{F905731E-33D8-457F-8B79-03DB5E0F22F4}" dt="2022-10-20T05:24:32.943" v="0" actId="47"/>
        <pc:sldMkLst>
          <pc:docMk/>
          <pc:sldMk cId="1869531441" sldId="503"/>
        </pc:sldMkLst>
      </pc:sldChg>
      <pc:sldChg chg="del">
        <pc:chgData name="David Hensle" userId="ed2c6474-51d9-4b27-9519-aa156e96c9cb" providerId="ADAL" clId="{F905731E-33D8-457F-8B79-03DB5E0F22F4}" dt="2022-10-20T05:24:32.943" v="0" actId="47"/>
        <pc:sldMkLst>
          <pc:docMk/>
          <pc:sldMk cId="1296842474" sldId="504"/>
        </pc:sldMkLst>
      </pc:sldChg>
      <pc:sldChg chg="del">
        <pc:chgData name="David Hensle" userId="ed2c6474-51d9-4b27-9519-aa156e96c9cb" providerId="ADAL" clId="{F905731E-33D8-457F-8B79-03DB5E0F22F4}" dt="2022-10-20T05:24:32.943" v="0" actId="47"/>
        <pc:sldMkLst>
          <pc:docMk/>
          <pc:sldMk cId="2857194618" sldId="505"/>
        </pc:sldMkLst>
      </pc:sldChg>
      <pc:sldChg chg="del">
        <pc:chgData name="David Hensle" userId="ed2c6474-51d9-4b27-9519-aa156e96c9cb" providerId="ADAL" clId="{F905731E-33D8-457F-8B79-03DB5E0F22F4}" dt="2022-10-20T05:24:32.943" v="0" actId="47"/>
        <pc:sldMkLst>
          <pc:docMk/>
          <pc:sldMk cId="1426982868" sldId="506"/>
        </pc:sldMkLst>
      </pc:sldChg>
      <pc:sldChg chg="del">
        <pc:chgData name="David Hensle" userId="ed2c6474-51d9-4b27-9519-aa156e96c9cb" providerId="ADAL" clId="{F905731E-33D8-457F-8B79-03DB5E0F22F4}" dt="2022-10-20T05:24:32.943" v="0" actId="47"/>
        <pc:sldMkLst>
          <pc:docMk/>
          <pc:sldMk cId="831637612" sldId="507"/>
        </pc:sldMkLst>
      </pc:sldChg>
      <pc:sldChg chg="del">
        <pc:chgData name="David Hensle" userId="ed2c6474-51d9-4b27-9519-aa156e96c9cb" providerId="ADAL" clId="{F905731E-33D8-457F-8B79-03DB5E0F22F4}" dt="2022-10-20T05:24:32.943" v="0" actId="47"/>
        <pc:sldMkLst>
          <pc:docMk/>
          <pc:sldMk cId="1833076445" sldId="508"/>
        </pc:sldMkLst>
      </pc:sldChg>
      <pc:sldChg chg="del">
        <pc:chgData name="David Hensle" userId="ed2c6474-51d9-4b27-9519-aa156e96c9cb" providerId="ADAL" clId="{F905731E-33D8-457F-8B79-03DB5E0F22F4}" dt="2022-10-20T05:24:32.943" v="0" actId="47"/>
        <pc:sldMkLst>
          <pc:docMk/>
          <pc:sldMk cId="3448164796" sldId="509"/>
        </pc:sldMkLst>
      </pc:sldChg>
      <pc:sldChg chg="ord">
        <pc:chgData name="David Hensle" userId="ed2c6474-51d9-4b27-9519-aa156e96c9cb" providerId="ADAL" clId="{F905731E-33D8-457F-8B79-03DB5E0F22F4}" dt="2022-10-20T05:25:41.968" v="4"/>
        <pc:sldMkLst>
          <pc:docMk/>
          <pc:sldMk cId="2560709037" sldId="510"/>
        </pc:sldMkLst>
      </pc:sldChg>
      <pc:sldChg chg="ord">
        <pc:chgData name="David Hensle" userId="ed2c6474-51d9-4b27-9519-aa156e96c9cb" providerId="ADAL" clId="{F905731E-33D8-457F-8B79-03DB5E0F22F4}" dt="2022-10-20T05:25:41.968" v="4"/>
        <pc:sldMkLst>
          <pc:docMk/>
          <pc:sldMk cId="1368024714" sldId="511"/>
        </pc:sldMkLst>
      </pc:sldChg>
      <pc:sldChg chg="ord">
        <pc:chgData name="David Hensle" userId="ed2c6474-51d9-4b27-9519-aa156e96c9cb" providerId="ADAL" clId="{F905731E-33D8-457F-8B79-03DB5E0F22F4}" dt="2022-10-20T05:25:41.968" v="4"/>
        <pc:sldMkLst>
          <pc:docMk/>
          <pc:sldMk cId="2769857824" sldId="512"/>
        </pc:sldMkLst>
      </pc:sldChg>
      <pc:sldChg chg="ord">
        <pc:chgData name="David Hensle" userId="ed2c6474-51d9-4b27-9519-aa156e96c9cb" providerId="ADAL" clId="{F905731E-33D8-457F-8B79-03DB5E0F22F4}" dt="2022-10-20T05:25:41.968" v="4"/>
        <pc:sldMkLst>
          <pc:docMk/>
          <pc:sldMk cId="339141952" sldId="513"/>
        </pc:sldMkLst>
      </pc:sldChg>
      <pc:sldChg chg="modSp mod">
        <pc:chgData name="David Hensle" userId="ed2c6474-51d9-4b27-9519-aa156e96c9cb" providerId="ADAL" clId="{F905731E-33D8-457F-8B79-03DB5E0F22F4}" dt="2022-10-20T05:58:57.870" v="466" actId="20577"/>
        <pc:sldMkLst>
          <pc:docMk/>
          <pc:sldMk cId="3676071269" sldId="514"/>
        </pc:sldMkLst>
        <pc:spChg chg="mod">
          <ac:chgData name="David Hensle" userId="ed2c6474-51d9-4b27-9519-aa156e96c9cb" providerId="ADAL" clId="{F905731E-33D8-457F-8B79-03DB5E0F22F4}" dt="2022-10-20T05:58:35.316" v="376" actId="20577"/>
          <ac:spMkLst>
            <pc:docMk/>
            <pc:sldMk cId="3676071269" sldId="514"/>
            <ac:spMk id="3" creationId="{E35B7B1B-A0BA-4775-E591-ABFC45FE3016}"/>
          </ac:spMkLst>
        </pc:spChg>
        <pc:spChg chg="mod">
          <ac:chgData name="David Hensle" userId="ed2c6474-51d9-4b27-9519-aa156e96c9cb" providerId="ADAL" clId="{F905731E-33D8-457F-8B79-03DB5E0F22F4}" dt="2022-10-20T05:58:57.870" v="466" actId="20577"/>
          <ac:spMkLst>
            <pc:docMk/>
            <pc:sldMk cId="3676071269" sldId="514"/>
            <ac:spMk id="7" creationId="{A1476F13-96B7-9B05-49EB-EE053A1A84A2}"/>
          </ac:spMkLst>
        </pc:spChg>
      </pc:sldChg>
      <pc:sldChg chg="ord">
        <pc:chgData name="David Hensle" userId="ed2c6474-51d9-4b27-9519-aa156e96c9cb" providerId="ADAL" clId="{F905731E-33D8-457F-8B79-03DB5E0F22F4}" dt="2022-10-20T05:25:41.968" v="4"/>
        <pc:sldMkLst>
          <pc:docMk/>
          <pc:sldMk cId="3854468394" sldId="515"/>
        </pc:sldMkLst>
      </pc:sldChg>
      <pc:sldChg chg="ord">
        <pc:chgData name="David Hensle" userId="ed2c6474-51d9-4b27-9519-aa156e96c9cb" providerId="ADAL" clId="{F905731E-33D8-457F-8B79-03DB5E0F22F4}" dt="2022-10-20T05:25:41.968" v="4"/>
        <pc:sldMkLst>
          <pc:docMk/>
          <pc:sldMk cId="1373590470" sldId="516"/>
        </pc:sldMkLst>
      </pc:sldChg>
      <pc:sldChg chg="ord">
        <pc:chgData name="David Hensle" userId="ed2c6474-51d9-4b27-9519-aa156e96c9cb" providerId="ADAL" clId="{F905731E-33D8-457F-8B79-03DB5E0F22F4}" dt="2022-10-20T05:25:41.968" v="4"/>
        <pc:sldMkLst>
          <pc:docMk/>
          <pc:sldMk cId="15082507" sldId="517"/>
        </pc:sldMkLst>
      </pc:sldChg>
      <pc:sldChg chg="ord">
        <pc:chgData name="David Hensle" userId="ed2c6474-51d9-4b27-9519-aa156e96c9cb" providerId="ADAL" clId="{F905731E-33D8-457F-8B79-03DB5E0F22F4}" dt="2022-10-20T05:25:41.968" v="4"/>
        <pc:sldMkLst>
          <pc:docMk/>
          <pc:sldMk cId="2237007401" sldId="518"/>
        </pc:sldMkLst>
      </pc:sldChg>
      <pc:sldChg chg="ord">
        <pc:chgData name="David Hensle" userId="ed2c6474-51d9-4b27-9519-aa156e96c9cb" providerId="ADAL" clId="{F905731E-33D8-457F-8B79-03DB5E0F22F4}" dt="2022-10-20T05:25:41.968" v="4"/>
        <pc:sldMkLst>
          <pc:docMk/>
          <pc:sldMk cId="980857447" sldId="519"/>
        </pc:sldMkLst>
      </pc:sldChg>
      <pc:sldChg chg="addSp modSp new mod">
        <pc:chgData name="David Hensle" userId="ed2c6474-51d9-4b27-9519-aa156e96c9cb" providerId="ADAL" clId="{F905731E-33D8-457F-8B79-03DB5E0F22F4}" dt="2022-10-20T16:00:34.929" v="3537" actId="1076"/>
        <pc:sldMkLst>
          <pc:docMk/>
          <pc:sldMk cId="1744566692" sldId="520"/>
        </pc:sldMkLst>
        <pc:spChg chg="mod">
          <ac:chgData name="David Hensle" userId="ed2c6474-51d9-4b27-9519-aa156e96c9cb" providerId="ADAL" clId="{F905731E-33D8-457F-8B79-03DB5E0F22F4}" dt="2022-10-20T05:59:13.374" v="490" actId="20577"/>
          <ac:spMkLst>
            <pc:docMk/>
            <pc:sldMk cId="1744566692" sldId="520"/>
            <ac:spMk id="2" creationId="{30C279D6-14A2-5FDB-4AD4-A03F883F44FF}"/>
          </ac:spMkLst>
        </pc:spChg>
        <pc:spChg chg="mod">
          <ac:chgData name="David Hensle" userId="ed2c6474-51d9-4b27-9519-aa156e96c9cb" providerId="ADAL" clId="{F905731E-33D8-457F-8B79-03DB5E0F22F4}" dt="2022-10-20T06:00:33.282" v="650" actId="20577"/>
          <ac:spMkLst>
            <pc:docMk/>
            <pc:sldMk cId="1744566692" sldId="520"/>
            <ac:spMk id="3" creationId="{5D4EA500-C5FE-84B4-B1F2-703BED293751}"/>
          </ac:spMkLst>
        </pc:spChg>
        <pc:picChg chg="add mod">
          <ac:chgData name="David Hensle" userId="ed2c6474-51d9-4b27-9519-aa156e96c9cb" providerId="ADAL" clId="{F905731E-33D8-457F-8B79-03DB5E0F22F4}" dt="2022-10-20T16:00:34.929" v="3537" actId="1076"/>
          <ac:picMkLst>
            <pc:docMk/>
            <pc:sldMk cId="1744566692" sldId="520"/>
            <ac:picMk id="5" creationId="{8F113E41-678F-6FC6-6D14-67B4A999C525}"/>
          </ac:picMkLst>
        </pc:picChg>
        <pc:picChg chg="add mod">
          <ac:chgData name="David Hensle" userId="ed2c6474-51d9-4b27-9519-aa156e96c9cb" providerId="ADAL" clId="{F905731E-33D8-457F-8B79-03DB5E0F22F4}" dt="2022-10-20T15:53:03.750" v="3335" actId="1076"/>
          <ac:picMkLst>
            <pc:docMk/>
            <pc:sldMk cId="1744566692" sldId="520"/>
            <ac:picMk id="7" creationId="{E020527F-8D25-BC61-AD71-C8503363B67C}"/>
          </ac:picMkLst>
        </pc:picChg>
      </pc:sldChg>
      <pc:sldChg chg="addSp delSp modSp add mod">
        <pc:chgData name="David Hensle" userId="ed2c6474-51d9-4b27-9519-aa156e96c9cb" providerId="ADAL" clId="{F905731E-33D8-457F-8B79-03DB5E0F22F4}" dt="2022-10-20T15:53:43.125" v="3340" actId="478"/>
        <pc:sldMkLst>
          <pc:docMk/>
          <pc:sldMk cId="81018061" sldId="521"/>
        </pc:sldMkLst>
        <pc:spChg chg="mod">
          <ac:chgData name="David Hensle" userId="ed2c6474-51d9-4b27-9519-aa156e96c9cb" providerId="ADAL" clId="{F905731E-33D8-457F-8B79-03DB5E0F22F4}" dt="2022-10-20T06:00:54.680" v="668" actId="20577"/>
          <ac:spMkLst>
            <pc:docMk/>
            <pc:sldMk cId="81018061" sldId="521"/>
            <ac:spMk id="2" creationId="{30C279D6-14A2-5FDB-4AD4-A03F883F44FF}"/>
          </ac:spMkLst>
        </pc:spChg>
        <pc:spChg chg="del mod">
          <ac:chgData name="David Hensle" userId="ed2c6474-51d9-4b27-9519-aa156e96c9cb" providerId="ADAL" clId="{F905731E-33D8-457F-8B79-03DB5E0F22F4}" dt="2022-10-20T15:53:43.125" v="3340" actId="478"/>
          <ac:spMkLst>
            <pc:docMk/>
            <pc:sldMk cId="81018061" sldId="521"/>
            <ac:spMk id="3" creationId="{5D4EA500-C5FE-84B4-B1F2-703BED293751}"/>
          </ac:spMkLst>
        </pc:spChg>
        <pc:picChg chg="add mod">
          <ac:chgData name="David Hensle" userId="ed2c6474-51d9-4b27-9519-aa156e96c9cb" providerId="ADAL" clId="{F905731E-33D8-457F-8B79-03DB5E0F22F4}" dt="2022-10-20T15:53:20.520" v="3337" actId="1076"/>
          <ac:picMkLst>
            <pc:docMk/>
            <pc:sldMk cId="81018061" sldId="521"/>
            <ac:picMk id="5" creationId="{9328687F-3B13-58EE-447E-D29B2F02C9CC}"/>
          </ac:picMkLst>
        </pc:picChg>
        <pc:picChg chg="add mod">
          <ac:chgData name="David Hensle" userId="ed2c6474-51d9-4b27-9519-aa156e96c9cb" providerId="ADAL" clId="{F905731E-33D8-457F-8B79-03DB5E0F22F4}" dt="2022-10-20T15:53:30.745" v="3339" actId="1076"/>
          <ac:picMkLst>
            <pc:docMk/>
            <pc:sldMk cId="81018061" sldId="521"/>
            <ac:picMk id="7" creationId="{BED27F3C-B86F-09F1-D8CA-85AC571B424E}"/>
          </ac:picMkLst>
        </pc:picChg>
      </pc:sldChg>
      <pc:sldChg chg="modSp add mod">
        <pc:chgData name="David Hensle" userId="ed2c6474-51d9-4b27-9519-aa156e96c9cb" providerId="ADAL" clId="{F905731E-33D8-457F-8B79-03DB5E0F22F4}" dt="2022-10-20T06:05:43.142" v="1592" actId="20577"/>
        <pc:sldMkLst>
          <pc:docMk/>
          <pc:sldMk cId="1584253509" sldId="522"/>
        </pc:sldMkLst>
        <pc:spChg chg="mod">
          <ac:chgData name="David Hensle" userId="ed2c6474-51d9-4b27-9519-aa156e96c9cb" providerId="ADAL" clId="{F905731E-33D8-457F-8B79-03DB5E0F22F4}" dt="2022-10-20T06:02:14.654" v="712" actId="20577"/>
          <ac:spMkLst>
            <pc:docMk/>
            <pc:sldMk cId="1584253509" sldId="522"/>
            <ac:spMk id="2" creationId="{30C279D6-14A2-5FDB-4AD4-A03F883F44FF}"/>
          </ac:spMkLst>
        </pc:spChg>
        <pc:spChg chg="mod">
          <ac:chgData name="David Hensle" userId="ed2c6474-51d9-4b27-9519-aa156e96c9cb" providerId="ADAL" clId="{F905731E-33D8-457F-8B79-03DB5E0F22F4}" dt="2022-10-20T06:05:43.142" v="1592" actId="20577"/>
          <ac:spMkLst>
            <pc:docMk/>
            <pc:sldMk cId="1584253509" sldId="522"/>
            <ac:spMk id="3" creationId="{5D4EA500-C5FE-84B4-B1F2-703BED293751}"/>
          </ac:spMkLst>
        </pc:spChg>
      </pc:sldChg>
      <pc:sldChg chg="addSp modSp new mod">
        <pc:chgData name="David Hensle" userId="ed2c6474-51d9-4b27-9519-aa156e96c9cb" providerId="ADAL" clId="{F905731E-33D8-457F-8B79-03DB5E0F22F4}" dt="2022-10-20T06:16:43.391" v="1647" actId="1076"/>
        <pc:sldMkLst>
          <pc:docMk/>
          <pc:sldMk cId="2503526704" sldId="523"/>
        </pc:sldMkLst>
        <pc:spChg chg="mod">
          <ac:chgData name="David Hensle" userId="ed2c6474-51d9-4b27-9519-aa156e96c9cb" providerId="ADAL" clId="{F905731E-33D8-457F-8B79-03DB5E0F22F4}" dt="2022-10-20T06:05:56.500" v="1609" actId="20577"/>
          <ac:spMkLst>
            <pc:docMk/>
            <pc:sldMk cId="2503526704" sldId="523"/>
            <ac:spMk id="2" creationId="{C357CCB9-082F-96CA-33C9-2C0953FAC80E}"/>
          </ac:spMkLst>
        </pc:spChg>
        <pc:spChg chg="mod">
          <ac:chgData name="David Hensle" userId="ed2c6474-51d9-4b27-9519-aa156e96c9cb" providerId="ADAL" clId="{F905731E-33D8-457F-8B79-03DB5E0F22F4}" dt="2022-10-20T06:15:41.253" v="1633" actId="5793"/>
          <ac:spMkLst>
            <pc:docMk/>
            <pc:sldMk cId="2503526704" sldId="523"/>
            <ac:spMk id="3" creationId="{3C7D035F-8901-0114-BFE6-A6388C034FF6}"/>
          </ac:spMkLst>
        </pc:spChg>
        <pc:graphicFrameChg chg="add mod modGraphic">
          <ac:chgData name="David Hensle" userId="ed2c6474-51d9-4b27-9519-aa156e96c9cb" providerId="ADAL" clId="{F905731E-33D8-457F-8B79-03DB5E0F22F4}" dt="2022-10-20T06:16:43.391" v="1647" actId="1076"/>
          <ac:graphicFrameMkLst>
            <pc:docMk/>
            <pc:sldMk cId="2503526704" sldId="523"/>
            <ac:graphicFrameMk id="4" creationId="{EEA502F2-159E-7CC7-4B7A-A53FF9499CC4}"/>
          </ac:graphicFrameMkLst>
        </pc:graphicFrameChg>
      </pc:sldChg>
      <pc:sldChg chg="addSp delSp modSp add mod">
        <pc:chgData name="David Hensle" userId="ed2c6474-51d9-4b27-9519-aa156e96c9cb" providerId="ADAL" clId="{F905731E-33D8-457F-8B79-03DB5E0F22F4}" dt="2022-10-20T06:22:40.902" v="2087" actId="1076"/>
        <pc:sldMkLst>
          <pc:docMk/>
          <pc:sldMk cId="3625170107" sldId="524"/>
        </pc:sldMkLst>
        <pc:spChg chg="mod">
          <ac:chgData name="David Hensle" userId="ed2c6474-51d9-4b27-9519-aa156e96c9cb" providerId="ADAL" clId="{F905731E-33D8-457F-8B79-03DB5E0F22F4}" dt="2022-10-20T06:17:23.377" v="1677" actId="20577"/>
          <ac:spMkLst>
            <pc:docMk/>
            <pc:sldMk cId="3625170107" sldId="524"/>
            <ac:spMk id="2" creationId="{C357CCB9-082F-96CA-33C9-2C0953FAC80E}"/>
          </ac:spMkLst>
        </pc:spChg>
        <pc:spChg chg="mod">
          <ac:chgData name="David Hensle" userId="ed2c6474-51d9-4b27-9519-aa156e96c9cb" providerId="ADAL" clId="{F905731E-33D8-457F-8B79-03DB5E0F22F4}" dt="2022-10-20T06:18:51.507" v="1986" actId="20577"/>
          <ac:spMkLst>
            <pc:docMk/>
            <pc:sldMk cId="3625170107" sldId="524"/>
            <ac:spMk id="3" creationId="{3C7D035F-8901-0114-BFE6-A6388C034FF6}"/>
          </ac:spMkLst>
        </pc:spChg>
        <pc:spChg chg="add mod">
          <ac:chgData name="David Hensle" userId="ed2c6474-51d9-4b27-9519-aa156e96c9cb" providerId="ADAL" clId="{F905731E-33D8-457F-8B79-03DB5E0F22F4}" dt="2022-10-20T06:19:24.225" v="2042" actId="20577"/>
          <ac:spMkLst>
            <pc:docMk/>
            <pc:sldMk cId="3625170107" sldId="524"/>
            <ac:spMk id="5" creationId="{1BCC2A54-97B9-553A-E344-401576857140}"/>
          </ac:spMkLst>
        </pc:spChg>
        <pc:graphicFrameChg chg="del mod">
          <ac:chgData name="David Hensle" userId="ed2c6474-51d9-4b27-9519-aa156e96c9cb" providerId="ADAL" clId="{F905731E-33D8-457F-8B79-03DB5E0F22F4}" dt="2022-10-20T06:19:27.523" v="2043" actId="478"/>
          <ac:graphicFrameMkLst>
            <pc:docMk/>
            <pc:sldMk cId="3625170107" sldId="524"/>
            <ac:graphicFrameMk id="4" creationId="{EEA502F2-159E-7CC7-4B7A-A53FF9499CC4}"/>
          </ac:graphicFrameMkLst>
        </pc:graphicFrameChg>
        <pc:graphicFrameChg chg="add del mod modGraphic">
          <ac:chgData name="David Hensle" userId="ed2c6474-51d9-4b27-9519-aa156e96c9cb" providerId="ADAL" clId="{F905731E-33D8-457F-8B79-03DB5E0F22F4}" dt="2022-10-20T06:19:59.986" v="2046" actId="478"/>
          <ac:graphicFrameMkLst>
            <pc:docMk/>
            <pc:sldMk cId="3625170107" sldId="524"/>
            <ac:graphicFrameMk id="6" creationId="{6591DE96-2523-987B-B59F-42432176DBFE}"/>
          </ac:graphicFrameMkLst>
        </pc:graphicFrameChg>
        <pc:graphicFrameChg chg="add del mod modGraphic">
          <ac:chgData name="David Hensle" userId="ed2c6474-51d9-4b27-9519-aa156e96c9cb" providerId="ADAL" clId="{F905731E-33D8-457F-8B79-03DB5E0F22F4}" dt="2022-10-20T06:21:28.998" v="2070" actId="478"/>
          <ac:graphicFrameMkLst>
            <pc:docMk/>
            <pc:sldMk cId="3625170107" sldId="524"/>
            <ac:graphicFrameMk id="7" creationId="{5975A6E8-E917-837C-7CF6-AE6A72A07E25}"/>
          </ac:graphicFrameMkLst>
        </pc:graphicFrameChg>
        <pc:graphicFrameChg chg="add mod modGraphic">
          <ac:chgData name="David Hensle" userId="ed2c6474-51d9-4b27-9519-aa156e96c9cb" providerId="ADAL" clId="{F905731E-33D8-457F-8B79-03DB5E0F22F4}" dt="2022-10-20T06:22:40.902" v="2087" actId="1076"/>
          <ac:graphicFrameMkLst>
            <pc:docMk/>
            <pc:sldMk cId="3625170107" sldId="524"/>
            <ac:graphicFrameMk id="8" creationId="{38B63AA7-639F-6EF2-ADA6-D12CFF014B3D}"/>
          </ac:graphicFrameMkLst>
        </pc:graphicFrameChg>
      </pc:sldChg>
      <pc:sldChg chg="modSp new mod">
        <pc:chgData name="David Hensle" userId="ed2c6474-51d9-4b27-9519-aa156e96c9cb" providerId="ADAL" clId="{F905731E-33D8-457F-8B79-03DB5E0F22F4}" dt="2022-10-20T06:27:39.526" v="2769" actId="20577"/>
        <pc:sldMkLst>
          <pc:docMk/>
          <pc:sldMk cId="1631316871" sldId="525"/>
        </pc:sldMkLst>
        <pc:spChg chg="mod">
          <ac:chgData name="David Hensle" userId="ed2c6474-51d9-4b27-9519-aa156e96c9cb" providerId="ADAL" clId="{F905731E-33D8-457F-8B79-03DB5E0F22F4}" dt="2022-10-20T06:23:50.561" v="2270" actId="20577"/>
          <ac:spMkLst>
            <pc:docMk/>
            <pc:sldMk cId="1631316871" sldId="525"/>
            <ac:spMk id="2" creationId="{DA46A562-A99E-69DB-E4D6-AF76C4505E72}"/>
          </ac:spMkLst>
        </pc:spChg>
        <pc:spChg chg="mod">
          <ac:chgData name="David Hensle" userId="ed2c6474-51d9-4b27-9519-aa156e96c9cb" providerId="ADAL" clId="{F905731E-33D8-457F-8B79-03DB5E0F22F4}" dt="2022-10-20T06:27:39.526" v="2769" actId="20577"/>
          <ac:spMkLst>
            <pc:docMk/>
            <pc:sldMk cId="1631316871" sldId="525"/>
            <ac:spMk id="3" creationId="{0463BD6F-2831-456D-78A0-72FF93DD5767}"/>
          </ac:spMkLst>
        </pc:spChg>
      </pc:sldChg>
      <pc:sldChg chg="addSp modSp new mod">
        <pc:chgData name="David Hensle" userId="ed2c6474-51d9-4b27-9519-aa156e96c9cb" providerId="ADAL" clId="{F905731E-33D8-457F-8B79-03DB5E0F22F4}" dt="2022-10-20T06:39:15.826" v="3315" actId="20577"/>
        <pc:sldMkLst>
          <pc:docMk/>
          <pc:sldMk cId="962532615" sldId="526"/>
        </pc:sldMkLst>
        <pc:spChg chg="mod">
          <ac:chgData name="David Hensle" userId="ed2c6474-51d9-4b27-9519-aa156e96c9cb" providerId="ADAL" clId="{F905731E-33D8-457F-8B79-03DB5E0F22F4}" dt="2022-10-20T06:39:15.826" v="3315" actId="20577"/>
          <ac:spMkLst>
            <pc:docMk/>
            <pc:sldMk cId="962532615" sldId="526"/>
            <ac:spMk id="2" creationId="{22161E7B-B782-2D4F-C97B-09F290D1C932}"/>
          </ac:spMkLst>
        </pc:spChg>
        <pc:spChg chg="mod">
          <ac:chgData name="David Hensle" userId="ed2c6474-51d9-4b27-9519-aa156e96c9cb" providerId="ADAL" clId="{F905731E-33D8-457F-8B79-03DB5E0F22F4}" dt="2022-10-20T06:30:20.822" v="3296" actId="20577"/>
          <ac:spMkLst>
            <pc:docMk/>
            <pc:sldMk cId="962532615" sldId="526"/>
            <ac:spMk id="3" creationId="{BD42C2E8-5088-2844-9E45-925FE2A3B50C}"/>
          </ac:spMkLst>
        </pc:spChg>
        <pc:picChg chg="add mod">
          <ac:chgData name="David Hensle" userId="ed2c6474-51d9-4b27-9519-aa156e96c9cb" providerId="ADAL" clId="{F905731E-33D8-457F-8B79-03DB5E0F22F4}" dt="2022-10-20T06:39:04.932" v="3298" actId="1076"/>
          <ac:picMkLst>
            <pc:docMk/>
            <pc:sldMk cId="962532615" sldId="526"/>
            <ac:picMk id="5" creationId="{2B6F4E7F-BFE7-0249-077F-3B6D2278256F}"/>
          </ac:picMkLst>
        </pc:picChg>
      </pc:sldChg>
      <pc:sldChg chg="addSp delSp modSp add mod">
        <pc:chgData name="David Hensle" userId="ed2c6474-51d9-4b27-9519-aa156e96c9cb" providerId="ADAL" clId="{F905731E-33D8-457F-8B79-03DB5E0F22F4}" dt="2022-10-20T15:59:48.271" v="3536" actId="20577"/>
        <pc:sldMkLst>
          <pc:docMk/>
          <pc:sldMk cId="894893272" sldId="527"/>
        </pc:sldMkLst>
        <pc:spChg chg="mod">
          <ac:chgData name="David Hensle" userId="ed2c6474-51d9-4b27-9519-aa156e96c9cb" providerId="ADAL" clId="{F905731E-33D8-457F-8B79-03DB5E0F22F4}" dt="2022-10-20T06:39:59.908" v="3331" actId="20577"/>
          <ac:spMkLst>
            <pc:docMk/>
            <pc:sldMk cId="894893272" sldId="527"/>
            <ac:spMk id="2" creationId="{30C279D6-14A2-5FDB-4AD4-A03F883F44FF}"/>
          </ac:spMkLst>
        </pc:spChg>
        <pc:spChg chg="mod">
          <ac:chgData name="David Hensle" userId="ed2c6474-51d9-4b27-9519-aa156e96c9cb" providerId="ADAL" clId="{F905731E-33D8-457F-8B79-03DB5E0F22F4}" dt="2022-10-20T15:59:48.271" v="3536" actId="20577"/>
          <ac:spMkLst>
            <pc:docMk/>
            <pc:sldMk cId="894893272" sldId="527"/>
            <ac:spMk id="3" creationId="{5D4EA500-C5FE-84B4-B1F2-703BED293751}"/>
          </ac:spMkLst>
        </pc:spChg>
        <pc:graphicFrameChg chg="add del mod modGraphic">
          <ac:chgData name="David Hensle" userId="ed2c6474-51d9-4b27-9519-aa156e96c9cb" providerId="ADAL" clId="{F905731E-33D8-457F-8B79-03DB5E0F22F4}" dt="2022-10-20T15:58:28.123" v="3370" actId="478"/>
          <ac:graphicFrameMkLst>
            <pc:docMk/>
            <pc:sldMk cId="894893272" sldId="527"/>
            <ac:graphicFrameMk id="4" creationId="{8C4C248B-F3E0-8F8A-1D1C-085869AA4D43}"/>
          </ac:graphicFrameMkLst>
        </pc:graphicFrameChg>
        <pc:graphicFrameChg chg="add mod modGraphic">
          <ac:chgData name="David Hensle" userId="ed2c6474-51d9-4b27-9519-aa156e96c9cb" providerId="ADAL" clId="{F905731E-33D8-457F-8B79-03DB5E0F22F4}" dt="2022-10-20T15:58:34.494" v="3379" actId="1076"/>
          <ac:graphicFrameMkLst>
            <pc:docMk/>
            <pc:sldMk cId="894893272" sldId="527"/>
            <ac:graphicFrameMk id="5" creationId="{5907E23B-981F-D3E6-E81E-81F949A16312}"/>
          </ac:graphicFrameMkLst>
        </pc:graphicFrameChg>
      </pc:sldChg>
    </pc:docChg>
  </pc:docChgLst>
  <pc:docChgLst>
    <pc:chgData name="Nick Fournier" userId="e6a21cca-2bf1-452d-ae20-62db7bab88e2" providerId="ADAL" clId="{168DD4B2-018F-4260-BA9C-7A955CBE7F07}"/>
    <pc:docChg chg="undo redo custSel addSld delSld modSld">
      <pc:chgData name="Nick Fournier" userId="e6a21cca-2bf1-452d-ae20-62db7bab88e2" providerId="ADAL" clId="{168DD4B2-018F-4260-BA9C-7A955CBE7F07}" dt="2022-10-06T16:00:51.128" v="8850" actId="1076"/>
      <pc:docMkLst>
        <pc:docMk/>
      </pc:docMkLst>
      <pc:sldChg chg="addSp delSp modSp add mod modCm">
        <pc:chgData name="Nick Fournier" userId="e6a21cca-2bf1-452d-ae20-62db7bab88e2" providerId="ADAL" clId="{168DD4B2-018F-4260-BA9C-7A955CBE7F07}" dt="2022-10-06T03:09:50.230" v="7998" actId="20577"/>
        <pc:sldMkLst>
          <pc:docMk/>
          <pc:sldMk cId="1637275338" sldId="370"/>
        </pc:sldMkLst>
        <pc:spChg chg="del">
          <ac:chgData name="Nick Fournier" userId="e6a21cca-2bf1-452d-ae20-62db7bab88e2" providerId="ADAL" clId="{168DD4B2-018F-4260-BA9C-7A955CBE7F07}" dt="2022-10-05T23:23:00.678" v="191" actId="478"/>
          <ac:spMkLst>
            <pc:docMk/>
            <pc:sldMk cId="1637275338" sldId="370"/>
            <ac:spMk id="3" creationId="{EA44F7A7-E1BF-C9B6-8C69-86E9797E23F1}"/>
          </ac:spMkLst>
        </pc:spChg>
        <pc:spChg chg="add del mod">
          <ac:chgData name="Nick Fournier" userId="e6a21cca-2bf1-452d-ae20-62db7bab88e2" providerId="ADAL" clId="{168DD4B2-018F-4260-BA9C-7A955CBE7F07}" dt="2022-10-05T23:21:32.024" v="164"/>
          <ac:spMkLst>
            <pc:docMk/>
            <pc:sldMk cId="1637275338" sldId="370"/>
            <ac:spMk id="4" creationId="{EC6F00EC-012F-50D8-B4D9-558A4AEBCC1C}"/>
          </ac:spMkLst>
        </pc:spChg>
        <pc:spChg chg="add del mod">
          <ac:chgData name="Nick Fournier" userId="e6a21cca-2bf1-452d-ae20-62db7bab88e2" providerId="ADAL" clId="{168DD4B2-018F-4260-BA9C-7A955CBE7F07}" dt="2022-10-05T23:21:31.384" v="163"/>
          <ac:spMkLst>
            <pc:docMk/>
            <pc:sldMk cId="1637275338" sldId="370"/>
            <ac:spMk id="5" creationId="{8E3AAA9F-A47C-5A9C-19C6-0DBFD285F65A}"/>
          </ac:spMkLst>
        </pc:spChg>
        <pc:spChg chg="add mod">
          <ac:chgData name="Nick Fournier" userId="e6a21cca-2bf1-452d-ae20-62db7bab88e2" providerId="ADAL" clId="{168DD4B2-018F-4260-BA9C-7A955CBE7F07}" dt="2022-10-05T23:21:32.024" v="164"/>
          <ac:spMkLst>
            <pc:docMk/>
            <pc:sldMk cId="1637275338" sldId="370"/>
            <ac:spMk id="6" creationId="{9FC4BF3A-736A-ACE5-C1B5-53CB61A66B9C}"/>
          </ac:spMkLst>
        </pc:spChg>
        <pc:spChg chg="add mod">
          <ac:chgData name="Nick Fournier" userId="e6a21cca-2bf1-452d-ae20-62db7bab88e2" providerId="ADAL" clId="{168DD4B2-018F-4260-BA9C-7A955CBE7F07}" dt="2022-10-06T03:09:50.230" v="7998" actId="20577"/>
          <ac:spMkLst>
            <pc:docMk/>
            <pc:sldMk cId="1637275338" sldId="370"/>
            <ac:spMk id="7" creationId="{A1476F13-96B7-9B05-49EB-EE053A1A84A2}"/>
          </ac:spMkLst>
        </pc:spChg>
        <pc:spChg chg="mod">
          <ac:chgData name="Nick Fournier" userId="e6a21cca-2bf1-452d-ae20-62db7bab88e2" providerId="ADAL" clId="{168DD4B2-018F-4260-BA9C-7A955CBE7F07}" dt="2022-10-06T02:24:27.350" v="6549" actId="1076"/>
          <ac:spMkLst>
            <pc:docMk/>
            <pc:sldMk cId="1637275338" sldId="370"/>
            <ac:spMk id="8" creationId="{E9938FAE-D3C2-48AD-43A6-73E090CC15D0}"/>
          </ac:spMkLst>
        </pc:spChg>
        <pc:spChg chg="add mod">
          <ac:chgData name="Nick Fournier" userId="e6a21cca-2bf1-452d-ae20-62db7bab88e2" providerId="ADAL" clId="{168DD4B2-018F-4260-BA9C-7A955CBE7F07}" dt="2022-10-06T02:24:27.350" v="6549" actId="1076"/>
          <ac:spMkLst>
            <pc:docMk/>
            <pc:sldMk cId="1637275338" sldId="370"/>
            <ac:spMk id="9" creationId="{0384DE14-2D65-A624-0F38-ABAD5750BD9A}"/>
          </ac:spMkLst>
        </pc:spChg>
        <pc:spChg chg="mod">
          <ac:chgData name="Nick Fournier" userId="e6a21cca-2bf1-452d-ae20-62db7bab88e2" providerId="ADAL" clId="{168DD4B2-018F-4260-BA9C-7A955CBE7F07}" dt="2022-10-06T02:24:27.350" v="6549" actId="1076"/>
          <ac:spMkLst>
            <pc:docMk/>
            <pc:sldMk cId="1637275338" sldId="370"/>
            <ac:spMk id="17" creationId="{1D957E5D-AB2B-D073-7D94-F2BE23CBB018}"/>
          </ac:spMkLst>
        </pc:spChg>
        <pc:spChg chg="del">
          <ac:chgData name="Nick Fournier" userId="e6a21cca-2bf1-452d-ae20-62db7bab88e2" providerId="ADAL" clId="{168DD4B2-018F-4260-BA9C-7A955CBE7F07}" dt="2022-10-05T23:22:59.446" v="190" actId="478"/>
          <ac:spMkLst>
            <pc:docMk/>
            <pc:sldMk cId="1637275338" sldId="370"/>
            <ac:spMk id="19" creationId="{6D43A7C3-6AFC-FE43-3140-53D5F7FFA87E}"/>
          </ac:spMkLst>
        </pc:spChg>
        <pc:spChg chg="mod">
          <ac:chgData name="Nick Fournier" userId="e6a21cca-2bf1-452d-ae20-62db7bab88e2" providerId="ADAL" clId="{168DD4B2-018F-4260-BA9C-7A955CBE7F07}" dt="2022-10-06T02:24:51.489" v="6559" actId="1076"/>
          <ac:spMkLst>
            <pc:docMk/>
            <pc:sldMk cId="1637275338" sldId="370"/>
            <ac:spMk id="21" creationId="{E89802B8-136A-97D2-0F06-1D627E01FB6F}"/>
          </ac:spMkLst>
        </pc:spChg>
        <pc:spChg chg="del">
          <ac:chgData name="Nick Fournier" userId="e6a21cca-2bf1-452d-ae20-62db7bab88e2" providerId="ADAL" clId="{168DD4B2-018F-4260-BA9C-7A955CBE7F07}" dt="2022-10-05T23:21:26.936" v="161" actId="478"/>
          <ac:spMkLst>
            <pc:docMk/>
            <pc:sldMk cId="1637275338" sldId="370"/>
            <ac:spMk id="23" creationId="{95FDDCC5-FB05-B55C-ED46-D348C16DD2B7}"/>
          </ac:spMkLst>
        </pc:spChg>
        <pc:picChg chg="mod">
          <ac:chgData name="Nick Fournier" userId="e6a21cca-2bf1-452d-ae20-62db7bab88e2" providerId="ADAL" clId="{168DD4B2-018F-4260-BA9C-7A955CBE7F07}" dt="2022-10-06T02:24:49.631" v="6558" actId="1076"/>
          <ac:picMkLst>
            <pc:docMk/>
            <pc:sldMk cId="1637275338" sldId="370"/>
            <ac:picMk id="1026" creationId="{F9A0E844-19CD-B77C-6BAB-76A12454713F}"/>
          </ac:picMkLst>
        </pc:picChg>
      </pc:sldChg>
      <pc:sldChg chg="modSp new del mod">
        <pc:chgData name="Nick Fournier" userId="e6a21cca-2bf1-452d-ae20-62db7bab88e2" providerId="ADAL" clId="{168DD4B2-018F-4260-BA9C-7A955CBE7F07}" dt="2022-10-05T23:24:37.025" v="211" actId="47"/>
        <pc:sldMkLst>
          <pc:docMk/>
          <pc:sldMk cId="820664287" sldId="503"/>
        </pc:sldMkLst>
        <pc:spChg chg="mod">
          <ac:chgData name="Nick Fournier" userId="e6a21cca-2bf1-452d-ae20-62db7bab88e2" providerId="ADAL" clId="{168DD4B2-018F-4260-BA9C-7A955CBE7F07}" dt="2022-10-05T23:17:41.565" v="18" actId="20577"/>
          <ac:spMkLst>
            <pc:docMk/>
            <pc:sldMk cId="820664287" sldId="503"/>
            <ac:spMk id="2" creationId="{A69ADACA-DD15-7CD1-BCBD-17B8439695AE}"/>
          </ac:spMkLst>
        </pc:spChg>
        <pc:spChg chg="mod">
          <ac:chgData name="Nick Fournier" userId="e6a21cca-2bf1-452d-ae20-62db7bab88e2" providerId="ADAL" clId="{168DD4B2-018F-4260-BA9C-7A955CBE7F07}" dt="2022-10-05T23:20:07.631" v="159" actId="6549"/>
          <ac:spMkLst>
            <pc:docMk/>
            <pc:sldMk cId="820664287" sldId="503"/>
            <ac:spMk id="3" creationId="{17101E99-8F5D-0071-04B5-C4B4C59A6DF0}"/>
          </ac:spMkLst>
        </pc:spChg>
      </pc:sldChg>
      <pc:sldChg chg="addSp delSp modSp new mod modCm">
        <pc:chgData name="Nick Fournier" userId="e6a21cca-2bf1-452d-ae20-62db7bab88e2" providerId="ADAL" clId="{168DD4B2-018F-4260-BA9C-7A955CBE7F07}" dt="2022-10-06T03:08:57.014" v="7935"/>
        <pc:sldMkLst>
          <pc:docMk/>
          <pc:sldMk cId="1869531441" sldId="503"/>
        </pc:sldMkLst>
        <pc:spChg chg="mod">
          <ac:chgData name="Nick Fournier" userId="e6a21cca-2bf1-452d-ae20-62db7bab88e2" providerId="ADAL" clId="{168DD4B2-018F-4260-BA9C-7A955CBE7F07}" dt="2022-10-05T23:25:50.304" v="220"/>
          <ac:spMkLst>
            <pc:docMk/>
            <pc:sldMk cId="1869531441" sldId="503"/>
            <ac:spMk id="2" creationId="{214F3535-CC34-00ED-7A2B-8CA6E411F607}"/>
          </ac:spMkLst>
        </pc:spChg>
        <pc:spChg chg="mod">
          <ac:chgData name="Nick Fournier" userId="e6a21cca-2bf1-452d-ae20-62db7bab88e2" providerId="ADAL" clId="{168DD4B2-018F-4260-BA9C-7A955CBE7F07}" dt="2022-10-06T03:07:42.735" v="7917" actId="20577"/>
          <ac:spMkLst>
            <pc:docMk/>
            <pc:sldMk cId="1869531441" sldId="503"/>
            <ac:spMk id="3" creationId="{3C5DADFD-0EA8-24D5-4E1B-5CA53CB3363F}"/>
          </ac:spMkLst>
        </pc:spChg>
        <pc:spChg chg="add mod">
          <ac:chgData name="Nick Fournier" userId="e6a21cca-2bf1-452d-ae20-62db7bab88e2" providerId="ADAL" clId="{168DD4B2-018F-4260-BA9C-7A955CBE7F07}" dt="2022-10-06T02:51:25.939" v="7497" actId="1076"/>
          <ac:spMkLst>
            <pc:docMk/>
            <pc:sldMk cId="1869531441" sldId="503"/>
            <ac:spMk id="6" creationId="{EE668467-C738-41E1-CF34-89B82F2C4C7F}"/>
          </ac:spMkLst>
        </pc:spChg>
        <pc:spChg chg="add mod">
          <ac:chgData name="Nick Fournier" userId="e6a21cca-2bf1-452d-ae20-62db7bab88e2" providerId="ADAL" clId="{168DD4B2-018F-4260-BA9C-7A955CBE7F07}" dt="2022-10-06T03:07:45.517" v="7918" actId="1076"/>
          <ac:spMkLst>
            <pc:docMk/>
            <pc:sldMk cId="1869531441" sldId="503"/>
            <ac:spMk id="12" creationId="{1DAA2D95-040B-35C9-0C23-364A95294807}"/>
          </ac:spMkLst>
        </pc:spChg>
        <pc:graphicFrameChg chg="add del mod modGraphic">
          <ac:chgData name="Nick Fournier" userId="e6a21cca-2bf1-452d-ae20-62db7bab88e2" providerId="ADAL" clId="{168DD4B2-018F-4260-BA9C-7A955CBE7F07}" dt="2022-10-06T03:07:32.261" v="7914" actId="478"/>
          <ac:graphicFrameMkLst>
            <pc:docMk/>
            <pc:sldMk cId="1869531441" sldId="503"/>
            <ac:graphicFrameMk id="13" creationId="{BD4E11BF-204A-1EE7-7AA2-8DC3ED2DC9EF}"/>
          </ac:graphicFrameMkLst>
        </pc:graphicFrameChg>
        <pc:graphicFrameChg chg="add mod modGraphic">
          <ac:chgData name="Nick Fournier" userId="e6a21cca-2bf1-452d-ae20-62db7bab88e2" providerId="ADAL" clId="{168DD4B2-018F-4260-BA9C-7A955CBE7F07}" dt="2022-10-06T03:08:53.216" v="7934" actId="1076"/>
          <ac:graphicFrameMkLst>
            <pc:docMk/>
            <pc:sldMk cId="1869531441" sldId="503"/>
            <ac:graphicFrameMk id="14" creationId="{755E494C-A23D-6EBA-12BF-28E4BEBB3A0D}"/>
          </ac:graphicFrameMkLst>
        </pc:graphicFrameChg>
        <pc:picChg chg="add del mod">
          <ac:chgData name="Nick Fournier" userId="e6a21cca-2bf1-452d-ae20-62db7bab88e2" providerId="ADAL" clId="{168DD4B2-018F-4260-BA9C-7A955CBE7F07}" dt="2022-10-05T23:57:11.813" v="1892" actId="478"/>
          <ac:picMkLst>
            <pc:docMk/>
            <pc:sldMk cId="1869531441" sldId="503"/>
            <ac:picMk id="5" creationId="{CD9EA941-C02A-11C0-3C14-1818235E3072}"/>
          </ac:picMkLst>
        </pc:picChg>
        <pc:picChg chg="add mod">
          <ac:chgData name="Nick Fournier" userId="e6a21cca-2bf1-452d-ae20-62db7bab88e2" providerId="ADAL" clId="{168DD4B2-018F-4260-BA9C-7A955CBE7F07}" dt="2022-10-06T02:51:23.350" v="7496" actId="1076"/>
          <ac:picMkLst>
            <pc:docMk/>
            <pc:sldMk cId="1869531441" sldId="503"/>
            <ac:picMk id="8" creationId="{AEEDB10C-0BAF-8228-7AFA-19A4CEAE53BB}"/>
          </ac:picMkLst>
        </pc:picChg>
        <pc:picChg chg="add mod">
          <ac:chgData name="Nick Fournier" userId="e6a21cca-2bf1-452d-ae20-62db7bab88e2" providerId="ADAL" clId="{168DD4B2-018F-4260-BA9C-7A955CBE7F07}" dt="2022-10-06T02:51:23.350" v="7496" actId="1076"/>
          <ac:picMkLst>
            <pc:docMk/>
            <pc:sldMk cId="1869531441" sldId="503"/>
            <ac:picMk id="10" creationId="{41A212E0-1122-D0C2-A910-BDA3BDB4C49B}"/>
          </ac:picMkLst>
        </pc:picChg>
      </pc:sldChg>
      <pc:sldChg chg="addSp delSp modSp add mod">
        <pc:chgData name="Nick Fournier" userId="e6a21cca-2bf1-452d-ae20-62db7bab88e2" providerId="ADAL" clId="{168DD4B2-018F-4260-BA9C-7A955CBE7F07}" dt="2022-10-06T15:57:02.093" v="8818" actId="14100"/>
        <pc:sldMkLst>
          <pc:docMk/>
          <pc:sldMk cId="1296842474" sldId="504"/>
        </pc:sldMkLst>
        <pc:spChg chg="add mod">
          <ac:chgData name="Nick Fournier" userId="e6a21cca-2bf1-452d-ae20-62db7bab88e2" providerId="ADAL" clId="{168DD4B2-018F-4260-BA9C-7A955CBE7F07}" dt="2022-10-06T00:08:42.374" v="2336" actId="20577"/>
          <ac:spMkLst>
            <pc:docMk/>
            <pc:sldMk cId="1296842474" sldId="504"/>
            <ac:spMk id="3" creationId="{A3F3BC4D-327C-5187-8570-95261E83AF2E}"/>
          </ac:spMkLst>
        </pc:spChg>
        <pc:spChg chg="del mod">
          <ac:chgData name="Nick Fournier" userId="e6a21cca-2bf1-452d-ae20-62db7bab88e2" providerId="ADAL" clId="{168DD4B2-018F-4260-BA9C-7A955CBE7F07}" dt="2022-10-05T23:51:43.902" v="1673" actId="478"/>
          <ac:spMkLst>
            <pc:docMk/>
            <pc:sldMk cId="1296842474" sldId="504"/>
            <ac:spMk id="6" creationId="{BFA781E4-B84D-8788-0BEC-7EB9B979C2FC}"/>
          </ac:spMkLst>
        </pc:spChg>
        <pc:spChg chg="del">
          <ac:chgData name="Nick Fournier" userId="e6a21cca-2bf1-452d-ae20-62db7bab88e2" providerId="ADAL" clId="{168DD4B2-018F-4260-BA9C-7A955CBE7F07}" dt="2022-10-05T23:38:15.809" v="1156" actId="478"/>
          <ac:spMkLst>
            <pc:docMk/>
            <pc:sldMk cId="1296842474" sldId="504"/>
            <ac:spMk id="11" creationId="{CA5C23AC-E344-F42E-0161-097FF95F00A1}"/>
          </ac:spMkLst>
        </pc:spChg>
        <pc:spChg chg="del mod">
          <ac:chgData name="Nick Fournier" userId="e6a21cca-2bf1-452d-ae20-62db7bab88e2" providerId="ADAL" clId="{168DD4B2-018F-4260-BA9C-7A955CBE7F07}" dt="2022-10-05T23:51:33.796" v="1669" actId="478"/>
          <ac:spMkLst>
            <pc:docMk/>
            <pc:sldMk cId="1296842474" sldId="504"/>
            <ac:spMk id="15" creationId="{44E25DD8-E2AC-5007-3F14-752BE5C40BD1}"/>
          </ac:spMkLst>
        </pc:spChg>
        <pc:spChg chg="add mod">
          <ac:chgData name="Nick Fournier" userId="e6a21cca-2bf1-452d-ae20-62db7bab88e2" providerId="ADAL" clId="{168DD4B2-018F-4260-BA9C-7A955CBE7F07}" dt="2022-10-05T23:50:49.466" v="1653" actId="1076"/>
          <ac:spMkLst>
            <pc:docMk/>
            <pc:sldMk cId="1296842474" sldId="504"/>
            <ac:spMk id="18" creationId="{E5EB364D-E087-64E1-BF02-C5F9F582FB96}"/>
          </ac:spMkLst>
        </pc:spChg>
        <pc:spChg chg="mod">
          <ac:chgData name="Nick Fournier" userId="e6a21cca-2bf1-452d-ae20-62db7bab88e2" providerId="ADAL" clId="{168DD4B2-018F-4260-BA9C-7A955CBE7F07}" dt="2022-10-06T00:48:05.509" v="5510" actId="6549"/>
          <ac:spMkLst>
            <pc:docMk/>
            <pc:sldMk cId="1296842474" sldId="504"/>
            <ac:spMk id="21" creationId="{E89802B8-136A-97D2-0F06-1D627E01FB6F}"/>
          </ac:spMkLst>
        </pc:spChg>
        <pc:spChg chg="add mod">
          <ac:chgData name="Nick Fournier" userId="e6a21cca-2bf1-452d-ae20-62db7bab88e2" providerId="ADAL" clId="{168DD4B2-018F-4260-BA9C-7A955CBE7F07}" dt="2022-10-05T23:48:53.169" v="1508" actId="1076"/>
          <ac:spMkLst>
            <pc:docMk/>
            <pc:sldMk cId="1296842474" sldId="504"/>
            <ac:spMk id="23" creationId="{3DEC0A0B-E28D-9C7E-289E-E58752827B7F}"/>
          </ac:spMkLst>
        </pc:spChg>
        <pc:spChg chg="del mod">
          <ac:chgData name="Nick Fournier" userId="e6a21cca-2bf1-452d-ae20-62db7bab88e2" providerId="ADAL" clId="{168DD4B2-018F-4260-BA9C-7A955CBE7F07}" dt="2022-10-05T23:44:30.920" v="1373" actId="478"/>
          <ac:spMkLst>
            <pc:docMk/>
            <pc:sldMk cId="1296842474" sldId="504"/>
            <ac:spMk id="26" creationId="{E6D78461-B6F1-DE22-6CB3-3C3D7E9CB85A}"/>
          </ac:spMkLst>
        </pc:spChg>
        <pc:spChg chg="add mod">
          <ac:chgData name="Nick Fournier" userId="e6a21cca-2bf1-452d-ae20-62db7bab88e2" providerId="ADAL" clId="{168DD4B2-018F-4260-BA9C-7A955CBE7F07}" dt="2022-10-05T23:51:19.498" v="1666" actId="13822"/>
          <ac:spMkLst>
            <pc:docMk/>
            <pc:sldMk cId="1296842474" sldId="504"/>
            <ac:spMk id="29" creationId="{729569CC-22DE-E41E-C283-D92C5898A8F9}"/>
          </ac:spMkLst>
        </pc:spChg>
        <pc:spChg chg="add mod">
          <ac:chgData name="Nick Fournier" userId="e6a21cca-2bf1-452d-ae20-62db7bab88e2" providerId="ADAL" clId="{168DD4B2-018F-4260-BA9C-7A955CBE7F07}" dt="2022-10-05T23:51:38.066" v="1671" actId="1076"/>
          <ac:spMkLst>
            <pc:docMk/>
            <pc:sldMk cId="1296842474" sldId="504"/>
            <ac:spMk id="31" creationId="{45A12EB3-2153-FCA7-08EF-9C6C81738938}"/>
          </ac:spMkLst>
        </pc:spChg>
        <pc:spChg chg="add mod">
          <ac:chgData name="Nick Fournier" userId="e6a21cca-2bf1-452d-ae20-62db7bab88e2" providerId="ADAL" clId="{168DD4B2-018F-4260-BA9C-7A955CBE7F07}" dt="2022-10-06T00:00:56.674" v="2081" actId="14100"/>
          <ac:spMkLst>
            <pc:docMk/>
            <pc:sldMk cId="1296842474" sldId="504"/>
            <ac:spMk id="33" creationId="{F21980A8-77B7-1071-32C3-665BAAB24A96}"/>
          </ac:spMkLst>
        </pc:spChg>
        <pc:spChg chg="add mod">
          <ac:chgData name="Nick Fournier" userId="e6a21cca-2bf1-452d-ae20-62db7bab88e2" providerId="ADAL" clId="{168DD4B2-018F-4260-BA9C-7A955CBE7F07}" dt="2022-10-05T23:52:06.519" v="1681" actId="1076"/>
          <ac:spMkLst>
            <pc:docMk/>
            <pc:sldMk cId="1296842474" sldId="504"/>
            <ac:spMk id="35" creationId="{9B6A6BDF-43E9-C0D1-B004-442890C293C5}"/>
          </ac:spMkLst>
        </pc:spChg>
        <pc:spChg chg="add mod">
          <ac:chgData name="Nick Fournier" userId="e6a21cca-2bf1-452d-ae20-62db7bab88e2" providerId="ADAL" clId="{168DD4B2-018F-4260-BA9C-7A955CBE7F07}" dt="2022-10-05T23:54:04.609" v="1819" actId="14100"/>
          <ac:spMkLst>
            <pc:docMk/>
            <pc:sldMk cId="1296842474" sldId="504"/>
            <ac:spMk id="41" creationId="{F26A0592-3750-E485-3430-C1E206BB471E}"/>
          </ac:spMkLst>
        </pc:spChg>
        <pc:picChg chg="del mod">
          <ac:chgData name="Nick Fournier" userId="e6a21cca-2bf1-452d-ae20-62db7bab88e2" providerId="ADAL" clId="{168DD4B2-018F-4260-BA9C-7A955CBE7F07}" dt="2022-10-05T23:47:04.934" v="1424" actId="478"/>
          <ac:picMkLst>
            <pc:docMk/>
            <pc:sldMk cId="1296842474" sldId="504"/>
            <ac:picMk id="4" creationId="{44FBBF9C-8AAD-72E1-0ED5-6332EB921909}"/>
          </ac:picMkLst>
        </pc:picChg>
        <pc:picChg chg="add mod">
          <ac:chgData name="Nick Fournier" userId="e6a21cca-2bf1-452d-ae20-62db7bab88e2" providerId="ADAL" clId="{168DD4B2-018F-4260-BA9C-7A955CBE7F07}" dt="2022-10-05T23:51:02.028" v="1657" actId="1076"/>
          <ac:picMkLst>
            <pc:docMk/>
            <pc:sldMk cId="1296842474" sldId="504"/>
            <ac:picMk id="5" creationId="{C10C82CD-FA30-D8B1-A74E-2EA0790A2FFC}"/>
          </ac:picMkLst>
        </pc:picChg>
        <pc:picChg chg="add mod ord">
          <ac:chgData name="Nick Fournier" userId="e6a21cca-2bf1-452d-ae20-62db7bab88e2" providerId="ADAL" clId="{168DD4B2-018F-4260-BA9C-7A955CBE7F07}" dt="2022-10-05T23:53:57.109" v="1817" actId="1076"/>
          <ac:picMkLst>
            <pc:docMk/>
            <pc:sldMk cId="1296842474" sldId="504"/>
            <ac:picMk id="8" creationId="{62BCBA4F-00FE-1CFF-BBBF-0E7213E848BA}"/>
          </ac:picMkLst>
        </pc:picChg>
        <pc:picChg chg="add mod">
          <ac:chgData name="Nick Fournier" userId="e6a21cca-2bf1-452d-ae20-62db7bab88e2" providerId="ADAL" clId="{168DD4B2-018F-4260-BA9C-7A955CBE7F07}" dt="2022-10-05T23:53:17.417" v="1707" actId="1076"/>
          <ac:picMkLst>
            <pc:docMk/>
            <pc:sldMk cId="1296842474" sldId="504"/>
            <ac:picMk id="40" creationId="{3ED2A4F9-A3BE-60D8-1CED-9457D103FBB8}"/>
          </ac:picMkLst>
        </pc:picChg>
        <pc:cxnChg chg="mod">
          <ac:chgData name="Nick Fournier" userId="e6a21cca-2bf1-452d-ae20-62db7bab88e2" providerId="ADAL" clId="{168DD4B2-018F-4260-BA9C-7A955CBE7F07}" dt="2022-10-06T15:56:49.632" v="8814" actId="14100"/>
          <ac:cxnSpMkLst>
            <pc:docMk/>
            <pc:sldMk cId="1296842474" sldId="504"/>
            <ac:cxnSpMk id="9" creationId="{6354B397-2981-5BC7-9F58-5F18CB4010AF}"/>
          </ac:cxnSpMkLst>
        </pc:cxnChg>
        <pc:cxnChg chg="mod">
          <ac:chgData name="Nick Fournier" userId="e6a21cca-2bf1-452d-ae20-62db7bab88e2" providerId="ADAL" clId="{168DD4B2-018F-4260-BA9C-7A955CBE7F07}" dt="2022-10-06T15:56:56.295" v="8817" actId="14100"/>
          <ac:cxnSpMkLst>
            <pc:docMk/>
            <pc:sldMk cId="1296842474" sldId="504"/>
            <ac:cxnSpMk id="12" creationId="{AE5FB51A-8BBD-7766-B3F9-2E1790052740}"/>
          </ac:cxnSpMkLst>
        </pc:cxnChg>
        <pc:cxnChg chg="add mod">
          <ac:chgData name="Nick Fournier" userId="e6a21cca-2bf1-452d-ae20-62db7bab88e2" providerId="ADAL" clId="{168DD4B2-018F-4260-BA9C-7A955CBE7F07}" dt="2022-10-06T15:56:54.498" v="8816" actId="14100"/>
          <ac:cxnSpMkLst>
            <pc:docMk/>
            <pc:sldMk cId="1296842474" sldId="504"/>
            <ac:cxnSpMk id="27" creationId="{9142E393-AB05-23CA-5967-DB32BD6A41C2}"/>
          </ac:cxnSpMkLst>
        </pc:cxnChg>
        <pc:cxnChg chg="add mod">
          <ac:chgData name="Nick Fournier" userId="e6a21cca-2bf1-452d-ae20-62db7bab88e2" providerId="ADAL" clId="{168DD4B2-018F-4260-BA9C-7A955CBE7F07}" dt="2022-10-06T15:56:51.701" v="8815" actId="14100"/>
          <ac:cxnSpMkLst>
            <pc:docMk/>
            <pc:sldMk cId="1296842474" sldId="504"/>
            <ac:cxnSpMk id="36" creationId="{E1A0EFE2-2532-2700-3AEB-5E8CFB401FEE}"/>
          </ac:cxnSpMkLst>
        </pc:cxnChg>
        <pc:cxnChg chg="add mod">
          <ac:chgData name="Nick Fournier" userId="e6a21cca-2bf1-452d-ae20-62db7bab88e2" providerId="ADAL" clId="{168DD4B2-018F-4260-BA9C-7A955CBE7F07}" dt="2022-10-06T15:57:02.093" v="8818" actId="14100"/>
          <ac:cxnSpMkLst>
            <pc:docMk/>
            <pc:sldMk cId="1296842474" sldId="504"/>
            <ac:cxnSpMk id="42" creationId="{DB4EDF3C-B44D-F182-A9BF-AD149BF62C83}"/>
          </ac:cxnSpMkLst>
        </pc:cxnChg>
      </pc:sldChg>
      <pc:sldChg chg="addSp modSp new del mod">
        <pc:chgData name="Nick Fournier" userId="e6a21cca-2bf1-452d-ae20-62db7bab88e2" providerId="ADAL" clId="{168DD4B2-018F-4260-BA9C-7A955CBE7F07}" dt="2022-10-05T23:38:08.818" v="1154" actId="47"/>
        <pc:sldMkLst>
          <pc:docMk/>
          <pc:sldMk cId="3089564681" sldId="504"/>
        </pc:sldMkLst>
        <pc:spChg chg="mod">
          <ac:chgData name="Nick Fournier" userId="e6a21cca-2bf1-452d-ae20-62db7bab88e2" providerId="ADAL" clId="{168DD4B2-018F-4260-BA9C-7A955CBE7F07}" dt="2022-10-05T23:35:34.655" v="1110" actId="20577"/>
          <ac:spMkLst>
            <pc:docMk/>
            <pc:sldMk cId="3089564681" sldId="504"/>
            <ac:spMk id="2" creationId="{4E677BBA-D9B3-86CD-3C94-DF868222F637}"/>
          </ac:spMkLst>
        </pc:spChg>
        <pc:spChg chg="mod">
          <ac:chgData name="Nick Fournier" userId="e6a21cca-2bf1-452d-ae20-62db7bab88e2" providerId="ADAL" clId="{168DD4B2-018F-4260-BA9C-7A955CBE7F07}" dt="2022-10-05T23:36:43.117" v="1153" actId="14100"/>
          <ac:spMkLst>
            <pc:docMk/>
            <pc:sldMk cId="3089564681" sldId="504"/>
            <ac:spMk id="3" creationId="{F908E330-1842-51C8-5C9A-EA19AC0EF8B4}"/>
          </ac:spMkLst>
        </pc:spChg>
        <pc:picChg chg="add mod">
          <ac:chgData name="Nick Fournier" userId="e6a21cca-2bf1-452d-ae20-62db7bab88e2" providerId="ADAL" clId="{168DD4B2-018F-4260-BA9C-7A955CBE7F07}" dt="2022-10-05T23:36:39.845" v="1152" actId="14100"/>
          <ac:picMkLst>
            <pc:docMk/>
            <pc:sldMk cId="3089564681" sldId="504"/>
            <ac:picMk id="5" creationId="{94124A04-AE18-6F01-7F1E-4DA317C6AD3E}"/>
          </ac:picMkLst>
        </pc:picChg>
      </pc:sldChg>
      <pc:sldChg chg="addSp delSp modSp new mod modCm">
        <pc:chgData name="Nick Fournier" userId="e6a21cca-2bf1-452d-ae20-62db7bab88e2" providerId="ADAL" clId="{168DD4B2-018F-4260-BA9C-7A955CBE7F07}" dt="2022-10-06T15:59:08.838" v="8849" actId="1076"/>
        <pc:sldMkLst>
          <pc:docMk/>
          <pc:sldMk cId="2857194618" sldId="505"/>
        </pc:sldMkLst>
        <pc:spChg chg="mod">
          <ac:chgData name="Nick Fournier" userId="e6a21cca-2bf1-452d-ae20-62db7bab88e2" providerId="ADAL" clId="{168DD4B2-018F-4260-BA9C-7A955CBE7F07}" dt="2022-10-06T00:16:44.400" v="2386" actId="20577"/>
          <ac:spMkLst>
            <pc:docMk/>
            <pc:sldMk cId="2857194618" sldId="505"/>
            <ac:spMk id="2" creationId="{8A584F20-1251-6194-94AC-07791517B4E8}"/>
          </ac:spMkLst>
        </pc:spChg>
        <pc:spChg chg="mod ord">
          <ac:chgData name="Nick Fournier" userId="e6a21cca-2bf1-452d-ae20-62db7bab88e2" providerId="ADAL" clId="{168DD4B2-018F-4260-BA9C-7A955CBE7F07}" dt="2022-10-06T15:59:05.137" v="8848" actId="20577"/>
          <ac:spMkLst>
            <pc:docMk/>
            <pc:sldMk cId="2857194618" sldId="505"/>
            <ac:spMk id="3" creationId="{2F60DA2A-86E5-9F9D-9660-1DA40A882739}"/>
          </ac:spMkLst>
        </pc:spChg>
        <pc:spChg chg="add mod">
          <ac:chgData name="Nick Fournier" userId="e6a21cca-2bf1-452d-ae20-62db7bab88e2" providerId="ADAL" clId="{168DD4B2-018F-4260-BA9C-7A955CBE7F07}" dt="2022-10-06T15:58:28.381" v="8829" actId="20577"/>
          <ac:spMkLst>
            <pc:docMk/>
            <pc:sldMk cId="2857194618" sldId="505"/>
            <ac:spMk id="4" creationId="{D05BA9CB-5108-DE1C-8CFC-2B629F8EEB5F}"/>
          </ac:spMkLst>
        </pc:spChg>
        <pc:spChg chg="add mod">
          <ac:chgData name="Nick Fournier" userId="e6a21cca-2bf1-452d-ae20-62db7bab88e2" providerId="ADAL" clId="{168DD4B2-018F-4260-BA9C-7A955CBE7F07}" dt="2022-10-06T00:27:23.555" v="3250" actId="1076"/>
          <ac:spMkLst>
            <pc:docMk/>
            <pc:sldMk cId="2857194618" sldId="505"/>
            <ac:spMk id="5" creationId="{3E78D883-0E43-3837-271F-46E522832322}"/>
          </ac:spMkLst>
        </pc:spChg>
        <pc:spChg chg="add del mod">
          <ac:chgData name="Nick Fournier" userId="e6a21cca-2bf1-452d-ae20-62db7bab88e2" providerId="ADAL" clId="{168DD4B2-018F-4260-BA9C-7A955CBE7F07}" dt="2022-10-06T00:19:37.601" v="2513" actId="478"/>
          <ac:spMkLst>
            <pc:docMk/>
            <pc:sldMk cId="2857194618" sldId="505"/>
            <ac:spMk id="10" creationId="{62AB81AA-ADFF-B400-E643-4E48E178C952}"/>
          </ac:spMkLst>
        </pc:spChg>
        <pc:spChg chg="add del mod ord">
          <ac:chgData name="Nick Fournier" userId="e6a21cca-2bf1-452d-ae20-62db7bab88e2" providerId="ADAL" clId="{168DD4B2-018F-4260-BA9C-7A955CBE7F07}" dt="2022-10-06T00:20:25.858" v="2527" actId="478"/>
          <ac:spMkLst>
            <pc:docMk/>
            <pc:sldMk cId="2857194618" sldId="505"/>
            <ac:spMk id="11" creationId="{F6DBC94B-0556-826C-4491-8AC479D81925}"/>
          </ac:spMkLst>
        </pc:spChg>
        <pc:spChg chg="add mod">
          <ac:chgData name="Nick Fournier" userId="e6a21cca-2bf1-452d-ae20-62db7bab88e2" providerId="ADAL" clId="{168DD4B2-018F-4260-BA9C-7A955CBE7F07}" dt="2022-10-06T00:27:23.555" v="3250" actId="1076"/>
          <ac:spMkLst>
            <pc:docMk/>
            <pc:sldMk cId="2857194618" sldId="505"/>
            <ac:spMk id="17" creationId="{7E709E39-94A1-7555-1EA0-1B12F9B6CA7B}"/>
          </ac:spMkLst>
        </pc:spChg>
        <pc:spChg chg="add mod">
          <ac:chgData name="Nick Fournier" userId="e6a21cca-2bf1-452d-ae20-62db7bab88e2" providerId="ADAL" clId="{168DD4B2-018F-4260-BA9C-7A955CBE7F07}" dt="2022-10-06T03:20:01.271" v="8812" actId="20577"/>
          <ac:spMkLst>
            <pc:docMk/>
            <pc:sldMk cId="2857194618" sldId="505"/>
            <ac:spMk id="23" creationId="{4DBFC41A-BCBE-21E2-80A1-90587201127C}"/>
          </ac:spMkLst>
        </pc:spChg>
        <pc:picChg chg="add del mod">
          <ac:chgData name="Nick Fournier" userId="e6a21cca-2bf1-452d-ae20-62db7bab88e2" providerId="ADAL" clId="{168DD4B2-018F-4260-BA9C-7A955CBE7F07}" dt="2022-10-06T00:24:01.114" v="2904" actId="478"/>
          <ac:picMkLst>
            <pc:docMk/>
            <pc:sldMk cId="2857194618" sldId="505"/>
            <ac:picMk id="19" creationId="{B6F72AD0-0C45-8F33-AF10-679AD8501F1F}"/>
          </ac:picMkLst>
        </pc:picChg>
        <pc:picChg chg="add mod">
          <ac:chgData name="Nick Fournier" userId="e6a21cca-2bf1-452d-ae20-62db7bab88e2" providerId="ADAL" clId="{168DD4B2-018F-4260-BA9C-7A955CBE7F07}" dt="2022-10-06T15:59:08.838" v="8849" actId="1076"/>
          <ac:picMkLst>
            <pc:docMk/>
            <pc:sldMk cId="2857194618" sldId="505"/>
            <ac:picMk id="21" creationId="{10B53823-AE59-1654-2BD8-E8189591EAEF}"/>
          </ac:picMkLst>
        </pc:picChg>
        <pc:cxnChg chg="add del mod">
          <ac:chgData name="Nick Fournier" userId="e6a21cca-2bf1-452d-ae20-62db7bab88e2" providerId="ADAL" clId="{168DD4B2-018F-4260-BA9C-7A955CBE7F07}" dt="2022-10-06T00:18:36.154" v="2500" actId="478"/>
          <ac:cxnSpMkLst>
            <pc:docMk/>
            <pc:sldMk cId="2857194618" sldId="505"/>
            <ac:cxnSpMk id="7" creationId="{7D024535-E82C-E181-5753-914ED0AEB539}"/>
          </ac:cxnSpMkLst>
        </pc:cxnChg>
        <pc:cxnChg chg="add del mod">
          <ac:chgData name="Nick Fournier" userId="e6a21cca-2bf1-452d-ae20-62db7bab88e2" providerId="ADAL" clId="{168DD4B2-018F-4260-BA9C-7A955CBE7F07}" dt="2022-10-06T00:18:35.288" v="2499" actId="478"/>
          <ac:cxnSpMkLst>
            <pc:docMk/>
            <pc:sldMk cId="2857194618" sldId="505"/>
            <ac:cxnSpMk id="8" creationId="{E038D64E-6459-2A74-1BE9-0A105BC6E0DD}"/>
          </ac:cxnSpMkLst>
        </pc:cxnChg>
        <pc:cxnChg chg="add mod">
          <ac:chgData name="Nick Fournier" userId="e6a21cca-2bf1-452d-ae20-62db7bab88e2" providerId="ADAL" clId="{168DD4B2-018F-4260-BA9C-7A955CBE7F07}" dt="2022-10-06T00:27:23.555" v="3250" actId="1076"/>
          <ac:cxnSpMkLst>
            <pc:docMk/>
            <pc:sldMk cId="2857194618" sldId="505"/>
            <ac:cxnSpMk id="13" creationId="{90CC5494-4BE6-8E6E-937C-647AED2A51A0}"/>
          </ac:cxnSpMkLst>
        </pc:cxnChg>
        <pc:cxnChg chg="add mod">
          <ac:chgData name="Nick Fournier" userId="e6a21cca-2bf1-452d-ae20-62db7bab88e2" providerId="ADAL" clId="{168DD4B2-018F-4260-BA9C-7A955CBE7F07}" dt="2022-10-06T00:27:23.555" v="3250" actId="1076"/>
          <ac:cxnSpMkLst>
            <pc:docMk/>
            <pc:sldMk cId="2857194618" sldId="505"/>
            <ac:cxnSpMk id="14" creationId="{9A48FB4C-FE5D-7C26-F02B-269341386CC7}"/>
          </ac:cxnSpMkLst>
        </pc:cxnChg>
      </pc:sldChg>
      <pc:sldChg chg="modSp new mod modCm">
        <pc:chgData name="Nick Fournier" userId="e6a21cca-2bf1-452d-ae20-62db7bab88e2" providerId="ADAL" clId="{168DD4B2-018F-4260-BA9C-7A955CBE7F07}" dt="2022-10-06T16:00:51.128" v="8850" actId="1076"/>
        <pc:sldMkLst>
          <pc:docMk/>
          <pc:sldMk cId="1426982868" sldId="506"/>
        </pc:sldMkLst>
        <pc:spChg chg="mod">
          <ac:chgData name="Nick Fournier" userId="e6a21cca-2bf1-452d-ae20-62db7bab88e2" providerId="ADAL" clId="{168DD4B2-018F-4260-BA9C-7A955CBE7F07}" dt="2022-10-06T00:27:50.579" v="3274" actId="20577"/>
          <ac:spMkLst>
            <pc:docMk/>
            <pc:sldMk cId="1426982868" sldId="506"/>
            <ac:spMk id="2" creationId="{3381D67A-6833-596B-09CD-5E51EB918B15}"/>
          </ac:spMkLst>
        </pc:spChg>
        <pc:spChg chg="mod">
          <ac:chgData name="Nick Fournier" userId="e6a21cca-2bf1-452d-ae20-62db7bab88e2" providerId="ADAL" clId="{168DD4B2-018F-4260-BA9C-7A955CBE7F07}" dt="2022-10-06T16:00:51.128" v="8850" actId="1076"/>
          <ac:spMkLst>
            <pc:docMk/>
            <pc:sldMk cId="1426982868" sldId="506"/>
            <ac:spMk id="3" creationId="{7B30AE1F-0EA6-8C0E-90B0-98E79F95D9DC}"/>
          </ac:spMkLst>
        </pc:spChg>
      </pc:sldChg>
      <pc:sldChg chg="addSp delSp modSp new mod">
        <pc:chgData name="Nick Fournier" userId="e6a21cca-2bf1-452d-ae20-62db7bab88e2" providerId="ADAL" clId="{168DD4B2-018F-4260-BA9C-7A955CBE7F07}" dt="2022-10-06T00:36:57.558" v="4289" actId="14100"/>
        <pc:sldMkLst>
          <pc:docMk/>
          <pc:sldMk cId="831637612" sldId="507"/>
        </pc:sldMkLst>
        <pc:spChg chg="mod">
          <ac:chgData name="Nick Fournier" userId="e6a21cca-2bf1-452d-ae20-62db7bab88e2" providerId="ADAL" clId="{168DD4B2-018F-4260-BA9C-7A955CBE7F07}" dt="2022-10-06T00:34:38.859" v="4084" actId="20577"/>
          <ac:spMkLst>
            <pc:docMk/>
            <pc:sldMk cId="831637612" sldId="507"/>
            <ac:spMk id="2" creationId="{4ACEFA3A-5A37-6AC6-1C48-D0517D431277}"/>
          </ac:spMkLst>
        </pc:spChg>
        <pc:spChg chg="del">
          <ac:chgData name="Nick Fournier" userId="e6a21cca-2bf1-452d-ae20-62db7bab88e2" providerId="ADAL" clId="{168DD4B2-018F-4260-BA9C-7A955CBE7F07}" dt="2022-10-06T00:34:26.402" v="4062" actId="478"/>
          <ac:spMkLst>
            <pc:docMk/>
            <pc:sldMk cId="831637612" sldId="507"/>
            <ac:spMk id="3" creationId="{C73B422D-790A-E0FF-C79E-2A2F41F234E8}"/>
          </ac:spMkLst>
        </pc:spChg>
        <pc:spChg chg="add del">
          <ac:chgData name="Nick Fournier" userId="e6a21cca-2bf1-452d-ae20-62db7bab88e2" providerId="ADAL" clId="{168DD4B2-018F-4260-BA9C-7A955CBE7F07}" dt="2022-10-06T00:33:50.643" v="4047" actId="22"/>
          <ac:spMkLst>
            <pc:docMk/>
            <pc:sldMk cId="831637612" sldId="507"/>
            <ac:spMk id="5" creationId="{F7DAB405-7BDC-B7C5-E50C-9D79F6F7680B}"/>
          </ac:spMkLst>
        </pc:spChg>
        <pc:spChg chg="add mod">
          <ac:chgData name="Nick Fournier" userId="e6a21cca-2bf1-452d-ae20-62db7bab88e2" providerId="ADAL" clId="{168DD4B2-018F-4260-BA9C-7A955CBE7F07}" dt="2022-10-06T00:36:56.773" v="4288" actId="1076"/>
          <ac:spMkLst>
            <pc:docMk/>
            <pc:sldMk cId="831637612" sldId="507"/>
            <ac:spMk id="6" creationId="{2C9EC97F-56A9-2624-01EF-C091F71A3B25}"/>
          </ac:spMkLst>
        </pc:spChg>
        <pc:spChg chg="add mod">
          <ac:chgData name="Nick Fournier" userId="e6a21cca-2bf1-452d-ae20-62db7bab88e2" providerId="ADAL" clId="{168DD4B2-018F-4260-BA9C-7A955CBE7F07}" dt="2022-10-06T00:36:39.840" v="4285" actId="14100"/>
          <ac:spMkLst>
            <pc:docMk/>
            <pc:sldMk cId="831637612" sldId="507"/>
            <ac:spMk id="7" creationId="{04B6BE5F-05F0-57AA-B9E0-A51569394EAE}"/>
          </ac:spMkLst>
        </pc:spChg>
        <pc:picChg chg="add del mod">
          <ac:chgData name="Nick Fournier" userId="e6a21cca-2bf1-452d-ae20-62db7bab88e2" providerId="ADAL" clId="{168DD4B2-018F-4260-BA9C-7A955CBE7F07}" dt="2022-10-06T00:34:10.781" v="4055"/>
          <ac:picMkLst>
            <pc:docMk/>
            <pc:sldMk cId="831637612" sldId="507"/>
            <ac:picMk id="1026" creationId="{99D9F26C-EBFE-5D14-5C58-9C5F949A47BF}"/>
          </ac:picMkLst>
        </pc:picChg>
        <pc:picChg chg="add del mod">
          <ac:chgData name="Nick Fournier" userId="e6a21cca-2bf1-452d-ae20-62db7bab88e2" providerId="ADAL" clId="{168DD4B2-018F-4260-BA9C-7A955CBE7F07}" dt="2022-10-06T00:34:09.102" v="4053"/>
          <ac:picMkLst>
            <pc:docMk/>
            <pc:sldMk cId="831637612" sldId="507"/>
            <ac:picMk id="1028" creationId="{4E229139-6C05-ED76-2283-CB67286D529B}"/>
          </ac:picMkLst>
        </pc:picChg>
        <pc:picChg chg="add mod">
          <ac:chgData name="Nick Fournier" userId="e6a21cca-2bf1-452d-ae20-62db7bab88e2" providerId="ADAL" clId="{168DD4B2-018F-4260-BA9C-7A955CBE7F07}" dt="2022-10-06T00:35:29.604" v="4151" actId="14100"/>
          <ac:picMkLst>
            <pc:docMk/>
            <pc:sldMk cId="831637612" sldId="507"/>
            <ac:picMk id="1030" creationId="{CAE80165-999C-D0FC-FC9C-B1659EC22EEC}"/>
          </ac:picMkLst>
        </pc:picChg>
        <pc:picChg chg="add mod">
          <ac:chgData name="Nick Fournier" userId="e6a21cca-2bf1-452d-ae20-62db7bab88e2" providerId="ADAL" clId="{168DD4B2-018F-4260-BA9C-7A955CBE7F07}" dt="2022-10-06T00:36:57.558" v="4289" actId="14100"/>
          <ac:picMkLst>
            <pc:docMk/>
            <pc:sldMk cId="831637612" sldId="507"/>
            <ac:picMk id="1032" creationId="{9033DDF3-3715-AA58-D897-B295A1786E2D}"/>
          </ac:picMkLst>
        </pc:picChg>
      </pc:sldChg>
      <pc:sldChg chg="modSp new mod">
        <pc:chgData name="Nick Fournier" userId="e6a21cca-2bf1-452d-ae20-62db7bab88e2" providerId="ADAL" clId="{168DD4B2-018F-4260-BA9C-7A955CBE7F07}" dt="2022-10-06T03:17:26.888" v="8540" actId="20577"/>
        <pc:sldMkLst>
          <pc:docMk/>
          <pc:sldMk cId="1833076445" sldId="508"/>
        </pc:sldMkLst>
        <pc:spChg chg="mod">
          <ac:chgData name="Nick Fournier" userId="e6a21cca-2bf1-452d-ae20-62db7bab88e2" providerId="ADAL" clId="{168DD4B2-018F-4260-BA9C-7A955CBE7F07}" dt="2022-10-06T00:38:11.623" v="4408" actId="6549"/>
          <ac:spMkLst>
            <pc:docMk/>
            <pc:sldMk cId="1833076445" sldId="508"/>
            <ac:spMk id="2" creationId="{03597E1B-4495-A7B9-E40B-8930E0A5110D}"/>
          </ac:spMkLst>
        </pc:spChg>
        <pc:spChg chg="mod">
          <ac:chgData name="Nick Fournier" userId="e6a21cca-2bf1-452d-ae20-62db7bab88e2" providerId="ADAL" clId="{168DD4B2-018F-4260-BA9C-7A955CBE7F07}" dt="2022-10-06T03:17:26.888" v="8540" actId="20577"/>
          <ac:spMkLst>
            <pc:docMk/>
            <pc:sldMk cId="1833076445" sldId="508"/>
            <ac:spMk id="3" creationId="{349D5214-0CE2-73B8-C65F-986CB7DE7345}"/>
          </ac:spMkLst>
        </pc:spChg>
      </pc:sldChg>
      <pc:sldChg chg="modSp new mod modCm">
        <pc:chgData name="Nick Fournier" userId="e6a21cca-2bf1-452d-ae20-62db7bab88e2" providerId="ADAL" clId="{168DD4B2-018F-4260-BA9C-7A955CBE7F07}" dt="2022-10-06T03:20:13.183" v="8813"/>
        <pc:sldMkLst>
          <pc:docMk/>
          <pc:sldMk cId="3448164796" sldId="509"/>
        </pc:sldMkLst>
        <pc:spChg chg="mod">
          <ac:chgData name="Nick Fournier" userId="e6a21cca-2bf1-452d-ae20-62db7bab88e2" providerId="ADAL" clId="{168DD4B2-018F-4260-BA9C-7A955CBE7F07}" dt="2022-10-06T00:39:56.203" v="4609" actId="20577"/>
          <ac:spMkLst>
            <pc:docMk/>
            <pc:sldMk cId="3448164796" sldId="509"/>
            <ac:spMk id="2" creationId="{7638AB17-166C-6F34-8AB3-990A259FC9C0}"/>
          </ac:spMkLst>
        </pc:spChg>
        <pc:spChg chg="mod">
          <ac:chgData name="Nick Fournier" userId="e6a21cca-2bf1-452d-ae20-62db7bab88e2" providerId="ADAL" clId="{168DD4B2-018F-4260-BA9C-7A955CBE7F07}" dt="2022-10-06T03:17:16.688" v="8539" actId="20577"/>
          <ac:spMkLst>
            <pc:docMk/>
            <pc:sldMk cId="3448164796" sldId="509"/>
            <ac:spMk id="3" creationId="{A4490DEB-2ABA-4FEF-0198-EC50B82F1203}"/>
          </ac:spMkLst>
        </pc:spChg>
      </pc:sldChg>
      <pc:sldChg chg="modSp new del mod">
        <pc:chgData name="Nick Fournier" userId="e6a21cca-2bf1-452d-ae20-62db7bab88e2" providerId="ADAL" clId="{168DD4B2-018F-4260-BA9C-7A955CBE7F07}" dt="2022-10-06T03:09:55.192" v="7999" actId="47"/>
        <pc:sldMkLst>
          <pc:docMk/>
          <pc:sldMk cId="2349200437" sldId="510"/>
        </pc:sldMkLst>
        <pc:spChg chg="mod">
          <ac:chgData name="Nick Fournier" userId="e6a21cca-2bf1-452d-ae20-62db7bab88e2" providerId="ADAL" clId="{168DD4B2-018F-4260-BA9C-7A955CBE7F07}" dt="2022-10-06T02:33:08.156" v="7301" actId="20577"/>
          <ac:spMkLst>
            <pc:docMk/>
            <pc:sldMk cId="2349200437" sldId="510"/>
            <ac:spMk id="2" creationId="{E503A9B9-A55F-CD8B-A6D4-505EEEF373F5}"/>
          </ac:spMkLst>
        </pc:spChg>
      </pc:sldChg>
    </pc:docChg>
  </pc:docChgLst>
  <pc:docChgLst>
    <pc:chgData name="Joel Freedman" userId="e619db8f-0d08-48f7-b7d5-cd11ea78c02e" providerId="ADAL" clId="{66400C15-7F5B-4D20-90FE-F5C6CB96FE80}"/>
    <pc:docChg chg="undo custSel modSld">
      <pc:chgData name="Joel Freedman" userId="e619db8f-0d08-48f7-b7d5-cd11ea78c02e" providerId="ADAL" clId="{66400C15-7F5B-4D20-90FE-F5C6CB96FE80}" dt="2022-10-06T01:05:23.068" v="69"/>
      <pc:docMkLst>
        <pc:docMk/>
      </pc:docMkLst>
      <pc:sldChg chg="modSp mod addCm">
        <pc:chgData name="Joel Freedman" userId="e619db8f-0d08-48f7-b7d5-cd11ea78c02e" providerId="ADAL" clId="{66400C15-7F5B-4D20-90FE-F5C6CB96FE80}" dt="2022-10-06T00:56:51.528" v="2"/>
        <pc:sldMkLst>
          <pc:docMk/>
          <pc:sldMk cId="1637275338" sldId="370"/>
        </pc:sldMkLst>
        <pc:spChg chg="mod">
          <ac:chgData name="Joel Freedman" userId="e619db8f-0d08-48f7-b7d5-cd11ea78c02e" providerId="ADAL" clId="{66400C15-7F5B-4D20-90FE-F5C6CB96FE80}" dt="2022-10-06T00:56:49.336" v="1" actId="20577"/>
          <ac:spMkLst>
            <pc:docMk/>
            <pc:sldMk cId="1637275338" sldId="370"/>
            <ac:spMk id="7" creationId="{A1476F13-96B7-9B05-49EB-EE053A1A84A2}"/>
          </ac:spMkLst>
        </pc:spChg>
      </pc:sldChg>
      <pc:sldChg chg="modSp mod addCm modCm">
        <pc:chgData name="Joel Freedman" userId="e619db8f-0d08-48f7-b7d5-cd11ea78c02e" providerId="ADAL" clId="{66400C15-7F5B-4D20-90FE-F5C6CB96FE80}" dt="2022-10-06T01:00:27.991" v="45"/>
        <pc:sldMkLst>
          <pc:docMk/>
          <pc:sldMk cId="1869531441" sldId="503"/>
        </pc:sldMkLst>
        <pc:spChg chg="mod">
          <ac:chgData name="Joel Freedman" userId="e619db8f-0d08-48f7-b7d5-cd11ea78c02e" providerId="ADAL" clId="{66400C15-7F5B-4D20-90FE-F5C6CB96FE80}" dt="2022-10-06T00:58:19.050" v="44" actId="20577"/>
          <ac:spMkLst>
            <pc:docMk/>
            <pc:sldMk cId="1869531441" sldId="503"/>
            <ac:spMk id="3" creationId="{3C5DADFD-0EA8-24D5-4E1B-5CA53CB3363F}"/>
          </ac:spMkLst>
        </pc:spChg>
      </pc:sldChg>
      <pc:sldChg chg="addCm">
        <pc:chgData name="Joel Freedman" userId="e619db8f-0d08-48f7-b7d5-cd11ea78c02e" providerId="ADAL" clId="{66400C15-7F5B-4D20-90FE-F5C6CB96FE80}" dt="2022-10-06T01:00:55.618" v="46"/>
        <pc:sldMkLst>
          <pc:docMk/>
          <pc:sldMk cId="2857194618" sldId="505"/>
        </pc:sldMkLst>
      </pc:sldChg>
      <pc:sldChg chg="modSp mod addCm modCm">
        <pc:chgData name="Joel Freedman" userId="e619db8f-0d08-48f7-b7d5-cd11ea78c02e" providerId="ADAL" clId="{66400C15-7F5B-4D20-90FE-F5C6CB96FE80}" dt="2022-10-06T01:04:12.297" v="66"/>
        <pc:sldMkLst>
          <pc:docMk/>
          <pc:sldMk cId="1426982868" sldId="506"/>
        </pc:sldMkLst>
        <pc:spChg chg="mod">
          <ac:chgData name="Joel Freedman" userId="e619db8f-0d08-48f7-b7d5-cd11ea78c02e" providerId="ADAL" clId="{66400C15-7F5B-4D20-90FE-F5C6CB96FE80}" dt="2022-10-06T01:01:55.376" v="63" actId="20577"/>
          <ac:spMkLst>
            <pc:docMk/>
            <pc:sldMk cId="1426982868" sldId="506"/>
            <ac:spMk id="3" creationId="{7B30AE1F-0EA6-8C0E-90B0-98E79F95D9DC}"/>
          </ac:spMkLst>
        </pc:spChg>
      </pc:sldChg>
      <pc:sldChg chg="addCm">
        <pc:chgData name="Joel Freedman" userId="e619db8f-0d08-48f7-b7d5-cd11ea78c02e" providerId="ADAL" clId="{66400C15-7F5B-4D20-90FE-F5C6CB96FE80}" dt="2022-10-06T01:05:23.068" v="69"/>
        <pc:sldMkLst>
          <pc:docMk/>
          <pc:sldMk cId="3448164796" sldId="509"/>
        </pc:sldMkLst>
      </pc:sldChg>
    </pc:docChg>
  </pc:docChgLst>
  <pc:docChgLst>
    <pc:chgData name="Ali Etezady" userId="7f911d0e-1461-4387-ae91-0d23c77b542f" providerId="ADAL" clId="{2B77D8BA-90EF-456E-902A-9627724FCD81}"/>
    <pc:docChg chg="undo custSel addSld delSld modSld sldOrd modHandout">
      <pc:chgData name="Ali Etezady" userId="7f911d0e-1461-4387-ae91-0d23c77b542f" providerId="ADAL" clId="{2B77D8BA-90EF-456E-902A-9627724FCD81}" dt="2022-10-06T16:05:01.736" v="2085" actId="20577"/>
      <pc:docMkLst>
        <pc:docMk/>
      </pc:docMkLst>
      <pc:sldChg chg="modSp mod">
        <pc:chgData name="Ali Etezady" userId="7f911d0e-1461-4387-ae91-0d23c77b542f" providerId="ADAL" clId="{2B77D8BA-90EF-456E-902A-9627724FCD81}" dt="2022-10-06T16:05:01.736" v="2085" actId="20577"/>
        <pc:sldMkLst>
          <pc:docMk/>
          <pc:sldMk cId="2485302721" sldId="257"/>
        </pc:sldMkLst>
        <pc:spChg chg="mod">
          <ac:chgData name="Ali Etezady" userId="7f911d0e-1461-4387-ae91-0d23c77b542f" providerId="ADAL" clId="{2B77D8BA-90EF-456E-902A-9627724FCD81}" dt="2022-10-06T16:05:01.736" v="2085" actId="20577"/>
          <ac:spMkLst>
            <pc:docMk/>
            <pc:sldMk cId="2485302721" sldId="257"/>
            <ac:spMk id="2" creationId="{0ECEC4D3-6CBE-AF47-856C-433E5B1DC9EB}"/>
          </ac:spMkLst>
        </pc:spChg>
        <pc:spChg chg="mod">
          <ac:chgData name="Ali Etezady" userId="7f911d0e-1461-4387-ae91-0d23c77b542f" providerId="ADAL" clId="{2B77D8BA-90EF-456E-902A-9627724FCD81}" dt="2022-10-05T21:00:13.777" v="11" actId="20577"/>
          <ac:spMkLst>
            <pc:docMk/>
            <pc:sldMk cId="2485302721" sldId="257"/>
            <ac:spMk id="3" creationId="{2F37BCFF-9F2E-7F4C-B598-2D5187E69024}"/>
          </ac:spMkLst>
        </pc:spChg>
      </pc:sldChg>
      <pc:sldChg chg="mod modShow">
        <pc:chgData name="Ali Etezady" userId="7f911d0e-1461-4387-ae91-0d23c77b542f" providerId="ADAL" clId="{2B77D8BA-90EF-456E-902A-9627724FCD81}" dt="2022-10-06T13:21:05.973" v="227" actId="729"/>
        <pc:sldMkLst>
          <pc:docMk/>
          <pc:sldMk cId="3526081705" sldId="264"/>
        </pc:sldMkLst>
      </pc:sldChg>
      <pc:sldChg chg="modSp mod">
        <pc:chgData name="Ali Etezady" userId="7f911d0e-1461-4387-ae91-0d23c77b542f" providerId="ADAL" clId="{2B77D8BA-90EF-456E-902A-9627724FCD81}" dt="2022-10-06T13:57:28.703" v="508" actId="20577"/>
        <pc:sldMkLst>
          <pc:docMk/>
          <pc:sldMk cId="1727019600" sldId="490"/>
        </pc:sldMkLst>
        <pc:spChg chg="mod">
          <ac:chgData name="Ali Etezady" userId="7f911d0e-1461-4387-ae91-0d23c77b542f" providerId="ADAL" clId="{2B77D8BA-90EF-456E-902A-9627724FCD81}" dt="2022-10-06T13:57:28.703" v="508" actId="20577"/>
          <ac:spMkLst>
            <pc:docMk/>
            <pc:sldMk cId="1727019600" sldId="490"/>
            <ac:spMk id="2" creationId="{00000000-0000-0000-0000-000000000000}"/>
          </ac:spMkLst>
        </pc:spChg>
      </pc:sldChg>
      <pc:sldChg chg="modSp mod">
        <pc:chgData name="Ali Etezady" userId="7f911d0e-1461-4387-ae91-0d23c77b542f" providerId="ADAL" clId="{2B77D8BA-90EF-456E-902A-9627724FCD81}" dt="2022-10-06T13:51:32.556" v="475"/>
        <pc:sldMkLst>
          <pc:docMk/>
          <pc:sldMk cId="207520243" sldId="491"/>
        </pc:sldMkLst>
        <pc:spChg chg="mod">
          <ac:chgData name="Ali Etezady" userId="7f911d0e-1461-4387-ae91-0d23c77b542f" providerId="ADAL" clId="{2B77D8BA-90EF-456E-902A-9627724FCD81}" dt="2022-10-06T13:51:32.556" v="475"/>
          <ac:spMkLst>
            <pc:docMk/>
            <pc:sldMk cId="207520243" sldId="491"/>
            <ac:spMk id="2" creationId="{00000000-0000-0000-0000-000000000000}"/>
          </ac:spMkLst>
        </pc:spChg>
      </pc:sldChg>
      <pc:sldChg chg="modSp mod">
        <pc:chgData name="Ali Etezady" userId="7f911d0e-1461-4387-ae91-0d23c77b542f" providerId="ADAL" clId="{2B77D8BA-90EF-456E-902A-9627724FCD81}" dt="2022-10-06T13:57:35.319" v="515" actId="20577"/>
        <pc:sldMkLst>
          <pc:docMk/>
          <pc:sldMk cId="1693190988" sldId="492"/>
        </pc:sldMkLst>
        <pc:spChg chg="mod">
          <ac:chgData name="Ali Etezady" userId="7f911d0e-1461-4387-ae91-0d23c77b542f" providerId="ADAL" clId="{2B77D8BA-90EF-456E-902A-9627724FCD81}" dt="2022-10-06T13:57:35.319" v="515" actId="20577"/>
          <ac:spMkLst>
            <pc:docMk/>
            <pc:sldMk cId="1693190988" sldId="492"/>
            <ac:spMk id="2" creationId="{00000000-0000-0000-0000-000000000000}"/>
          </ac:spMkLst>
        </pc:spChg>
      </pc:sldChg>
      <pc:sldChg chg="modSp mod">
        <pc:chgData name="Ali Etezady" userId="7f911d0e-1461-4387-ae91-0d23c77b542f" providerId="ADAL" clId="{2B77D8BA-90EF-456E-902A-9627724FCD81}" dt="2022-10-06T13:57:17.650" v="495" actId="20577"/>
        <pc:sldMkLst>
          <pc:docMk/>
          <pc:sldMk cId="3948670736" sldId="494"/>
        </pc:sldMkLst>
        <pc:spChg chg="mod">
          <ac:chgData name="Ali Etezady" userId="7f911d0e-1461-4387-ae91-0d23c77b542f" providerId="ADAL" clId="{2B77D8BA-90EF-456E-902A-9627724FCD81}" dt="2022-10-06T13:57:17.650" v="495" actId="20577"/>
          <ac:spMkLst>
            <pc:docMk/>
            <pc:sldMk cId="3948670736" sldId="494"/>
            <ac:spMk id="2" creationId="{00000000-0000-0000-0000-000000000000}"/>
          </ac:spMkLst>
        </pc:spChg>
      </pc:sldChg>
      <pc:sldChg chg="del mod modShow">
        <pc:chgData name="Ali Etezady" userId="7f911d0e-1461-4387-ae91-0d23c77b542f" providerId="ADAL" clId="{2B77D8BA-90EF-456E-902A-9627724FCD81}" dt="2022-10-06T13:58:58.666" v="533" actId="2696"/>
        <pc:sldMkLst>
          <pc:docMk/>
          <pc:sldMk cId="3499965712" sldId="495"/>
        </pc:sldMkLst>
      </pc:sldChg>
      <pc:sldChg chg="del">
        <pc:chgData name="Ali Etezady" userId="7f911d0e-1461-4387-ae91-0d23c77b542f" providerId="ADAL" clId="{2B77D8BA-90EF-456E-902A-9627724FCD81}" dt="2022-10-05T21:01:22.902" v="20" actId="47"/>
        <pc:sldMkLst>
          <pc:docMk/>
          <pc:sldMk cId="956605672" sldId="496"/>
        </pc:sldMkLst>
      </pc:sldChg>
      <pc:sldChg chg="del mod modShow">
        <pc:chgData name="Ali Etezady" userId="7f911d0e-1461-4387-ae91-0d23c77b542f" providerId="ADAL" clId="{2B77D8BA-90EF-456E-902A-9627724FCD81}" dt="2022-10-06T13:41:09.018" v="277" actId="47"/>
        <pc:sldMkLst>
          <pc:docMk/>
          <pc:sldMk cId="2660321797" sldId="497"/>
        </pc:sldMkLst>
      </pc:sldChg>
      <pc:sldChg chg="addSp modSp mod ord">
        <pc:chgData name="Ali Etezady" userId="7f911d0e-1461-4387-ae91-0d23c77b542f" providerId="ADAL" clId="{2B77D8BA-90EF-456E-902A-9627724FCD81}" dt="2022-10-06T14:00:59.670" v="553" actId="20577"/>
        <pc:sldMkLst>
          <pc:docMk/>
          <pc:sldMk cId="2596990542" sldId="498"/>
        </pc:sldMkLst>
        <pc:spChg chg="mod">
          <ac:chgData name="Ali Etezady" userId="7f911d0e-1461-4387-ae91-0d23c77b542f" providerId="ADAL" clId="{2B77D8BA-90EF-456E-902A-9627724FCD81}" dt="2022-10-06T14:00:59.670" v="553" actId="20577"/>
          <ac:spMkLst>
            <pc:docMk/>
            <pc:sldMk cId="2596990542" sldId="498"/>
            <ac:spMk id="2" creationId="{00000000-0000-0000-0000-000000000000}"/>
          </ac:spMkLst>
        </pc:spChg>
        <pc:graphicFrameChg chg="mod">
          <ac:chgData name="Ali Etezady" userId="7f911d0e-1461-4387-ae91-0d23c77b542f" providerId="ADAL" clId="{2B77D8BA-90EF-456E-902A-9627724FCD81}" dt="2022-10-06T13:48:52.501" v="411" actId="20577"/>
          <ac:graphicFrameMkLst>
            <pc:docMk/>
            <pc:sldMk cId="2596990542" sldId="498"/>
            <ac:graphicFrameMk id="3" creationId="{51761030-6DEC-A959-E3BB-CAE3C1A9FD36}"/>
          </ac:graphicFrameMkLst>
        </pc:graphicFrameChg>
        <pc:graphicFrameChg chg="add mod">
          <ac:chgData name="Ali Etezady" userId="7f911d0e-1461-4387-ae91-0d23c77b542f" providerId="ADAL" clId="{2B77D8BA-90EF-456E-902A-9627724FCD81}" dt="2022-10-06T13:48:55.677" v="412" actId="20577"/>
          <ac:graphicFrameMkLst>
            <pc:docMk/>
            <pc:sldMk cId="2596990542" sldId="498"/>
            <ac:graphicFrameMk id="4" creationId="{3E35F261-C0B7-A51A-779E-ECC7BD8BC9FB}"/>
          </ac:graphicFrameMkLst>
        </pc:graphicFrameChg>
      </pc:sldChg>
      <pc:sldChg chg="addSp delSp modSp mod ord delAnim">
        <pc:chgData name="Ali Etezady" userId="7f911d0e-1461-4387-ae91-0d23c77b542f" providerId="ADAL" clId="{2B77D8BA-90EF-456E-902A-9627724FCD81}" dt="2022-10-06T13:58:18.157" v="530" actId="20577"/>
        <pc:sldMkLst>
          <pc:docMk/>
          <pc:sldMk cId="2844743039" sldId="499"/>
        </pc:sldMkLst>
        <pc:spChg chg="mod">
          <ac:chgData name="Ali Etezady" userId="7f911d0e-1461-4387-ae91-0d23c77b542f" providerId="ADAL" clId="{2B77D8BA-90EF-456E-902A-9627724FCD81}" dt="2022-10-06T13:58:18.157" v="530" actId="20577"/>
          <ac:spMkLst>
            <pc:docMk/>
            <pc:sldMk cId="2844743039" sldId="499"/>
            <ac:spMk id="2" creationId="{00000000-0000-0000-0000-000000000000}"/>
          </ac:spMkLst>
        </pc:spChg>
        <pc:spChg chg="del">
          <ac:chgData name="Ali Etezady" userId="7f911d0e-1461-4387-ae91-0d23c77b542f" providerId="ADAL" clId="{2B77D8BA-90EF-456E-902A-9627724FCD81}" dt="2022-10-06T12:54:27.587" v="132" actId="478"/>
          <ac:spMkLst>
            <pc:docMk/>
            <pc:sldMk cId="2844743039" sldId="499"/>
            <ac:spMk id="4" creationId="{440AB86A-99BD-B8D5-BFCD-7A246A973DA7}"/>
          </ac:spMkLst>
        </pc:spChg>
        <pc:graphicFrameChg chg="del">
          <ac:chgData name="Ali Etezady" userId="7f911d0e-1461-4387-ae91-0d23c77b542f" providerId="ADAL" clId="{2B77D8BA-90EF-456E-902A-9627724FCD81}" dt="2022-10-06T12:54:48.443" v="133" actId="478"/>
          <ac:graphicFrameMkLst>
            <pc:docMk/>
            <pc:sldMk cId="2844743039" sldId="499"/>
            <ac:graphicFrameMk id="3" creationId="{4E1DB990-CC0E-5EC8-6816-4AAB61749C81}"/>
          </ac:graphicFrameMkLst>
        </pc:graphicFrameChg>
        <pc:graphicFrameChg chg="add del mod">
          <ac:chgData name="Ali Etezady" userId="7f911d0e-1461-4387-ae91-0d23c77b542f" providerId="ADAL" clId="{2B77D8BA-90EF-456E-902A-9627724FCD81}" dt="2022-10-06T13:04:50.501" v="151" actId="478"/>
          <ac:graphicFrameMkLst>
            <pc:docMk/>
            <pc:sldMk cId="2844743039" sldId="499"/>
            <ac:graphicFrameMk id="5" creationId="{9886BC28-ADF0-7B17-68EE-18973AC0790B}"/>
          </ac:graphicFrameMkLst>
        </pc:graphicFrameChg>
        <pc:graphicFrameChg chg="add mod">
          <ac:chgData name="Ali Etezady" userId="7f911d0e-1461-4387-ae91-0d23c77b542f" providerId="ADAL" clId="{2B77D8BA-90EF-456E-902A-9627724FCD81}" dt="2022-10-06T13:15:41.479" v="199" actId="113"/>
          <ac:graphicFrameMkLst>
            <pc:docMk/>
            <pc:sldMk cId="2844743039" sldId="499"/>
            <ac:graphicFrameMk id="6" creationId="{9886BC28-ADF0-7B17-68EE-18973AC0790B}"/>
          </ac:graphicFrameMkLst>
        </pc:graphicFrameChg>
        <pc:graphicFrameChg chg="add del mod">
          <ac:chgData name="Ali Etezady" userId="7f911d0e-1461-4387-ae91-0d23c77b542f" providerId="ADAL" clId="{2B77D8BA-90EF-456E-902A-9627724FCD81}" dt="2022-10-06T13:13:58.001" v="160" actId="478"/>
          <ac:graphicFrameMkLst>
            <pc:docMk/>
            <pc:sldMk cId="2844743039" sldId="499"/>
            <ac:graphicFrameMk id="7" creationId="{A09CA88A-7877-6B94-DA19-A2C3F31C444B}"/>
          </ac:graphicFrameMkLst>
        </pc:graphicFrameChg>
        <pc:graphicFrameChg chg="add mod">
          <ac:chgData name="Ali Etezady" userId="7f911d0e-1461-4387-ae91-0d23c77b542f" providerId="ADAL" clId="{2B77D8BA-90EF-456E-902A-9627724FCD81}" dt="2022-10-06T13:15:36.840" v="198" actId="20577"/>
          <ac:graphicFrameMkLst>
            <pc:docMk/>
            <pc:sldMk cId="2844743039" sldId="499"/>
            <ac:graphicFrameMk id="8" creationId="{A09CA88A-7877-6B94-DA19-A2C3F31C444B}"/>
          </ac:graphicFrameMkLst>
        </pc:graphicFrameChg>
      </pc:sldChg>
      <pc:sldChg chg="new del ord">
        <pc:chgData name="Ali Etezady" userId="7f911d0e-1461-4387-ae91-0d23c77b542f" providerId="ADAL" clId="{2B77D8BA-90EF-456E-902A-9627724FCD81}" dt="2022-10-05T21:00:27.229" v="17" actId="47"/>
        <pc:sldMkLst>
          <pc:docMk/>
          <pc:sldMk cId="569477330" sldId="500"/>
        </pc:sldMkLst>
      </pc:sldChg>
      <pc:sldChg chg="new del">
        <pc:chgData name="Ali Etezady" userId="7f911d0e-1461-4387-ae91-0d23c77b542f" providerId="ADAL" clId="{2B77D8BA-90EF-456E-902A-9627724FCD81}" dt="2022-10-05T21:02:24.082" v="26" actId="47"/>
        <pc:sldMkLst>
          <pc:docMk/>
          <pc:sldMk cId="934763249" sldId="500"/>
        </pc:sldMkLst>
      </pc:sldChg>
      <pc:sldChg chg="new del">
        <pc:chgData name="Ali Etezady" userId="7f911d0e-1461-4387-ae91-0d23c77b542f" providerId="ADAL" clId="{2B77D8BA-90EF-456E-902A-9627724FCD81}" dt="2022-10-05T21:00:21.302" v="13" actId="47"/>
        <pc:sldMkLst>
          <pc:docMk/>
          <pc:sldMk cId="4294629200" sldId="500"/>
        </pc:sldMkLst>
      </pc:sldChg>
      <pc:sldChg chg="modSp add mod ord">
        <pc:chgData name="Ali Etezady" userId="7f911d0e-1461-4387-ae91-0d23c77b542f" providerId="ADAL" clId="{2B77D8BA-90EF-456E-902A-9627724FCD81}" dt="2022-10-05T21:02:34.785" v="54" actId="20577"/>
        <pc:sldMkLst>
          <pc:docMk/>
          <pc:sldMk cId="1238857548" sldId="501"/>
        </pc:sldMkLst>
        <pc:spChg chg="mod">
          <ac:chgData name="Ali Etezady" userId="7f911d0e-1461-4387-ae91-0d23c77b542f" providerId="ADAL" clId="{2B77D8BA-90EF-456E-902A-9627724FCD81}" dt="2022-10-05T21:02:34.785" v="54" actId="20577"/>
          <ac:spMkLst>
            <pc:docMk/>
            <pc:sldMk cId="1238857548" sldId="501"/>
            <ac:spMk id="2" creationId="{962B99DB-3160-4B6E-93A6-EFE3FA48CA5F}"/>
          </ac:spMkLst>
        </pc:spChg>
      </pc:sldChg>
      <pc:sldChg chg="modSp add mod ord">
        <pc:chgData name="Ali Etezady" userId="7f911d0e-1461-4387-ae91-0d23c77b542f" providerId="ADAL" clId="{2B77D8BA-90EF-456E-902A-9627724FCD81}" dt="2022-10-06T14:01:36.727" v="603" actId="20577"/>
        <pc:sldMkLst>
          <pc:docMk/>
          <pc:sldMk cId="552240024" sldId="502"/>
        </pc:sldMkLst>
        <pc:spChg chg="mod">
          <ac:chgData name="Ali Etezady" userId="7f911d0e-1461-4387-ae91-0d23c77b542f" providerId="ADAL" clId="{2B77D8BA-90EF-456E-902A-9627724FCD81}" dt="2022-10-06T14:01:36.727" v="603" actId="20577"/>
          <ac:spMkLst>
            <pc:docMk/>
            <pc:sldMk cId="552240024" sldId="502"/>
            <ac:spMk id="2" creationId="{962B99DB-3160-4B6E-93A6-EFE3FA48CA5F}"/>
          </ac:spMkLst>
        </pc:spChg>
      </pc:sldChg>
      <pc:sldChg chg="addSp delSp modSp add mod ord">
        <pc:chgData name="Ali Etezady" userId="7f911d0e-1461-4387-ae91-0d23c77b542f" providerId="ADAL" clId="{2B77D8BA-90EF-456E-902A-9627724FCD81}" dt="2022-10-06T13:57:01.614" v="480" actId="20577"/>
        <pc:sldMkLst>
          <pc:docMk/>
          <pc:sldMk cId="2560709037" sldId="510"/>
        </pc:sldMkLst>
        <pc:spChg chg="mod">
          <ac:chgData name="Ali Etezady" userId="7f911d0e-1461-4387-ae91-0d23c77b542f" providerId="ADAL" clId="{2B77D8BA-90EF-456E-902A-9627724FCD81}" dt="2022-10-06T13:57:01.614" v="480" actId="20577"/>
          <ac:spMkLst>
            <pc:docMk/>
            <pc:sldMk cId="2560709037" sldId="510"/>
            <ac:spMk id="2" creationId="{00000000-0000-0000-0000-000000000000}"/>
          </ac:spMkLst>
        </pc:spChg>
        <pc:graphicFrameChg chg="add del mod">
          <ac:chgData name="Ali Etezady" userId="7f911d0e-1461-4387-ae91-0d23c77b542f" providerId="ADAL" clId="{2B77D8BA-90EF-456E-902A-9627724FCD81}" dt="2022-10-06T13:22:41.225" v="247" actId="478"/>
          <ac:graphicFrameMkLst>
            <pc:docMk/>
            <pc:sldMk cId="2560709037" sldId="510"/>
            <ac:graphicFrameMk id="3" creationId="{E3D516C8-FD1A-6743-6D90-EF29700E42FA}"/>
          </ac:graphicFrameMkLst>
        </pc:graphicFrameChg>
        <pc:graphicFrameChg chg="del">
          <ac:chgData name="Ali Etezady" userId="7f911d0e-1461-4387-ae91-0d23c77b542f" providerId="ADAL" clId="{2B77D8BA-90EF-456E-902A-9627724FCD81}" dt="2022-10-06T13:21:35.316" v="244" actId="478"/>
          <ac:graphicFrameMkLst>
            <pc:docMk/>
            <pc:sldMk cId="2560709037" sldId="510"/>
            <ac:graphicFrameMk id="4" creationId="{F989B364-D36B-C7F6-7D52-AFFCA0B08F33}"/>
          </ac:graphicFrameMkLst>
        </pc:graphicFrameChg>
        <pc:graphicFrameChg chg="add mod">
          <ac:chgData name="Ali Etezady" userId="7f911d0e-1461-4387-ae91-0d23c77b542f" providerId="ADAL" clId="{2B77D8BA-90EF-456E-902A-9627724FCD81}" dt="2022-10-06T13:25:42.199" v="261" actId="113"/>
          <ac:graphicFrameMkLst>
            <pc:docMk/>
            <pc:sldMk cId="2560709037" sldId="510"/>
            <ac:graphicFrameMk id="5" creationId="{E3D516C8-FD1A-6743-6D90-EF29700E42FA}"/>
          </ac:graphicFrameMkLst>
        </pc:graphicFrameChg>
        <pc:graphicFrameChg chg="add mod">
          <ac:chgData name="Ali Etezady" userId="7f911d0e-1461-4387-ae91-0d23c77b542f" providerId="ADAL" clId="{2B77D8BA-90EF-456E-902A-9627724FCD81}" dt="2022-10-06T13:25:39.657" v="260" actId="113"/>
          <ac:graphicFrameMkLst>
            <pc:docMk/>
            <pc:sldMk cId="2560709037" sldId="510"/>
            <ac:graphicFrameMk id="6" creationId="{57C31F02-434D-60A0-3C4A-6E2C0719D6AB}"/>
          </ac:graphicFrameMkLst>
        </pc:graphicFrameChg>
      </pc:sldChg>
      <pc:sldChg chg="addSp delSp modSp add mod ord">
        <pc:chgData name="Ali Etezady" userId="7f911d0e-1461-4387-ae91-0d23c77b542f" providerId="ADAL" clId="{2B77D8BA-90EF-456E-902A-9627724FCD81}" dt="2022-10-06T14:02:49.378" v="631" actId="20577"/>
        <pc:sldMkLst>
          <pc:docMk/>
          <pc:sldMk cId="1368024714" sldId="511"/>
        </pc:sldMkLst>
        <pc:spChg chg="mod">
          <ac:chgData name="Ali Etezady" userId="7f911d0e-1461-4387-ae91-0d23c77b542f" providerId="ADAL" clId="{2B77D8BA-90EF-456E-902A-9627724FCD81}" dt="2022-10-06T13:47:47.768" v="359" actId="20577"/>
          <ac:spMkLst>
            <pc:docMk/>
            <pc:sldMk cId="1368024714" sldId="511"/>
            <ac:spMk id="2" creationId="{00000000-0000-0000-0000-000000000000}"/>
          </ac:spMkLst>
        </pc:spChg>
        <pc:spChg chg="mod">
          <ac:chgData name="Ali Etezady" userId="7f911d0e-1461-4387-ae91-0d23c77b542f" providerId="ADAL" clId="{2B77D8BA-90EF-456E-902A-9627724FCD81}" dt="2022-10-06T13:44:25.222" v="280" actId="20577"/>
          <ac:spMkLst>
            <pc:docMk/>
            <pc:sldMk cId="1368024714" sldId="511"/>
            <ac:spMk id="5" creationId="{998D1EED-7665-6C12-20CF-6D59914FF14D}"/>
          </ac:spMkLst>
        </pc:spChg>
        <pc:spChg chg="mod">
          <ac:chgData name="Ali Etezady" userId="7f911d0e-1461-4387-ae91-0d23c77b542f" providerId="ADAL" clId="{2B77D8BA-90EF-456E-902A-9627724FCD81}" dt="2022-10-06T14:02:49.378" v="631" actId="20577"/>
          <ac:spMkLst>
            <pc:docMk/>
            <pc:sldMk cId="1368024714" sldId="511"/>
            <ac:spMk id="10" creationId="{263961B8-4299-4D65-6DEA-3B43418EB18C}"/>
          </ac:spMkLst>
        </pc:spChg>
        <pc:graphicFrameChg chg="add del mod">
          <ac:chgData name="Ali Etezady" userId="7f911d0e-1461-4387-ae91-0d23c77b542f" providerId="ADAL" clId="{2B77D8BA-90EF-456E-902A-9627724FCD81}" dt="2022-10-06T13:40:38.723" v="270" actId="478"/>
          <ac:graphicFrameMkLst>
            <pc:docMk/>
            <pc:sldMk cId="1368024714" sldId="511"/>
            <ac:graphicFrameMk id="3" creationId="{4BCE1539-4CBF-13C7-8183-E05F3D8467D5}"/>
          </ac:graphicFrameMkLst>
        </pc:graphicFrameChg>
        <pc:graphicFrameChg chg="add mod">
          <ac:chgData name="Ali Etezady" userId="7f911d0e-1461-4387-ae91-0d23c77b542f" providerId="ADAL" clId="{2B77D8BA-90EF-456E-902A-9627724FCD81}" dt="2022-10-06T13:46:01.232" v="290" actId="113"/>
          <ac:graphicFrameMkLst>
            <pc:docMk/>
            <pc:sldMk cId="1368024714" sldId="511"/>
            <ac:graphicFrameMk id="4" creationId="{4BCE1539-4CBF-13C7-8183-E05F3D8467D5}"/>
          </ac:graphicFrameMkLst>
        </pc:graphicFrameChg>
        <pc:graphicFrameChg chg="add del mod">
          <ac:chgData name="Ali Etezady" userId="7f911d0e-1461-4387-ae91-0d23c77b542f" providerId="ADAL" clId="{2B77D8BA-90EF-456E-902A-9627724FCD81}" dt="2022-10-06T13:45:24.385" v="283" actId="478"/>
          <ac:graphicFrameMkLst>
            <pc:docMk/>
            <pc:sldMk cId="1368024714" sldId="511"/>
            <ac:graphicFrameMk id="6" creationId="{ADEA8D31-45D2-F5CF-44DC-B50510B81A61}"/>
          </ac:graphicFrameMkLst>
        </pc:graphicFrameChg>
        <pc:graphicFrameChg chg="add mod">
          <ac:chgData name="Ali Etezady" userId="7f911d0e-1461-4387-ae91-0d23c77b542f" providerId="ADAL" clId="{2B77D8BA-90EF-456E-902A-9627724FCD81}" dt="2022-10-06T13:46:04.069" v="291" actId="113"/>
          <ac:graphicFrameMkLst>
            <pc:docMk/>
            <pc:sldMk cId="1368024714" sldId="511"/>
            <ac:graphicFrameMk id="7" creationId="{ADEA8D31-45D2-F5CF-44DC-B50510B81A61}"/>
          </ac:graphicFrameMkLst>
        </pc:graphicFrameChg>
        <pc:graphicFrameChg chg="del mod">
          <ac:chgData name="Ali Etezady" userId="7f911d0e-1461-4387-ae91-0d23c77b542f" providerId="ADAL" clId="{2B77D8BA-90EF-456E-902A-9627724FCD81}" dt="2022-10-06T13:40:35.337" v="267" actId="478"/>
          <ac:graphicFrameMkLst>
            <pc:docMk/>
            <pc:sldMk cId="1368024714" sldId="511"/>
            <ac:graphicFrameMk id="9" creationId="{C0FC3A9D-1E3E-EDAB-6983-F46B76B0B058}"/>
          </ac:graphicFrameMkLst>
        </pc:graphicFrameChg>
      </pc:sldChg>
      <pc:sldChg chg="add del">
        <pc:chgData name="Ali Etezady" userId="7f911d0e-1461-4387-ae91-0d23c77b542f" providerId="ADAL" clId="{2B77D8BA-90EF-456E-902A-9627724FCD81}" dt="2022-10-06T13:21:00.374" v="226" actId="47"/>
        <pc:sldMkLst>
          <pc:docMk/>
          <pc:sldMk cId="4103948685" sldId="511"/>
        </pc:sldMkLst>
      </pc:sldChg>
      <pc:sldChg chg="addSp modSp add mod ord">
        <pc:chgData name="Ali Etezady" userId="7f911d0e-1461-4387-ae91-0d23c77b542f" providerId="ADAL" clId="{2B77D8BA-90EF-456E-902A-9627724FCD81}" dt="2022-10-06T15:54:41.746" v="2078" actId="14100"/>
        <pc:sldMkLst>
          <pc:docMk/>
          <pc:sldMk cId="2769857824" sldId="512"/>
        </pc:sldMkLst>
        <pc:cxnChg chg="add mod">
          <ac:chgData name="Ali Etezady" userId="7f911d0e-1461-4387-ae91-0d23c77b542f" providerId="ADAL" clId="{2B77D8BA-90EF-456E-902A-9627724FCD81}" dt="2022-10-06T15:54:41.746" v="2078" actId="14100"/>
          <ac:cxnSpMkLst>
            <pc:docMk/>
            <pc:sldMk cId="2769857824" sldId="512"/>
            <ac:cxnSpMk id="4" creationId="{96A7EF06-F2B4-3A5F-980F-F11327C724C4}"/>
          </ac:cxnSpMkLst>
        </pc:cxnChg>
      </pc:sldChg>
      <pc:sldChg chg="add ord">
        <pc:chgData name="Ali Etezady" userId="7f911d0e-1461-4387-ae91-0d23c77b542f" providerId="ADAL" clId="{2B77D8BA-90EF-456E-902A-9627724FCD81}" dt="2022-10-06T13:59:58.641" v="541"/>
        <pc:sldMkLst>
          <pc:docMk/>
          <pc:sldMk cId="339141952" sldId="513"/>
        </pc:sldMkLst>
      </pc:sldChg>
      <pc:sldChg chg="addSp delSp modSp add mod ord">
        <pc:chgData name="Ali Etezady" userId="7f911d0e-1461-4387-ae91-0d23c77b542f" providerId="ADAL" clId="{2B77D8BA-90EF-456E-902A-9627724FCD81}" dt="2022-10-06T15:45:44.054" v="2075" actId="33524"/>
        <pc:sldMkLst>
          <pc:docMk/>
          <pc:sldMk cId="3676071269" sldId="514"/>
        </pc:sldMkLst>
        <pc:spChg chg="add mod">
          <ac:chgData name="Ali Etezady" userId="7f911d0e-1461-4387-ae91-0d23c77b542f" providerId="ADAL" clId="{2B77D8BA-90EF-456E-902A-9627724FCD81}" dt="2022-10-06T14:02:23.728" v="627" actId="20577"/>
          <ac:spMkLst>
            <pc:docMk/>
            <pc:sldMk cId="3676071269" sldId="514"/>
            <ac:spMk id="3" creationId="{E35B7B1B-A0BA-4775-E591-ABFC45FE3016}"/>
          </ac:spMkLst>
        </pc:spChg>
        <pc:spChg chg="del">
          <ac:chgData name="Ali Etezady" userId="7f911d0e-1461-4387-ae91-0d23c77b542f" providerId="ADAL" clId="{2B77D8BA-90EF-456E-902A-9627724FCD81}" dt="2022-10-06T14:02:16.316" v="610" actId="478"/>
          <ac:spMkLst>
            <pc:docMk/>
            <pc:sldMk cId="3676071269" sldId="514"/>
            <ac:spMk id="6" creationId="{9FC4BF3A-736A-ACE5-C1B5-53CB61A66B9C}"/>
          </ac:spMkLst>
        </pc:spChg>
        <pc:spChg chg="mod">
          <ac:chgData name="Ali Etezady" userId="7f911d0e-1461-4387-ae91-0d23c77b542f" providerId="ADAL" clId="{2B77D8BA-90EF-456E-902A-9627724FCD81}" dt="2022-10-06T15:45:44.054" v="2075" actId="33524"/>
          <ac:spMkLst>
            <pc:docMk/>
            <pc:sldMk cId="3676071269" sldId="514"/>
            <ac:spMk id="7" creationId="{A1476F13-96B7-9B05-49EB-EE053A1A84A2}"/>
          </ac:spMkLst>
        </pc:spChg>
        <pc:spChg chg="del">
          <ac:chgData name="Ali Etezady" userId="7f911d0e-1461-4387-ae91-0d23c77b542f" providerId="ADAL" clId="{2B77D8BA-90EF-456E-902A-9627724FCD81}" dt="2022-10-06T14:02:17.397" v="611" actId="478"/>
          <ac:spMkLst>
            <pc:docMk/>
            <pc:sldMk cId="3676071269" sldId="514"/>
            <ac:spMk id="8" creationId="{E9938FAE-D3C2-48AD-43A6-73E090CC15D0}"/>
          </ac:spMkLst>
        </pc:spChg>
        <pc:spChg chg="del">
          <ac:chgData name="Ali Etezady" userId="7f911d0e-1461-4387-ae91-0d23c77b542f" providerId="ADAL" clId="{2B77D8BA-90EF-456E-902A-9627724FCD81}" dt="2022-10-06T14:02:19.463" v="613" actId="478"/>
          <ac:spMkLst>
            <pc:docMk/>
            <pc:sldMk cId="3676071269" sldId="514"/>
            <ac:spMk id="9" creationId="{0384DE14-2D65-A624-0F38-ABAD5750BD9A}"/>
          </ac:spMkLst>
        </pc:spChg>
        <pc:spChg chg="del">
          <ac:chgData name="Ali Etezady" userId="7f911d0e-1461-4387-ae91-0d23c77b542f" providerId="ADAL" clId="{2B77D8BA-90EF-456E-902A-9627724FCD81}" dt="2022-10-06T14:02:18.474" v="612" actId="478"/>
          <ac:spMkLst>
            <pc:docMk/>
            <pc:sldMk cId="3676071269" sldId="514"/>
            <ac:spMk id="17" creationId="{1D957E5D-AB2B-D073-7D94-F2BE23CBB018}"/>
          </ac:spMkLst>
        </pc:spChg>
        <pc:spChg chg="del mod">
          <ac:chgData name="Ali Etezady" userId="7f911d0e-1461-4387-ae91-0d23c77b542f" providerId="ADAL" clId="{2B77D8BA-90EF-456E-902A-9627724FCD81}" dt="2022-10-06T14:02:15.403" v="609" actId="478"/>
          <ac:spMkLst>
            <pc:docMk/>
            <pc:sldMk cId="3676071269" sldId="514"/>
            <ac:spMk id="21" creationId="{E89802B8-136A-97D2-0F06-1D627E01FB6F}"/>
          </ac:spMkLst>
        </pc:spChg>
        <pc:picChg chg="del">
          <ac:chgData name="Ali Etezady" userId="7f911d0e-1461-4387-ae91-0d23c77b542f" providerId="ADAL" clId="{2B77D8BA-90EF-456E-902A-9627724FCD81}" dt="2022-10-06T14:02:11.966" v="607" actId="478"/>
          <ac:picMkLst>
            <pc:docMk/>
            <pc:sldMk cId="3676071269" sldId="514"/>
            <ac:picMk id="1026" creationId="{F9A0E844-19CD-B77C-6BAB-76A12454713F}"/>
          </ac:picMkLst>
        </pc:picChg>
      </pc:sldChg>
      <pc:sldChg chg="modSp add mod ord">
        <pc:chgData name="Ali Etezady" userId="7f911d0e-1461-4387-ae91-0d23c77b542f" providerId="ADAL" clId="{2B77D8BA-90EF-456E-902A-9627724FCD81}" dt="2022-10-06T14:44:56.744" v="1361" actId="20577"/>
        <pc:sldMkLst>
          <pc:docMk/>
          <pc:sldMk cId="3854468394" sldId="515"/>
        </pc:sldMkLst>
        <pc:spChg chg="mod">
          <ac:chgData name="Ali Etezady" userId="7f911d0e-1461-4387-ae91-0d23c77b542f" providerId="ADAL" clId="{2B77D8BA-90EF-456E-902A-9627724FCD81}" dt="2022-10-06T14:44:56.744" v="1361" actId="20577"/>
          <ac:spMkLst>
            <pc:docMk/>
            <pc:sldMk cId="3854468394" sldId="515"/>
            <ac:spMk id="3" creationId="{E35B7B1B-A0BA-4775-E591-ABFC45FE3016}"/>
          </ac:spMkLst>
        </pc:spChg>
        <pc:spChg chg="mod">
          <ac:chgData name="Ali Etezady" userId="7f911d0e-1461-4387-ae91-0d23c77b542f" providerId="ADAL" clId="{2B77D8BA-90EF-456E-902A-9627724FCD81}" dt="2022-10-06T14:44:51.715" v="1360" actId="403"/>
          <ac:spMkLst>
            <pc:docMk/>
            <pc:sldMk cId="3854468394" sldId="515"/>
            <ac:spMk id="7" creationId="{A1476F13-96B7-9B05-49EB-EE053A1A84A2}"/>
          </ac:spMkLst>
        </pc:spChg>
      </pc:sldChg>
      <pc:sldChg chg="addSp delSp modSp add mod">
        <pc:chgData name="Ali Etezady" userId="7f911d0e-1461-4387-ae91-0d23c77b542f" providerId="ADAL" clId="{2B77D8BA-90EF-456E-902A-9627724FCD81}" dt="2022-10-06T14:57:55.009" v="1531" actId="1076"/>
        <pc:sldMkLst>
          <pc:docMk/>
          <pc:sldMk cId="1373590470" sldId="516"/>
        </pc:sldMkLst>
        <pc:spChg chg="mod">
          <ac:chgData name="Ali Etezady" userId="7f911d0e-1461-4387-ae91-0d23c77b542f" providerId="ADAL" clId="{2B77D8BA-90EF-456E-902A-9627724FCD81}" dt="2022-10-06T14:49:30.243" v="1374" actId="1036"/>
          <ac:spMkLst>
            <pc:docMk/>
            <pc:sldMk cId="1373590470" sldId="516"/>
            <ac:spMk id="12" creationId="{F87FD603-12AD-DCD3-73AE-562B43A5C7E3}"/>
          </ac:spMkLst>
        </pc:spChg>
        <pc:spChg chg="mod">
          <ac:chgData name="Ali Etezady" userId="7f911d0e-1461-4387-ae91-0d23c77b542f" providerId="ADAL" clId="{2B77D8BA-90EF-456E-902A-9627724FCD81}" dt="2022-10-06T14:57:55.009" v="1531" actId="1076"/>
          <ac:spMkLst>
            <pc:docMk/>
            <pc:sldMk cId="1373590470" sldId="516"/>
            <ac:spMk id="21" creationId="{0A118356-5E6F-5327-3C87-543991D01081}"/>
          </ac:spMkLst>
        </pc:spChg>
        <pc:picChg chg="del">
          <ac:chgData name="Ali Etezady" userId="7f911d0e-1461-4387-ae91-0d23c77b542f" providerId="ADAL" clId="{2B77D8BA-90EF-456E-902A-9627724FCD81}" dt="2022-10-06T14:51:07.594" v="1391" actId="478"/>
          <ac:picMkLst>
            <pc:docMk/>
            <pc:sldMk cId="1373590470" sldId="516"/>
            <ac:picMk id="4" creationId="{1196F9BD-5EB7-E9B5-6BD5-20ADDDED6C2F}"/>
          </ac:picMkLst>
        </pc:picChg>
        <pc:picChg chg="add mod">
          <ac:chgData name="Ali Etezady" userId="7f911d0e-1461-4387-ae91-0d23c77b542f" providerId="ADAL" clId="{2B77D8BA-90EF-456E-902A-9627724FCD81}" dt="2022-10-06T14:57:07.037" v="1517" actId="14100"/>
          <ac:picMkLst>
            <pc:docMk/>
            <pc:sldMk cId="1373590470" sldId="516"/>
            <ac:picMk id="9" creationId="{E1F58357-2B5C-F5A9-D890-916D64211FB3}"/>
          </ac:picMkLst>
        </pc:picChg>
        <pc:picChg chg="add mod modCrop">
          <ac:chgData name="Ali Etezady" userId="7f911d0e-1461-4387-ae91-0d23c77b542f" providerId="ADAL" clId="{2B77D8BA-90EF-456E-902A-9627724FCD81}" dt="2022-10-06T14:57:44.662" v="1530" actId="1036"/>
          <ac:picMkLst>
            <pc:docMk/>
            <pc:sldMk cId="1373590470" sldId="516"/>
            <ac:picMk id="11" creationId="{D2E3F9A7-E932-04D1-B2A1-D0400AB2440D}"/>
          </ac:picMkLst>
        </pc:picChg>
        <pc:cxnChg chg="add mod">
          <ac:chgData name="Ali Etezady" userId="7f911d0e-1461-4387-ae91-0d23c77b542f" providerId="ADAL" clId="{2B77D8BA-90EF-456E-902A-9627724FCD81}" dt="2022-10-06T14:51:07.594" v="1391" actId="478"/>
          <ac:cxnSpMkLst>
            <pc:docMk/>
            <pc:sldMk cId="1373590470" sldId="516"/>
            <ac:cxnSpMk id="6" creationId="{E4CB0818-8650-BC44-86C6-A0A23C2A2453}"/>
          </ac:cxnSpMkLst>
        </pc:cxnChg>
        <pc:cxnChg chg="del mod">
          <ac:chgData name="Ali Etezady" userId="7f911d0e-1461-4387-ae91-0d23c77b542f" providerId="ADAL" clId="{2B77D8BA-90EF-456E-902A-9627724FCD81}" dt="2022-10-06T14:49:08.589" v="1366" actId="478"/>
          <ac:cxnSpMkLst>
            <pc:docMk/>
            <pc:sldMk cId="1373590470" sldId="516"/>
            <ac:cxnSpMk id="19" creationId="{DE28E9A4-21CE-9C1F-D6A1-02F5B83DA510}"/>
          </ac:cxnSpMkLst>
        </pc:cxnChg>
      </pc:sldChg>
      <pc:sldChg chg="addSp delSp modSp add mod ord">
        <pc:chgData name="Ali Etezady" userId="7f911d0e-1461-4387-ae91-0d23c77b542f" providerId="ADAL" clId="{2B77D8BA-90EF-456E-902A-9627724FCD81}" dt="2022-10-06T14:55:35.671" v="1515"/>
        <pc:sldMkLst>
          <pc:docMk/>
          <pc:sldMk cId="15082507" sldId="517"/>
        </pc:sldMkLst>
        <pc:spChg chg="add mod">
          <ac:chgData name="Ali Etezady" userId="7f911d0e-1461-4387-ae91-0d23c77b542f" providerId="ADAL" clId="{2B77D8BA-90EF-456E-902A-9627724FCD81}" dt="2022-10-06T14:54:21.581" v="1423" actId="693"/>
          <ac:spMkLst>
            <pc:docMk/>
            <pc:sldMk cId="15082507" sldId="517"/>
            <ac:spMk id="10" creationId="{90436F1C-E95F-F871-445A-1EEC766B556F}"/>
          </ac:spMkLst>
        </pc:spChg>
        <pc:spChg chg="add mod">
          <ac:chgData name="Ali Etezady" userId="7f911d0e-1461-4387-ae91-0d23c77b542f" providerId="ADAL" clId="{2B77D8BA-90EF-456E-902A-9627724FCD81}" dt="2022-10-06T14:55:28.768" v="1513" actId="313"/>
          <ac:spMkLst>
            <pc:docMk/>
            <pc:sldMk cId="15082507" sldId="517"/>
            <ac:spMk id="11" creationId="{48ACEADB-B4AB-3208-A920-4105ED6CE911}"/>
          </ac:spMkLst>
        </pc:spChg>
        <pc:spChg chg="del">
          <ac:chgData name="Ali Etezady" userId="7f911d0e-1461-4387-ae91-0d23c77b542f" providerId="ADAL" clId="{2B77D8BA-90EF-456E-902A-9627724FCD81}" dt="2022-10-06T14:51:53.494" v="1398" actId="478"/>
          <ac:spMkLst>
            <pc:docMk/>
            <pc:sldMk cId="15082507" sldId="517"/>
            <ac:spMk id="12" creationId="{F87FD603-12AD-DCD3-73AE-562B43A5C7E3}"/>
          </ac:spMkLst>
        </pc:spChg>
        <pc:spChg chg="mod">
          <ac:chgData name="Ali Etezady" userId="7f911d0e-1461-4387-ae91-0d23c77b542f" providerId="ADAL" clId="{2B77D8BA-90EF-456E-902A-9627724FCD81}" dt="2022-10-06T14:53:56.844" v="1420" actId="1076"/>
          <ac:spMkLst>
            <pc:docMk/>
            <pc:sldMk cId="15082507" sldId="517"/>
            <ac:spMk id="21" creationId="{0A118356-5E6F-5327-3C87-543991D01081}"/>
          </ac:spMkLst>
        </pc:spChg>
        <pc:picChg chg="add mod">
          <ac:chgData name="Ali Etezady" userId="7f911d0e-1461-4387-ae91-0d23c77b542f" providerId="ADAL" clId="{2B77D8BA-90EF-456E-902A-9627724FCD81}" dt="2022-10-06T14:53:26.431" v="1412" actId="962"/>
          <ac:picMkLst>
            <pc:docMk/>
            <pc:sldMk cId="15082507" sldId="517"/>
            <ac:picMk id="5" creationId="{C455DCDF-77E1-8B67-D9AE-248CD5E30129}"/>
          </ac:picMkLst>
        </pc:picChg>
        <pc:picChg chg="add mod">
          <ac:chgData name="Ali Etezady" userId="7f911d0e-1461-4387-ae91-0d23c77b542f" providerId="ADAL" clId="{2B77D8BA-90EF-456E-902A-9627724FCD81}" dt="2022-10-06T14:53:53.429" v="1419" actId="1076"/>
          <ac:picMkLst>
            <pc:docMk/>
            <pc:sldMk cId="15082507" sldId="517"/>
            <ac:picMk id="8" creationId="{6E49A365-56BF-35AE-9CC2-30EF277C6941}"/>
          </ac:picMkLst>
        </pc:picChg>
        <pc:picChg chg="del">
          <ac:chgData name="Ali Etezady" userId="7f911d0e-1461-4387-ae91-0d23c77b542f" providerId="ADAL" clId="{2B77D8BA-90EF-456E-902A-9627724FCD81}" dt="2022-10-06T14:53:08.622" v="1408" actId="478"/>
          <ac:picMkLst>
            <pc:docMk/>
            <pc:sldMk cId="15082507" sldId="517"/>
            <ac:picMk id="9" creationId="{E1F58357-2B5C-F5A9-D890-916D64211FB3}"/>
          </ac:picMkLst>
        </pc:picChg>
        <pc:picChg chg="mod">
          <ac:chgData name="Ali Etezady" userId="7f911d0e-1461-4387-ae91-0d23c77b542f" providerId="ADAL" clId="{2B77D8BA-90EF-456E-902A-9627724FCD81}" dt="2022-10-06T14:54:36.699" v="1424" actId="29295"/>
          <ac:picMkLst>
            <pc:docMk/>
            <pc:sldMk cId="15082507" sldId="517"/>
            <ac:picMk id="32" creationId="{23F6E29F-B32E-BA79-AF33-69E595713070}"/>
          </ac:picMkLst>
        </pc:picChg>
        <pc:cxnChg chg="mod">
          <ac:chgData name="Ali Etezady" userId="7f911d0e-1461-4387-ae91-0d23c77b542f" providerId="ADAL" clId="{2B77D8BA-90EF-456E-902A-9627724FCD81}" dt="2022-10-06T14:51:56.908" v="1399" actId="14100"/>
          <ac:cxnSpMkLst>
            <pc:docMk/>
            <pc:sldMk cId="15082507" sldId="517"/>
            <ac:cxnSpMk id="6" creationId="{E4CB0818-8650-BC44-86C6-A0A23C2A2453}"/>
          </ac:cxnSpMkLst>
        </pc:cxnChg>
      </pc:sldChg>
      <pc:sldChg chg="modSp add mod ord modAnim">
        <pc:chgData name="Ali Etezady" userId="7f911d0e-1461-4387-ae91-0d23c77b542f" providerId="ADAL" clId="{2B77D8BA-90EF-456E-902A-9627724FCD81}" dt="2022-10-06T15:27:53.833" v="1917"/>
        <pc:sldMkLst>
          <pc:docMk/>
          <pc:sldMk cId="2237007401" sldId="518"/>
        </pc:sldMkLst>
        <pc:spChg chg="mod">
          <ac:chgData name="Ali Etezady" userId="7f911d0e-1461-4387-ae91-0d23c77b542f" providerId="ADAL" clId="{2B77D8BA-90EF-456E-902A-9627724FCD81}" dt="2022-10-06T15:00:48.468" v="1586" actId="20577"/>
          <ac:spMkLst>
            <pc:docMk/>
            <pc:sldMk cId="2237007401" sldId="518"/>
            <ac:spMk id="3" creationId="{E35B7B1B-A0BA-4775-E591-ABFC45FE3016}"/>
          </ac:spMkLst>
        </pc:spChg>
        <pc:spChg chg="mod">
          <ac:chgData name="Ali Etezady" userId="7f911d0e-1461-4387-ae91-0d23c77b542f" providerId="ADAL" clId="{2B77D8BA-90EF-456E-902A-9627724FCD81}" dt="2022-10-06T15:25:15.780" v="1914" actId="20577"/>
          <ac:spMkLst>
            <pc:docMk/>
            <pc:sldMk cId="2237007401" sldId="518"/>
            <ac:spMk id="7" creationId="{A1476F13-96B7-9B05-49EB-EE053A1A84A2}"/>
          </ac:spMkLst>
        </pc:spChg>
      </pc:sldChg>
      <pc:sldChg chg="modSp add mod">
        <pc:chgData name="Ali Etezady" userId="7f911d0e-1461-4387-ae91-0d23c77b542f" providerId="ADAL" clId="{2B77D8BA-90EF-456E-902A-9627724FCD81}" dt="2022-10-06T15:37:02.403" v="2057" actId="20577"/>
        <pc:sldMkLst>
          <pc:docMk/>
          <pc:sldMk cId="980857447" sldId="519"/>
        </pc:sldMkLst>
        <pc:spChg chg="mod">
          <ac:chgData name="Ali Etezady" userId="7f911d0e-1461-4387-ae91-0d23c77b542f" providerId="ADAL" clId="{2B77D8BA-90EF-456E-902A-9627724FCD81}" dt="2022-10-06T15:35:27.676" v="1928" actId="20577"/>
          <ac:spMkLst>
            <pc:docMk/>
            <pc:sldMk cId="980857447" sldId="519"/>
            <ac:spMk id="3" creationId="{E35B7B1B-A0BA-4775-E591-ABFC45FE3016}"/>
          </ac:spMkLst>
        </pc:spChg>
        <pc:spChg chg="mod">
          <ac:chgData name="Ali Etezady" userId="7f911d0e-1461-4387-ae91-0d23c77b542f" providerId="ADAL" clId="{2B77D8BA-90EF-456E-902A-9627724FCD81}" dt="2022-10-06T15:37:02.403" v="2057" actId="20577"/>
          <ac:spMkLst>
            <pc:docMk/>
            <pc:sldMk cId="980857447" sldId="519"/>
            <ac:spMk id="7" creationId="{A1476F13-96B7-9B05-49EB-EE053A1A84A2}"/>
          </ac:spMkLst>
        </pc:spChg>
      </pc:sldChg>
      <pc:sldMasterChg chg="addSldLayout">
        <pc:chgData name="Ali Etezady" userId="7f911d0e-1461-4387-ae91-0d23c77b542f" providerId="ADAL" clId="{2B77D8BA-90EF-456E-902A-9627724FCD81}" dt="2022-10-05T21:02:18.677" v="22" actId="27028"/>
        <pc:sldMasterMkLst>
          <pc:docMk/>
          <pc:sldMasterMk cId="417558015" sldId="2147483648"/>
        </pc:sldMasterMkLst>
        <pc:sldLayoutChg chg="add">
          <pc:chgData name="Ali Etezady" userId="7f911d0e-1461-4387-ae91-0d23c77b542f" providerId="ADAL" clId="{2B77D8BA-90EF-456E-902A-9627724FCD81}" dt="2022-10-05T21:02:18.677" v="22" actId="27028"/>
          <pc:sldLayoutMkLst>
            <pc:docMk/>
            <pc:sldMasterMk cId="417558015" sldId="2147483648"/>
            <pc:sldLayoutMk cId="147525823" sldId="2147483676"/>
          </pc:sldLayoutMkLst>
        </pc:sldLayoutChg>
      </pc:sldMasterChg>
      <pc:sldMasterChg chg="addSldLayout modSldLayout">
        <pc:chgData name="Ali Etezady" userId="7f911d0e-1461-4387-ae91-0d23c77b542f" providerId="ADAL" clId="{2B77D8BA-90EF-456E-902A-9627724FCD81}" dt="2022-10-05T21:01:02.748" v="19" actId="11236"/>
        <pc:sldMasterMkLst>
          <pc:docMk/>
          <pc:sldMasterMk cId="3776121703" sldId="2147483677"/>
        </pc:sldMasterMkLst>
        <pc:sldLayoutChg chg="new mod">
          <pc:chgData name="Ali Etezady" userId="7f911d0e-1461-4387-ae91-0d23c77b542f" providerId="ADAL" clId="{2B77D8BA-90EF-456E-902A-9627724FCD81}" dt="2022-10-05T21:01:02.748" v="19" actId="11236"/>
          <pc:sldLayoutMkLst>
            <pc:docMk/>
            <pc:sldMasterMk cId="3776121703" sldId="2147483677"/>
            <pc:sldLayoutMk cId="2224027187" sldId="214748369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esourcesystemsgroupinc-my.sharepoint.com/personal/ali_etezady_rsginc_com/Documents/Microsoft%20Teams%20Chat%20Files/SP_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oleObject" Target="https://resourcesystemsgroupinc-my.sharepoint.com/personal/ali_etezady_rsginc_com/Documents/Microsoft%20Teams%20Chat%20Files/SP_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workplace</a:t>
            </a:r>
            <a:r>
              <a:rPr lang="en-US" dirty="0"/>
              <a:t> location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workplace'!$B$2:$K$2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workplace'!$B$4:$K$4</c:f>
              <c:numCache>
                <c:formatCode>0.00%</c:formatCode>
                <c:ptCount val="10"/>
                <c:pt idx="0">
                  <c:v>1</c:v>
                </c:pt>
                <c:pt idx="1">
                  <c:v>8.6078862642256795E-2</c:v>
                </c:pt>
                <c:pt idx="2">
                  <c:v>3.2997108834228218E-2</c:v>
                </c:pt>
                <c:pt idx="3">
                  <c:v>1.2711674636862612E-2</c:v>
                </c:pt>
                <c:pt idx="4">
                  <c:v>6.2120254581825964E-3</c:v>
                </c:pt>
                <c:pt idx="5">
                  <c:v>2.6513134650696418E-3</c:v>
                </c:pt>
                <c:pt idx="6">
                  <c:v>1.4455828858910115E-3</c:v>
                </c:pt>
                <c:pt idx="7">
                  <c:v>6.5611051120388934E-4</c:v>
                </c:pt>
              </c:numCache>
            </c:numRef>
          </c:val>
          <c:smooth val="0"/>
          <c:extLst>
            <c:ext xmlns:c16="http://schemas.microsoft.com/office/drawing/2014/chart" uri="{C3380CC4-5D6E-409C-BE32-E72D297353CC}">
              <c16:uniqueId val="{00000000-FE0A-4301-9A27-6CFB75AE9B8C}"/>
            </c:ext>
          </c:extLst>
        </c:ser>
        <c:dLbls>
          <c:dLblPos val="t"/>
          <c:showLegendKey val="0"/>
          <c:showVal val="1"/>
          <c:showCatName val="0"/>
          <c:showSerName val="0"/>
          <c:showPercent val="0"/>
          <c:showBubbleSize val="0"/>
        </c:dLbls>
        <c:smooth val="0"/>
        <c:axId val="743792863"/>
        <c:axId val="743799935"/>
      </c:lineChart>
      <c:catAx>
        <c:axId val="74379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799935"/>
        <c:crosses val="autoZero"/>
        <c:auto val="1"/>
        <c:lblAlgn val="ctr"/>
        <c:lblOffset val="100"/>
        <c:noMultiLvlLbl val="0"/>
      </c:catAx>
      <c:valAx>
        <c:axId val="743799935"/>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792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dirty="0"/>
              <a:t>Convergence (achieved if</a:t>
            </a:r>
            <a:r>
              <a:rPr lang="en-US" baseline="0" dirty="0"/>
              <a:t> %failed zones &lt; 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v>Revised method</c:v>
          </c:tx>
          <c:spPr>
            <a:ln w="28575" cap="rnd">
              <a:solidFill>
                <a:schemeClr val="accent1"/>
              </a:solidFill>
              <a:round/>
            </a:ln>
            <a:effectLst/>
          </c:spPr>
          <c:marker>
            <c:symbol val="none"/>
          </c:marker>
          <c:dLbls>
            <c:dLbl>
              <c:idx val="1"/>
              <c:layout>
                <c:manualLayout>
                  <c:x val="-1.7503446448457246E-2"/>
                  <c:y val="-4.4536612067876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C3-4BDF-95AA-62B1DA3E43EB}"/>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Sheet3!$B$6:$J$6</c:f>
              <c:numCache>
                <c:formatCode>0.0%</c:formatCode>
                <c:ptCount val="9"/>
                <c:pt idx="0">
                  <c:v>0.50766490903376749</c:v>
                </c:pt>
                <c:pt idx="1">
                  <c:v>0.2178649998254007</c:v>
                </c:pt>
                <c:pt idx="2">
                  <c:v>8.2655306072563467E-2</c:v>
                </c:pt>
                <c:pt idx="3">
                  <c:v>4.0472116492649368E-2</c:v>
                </c:pt>
                <c:pt idx="4">
                  <c:v>2.1964591263051298E-2</c:v>
                </c:pt>
                <c:pt idx="5">
                  <c:v>1.5574257080001397E-2</c:v>
                </c:pt>
                <c:pt idx="6">
                  <c:v>1.1907671893005553E-2</c:v>
                </c:pt>
                <c:pt idx="7">
                  <c:v>1.0301358382512135E-2</c:v>
                </c:pt>
                <c:pt idx="8">
                  <c:v>9.4283619094178862E-3</c:v>
                </c:pt>
              </c:numCache>
            </c:numRef>
          </c:val>
          <c:smooth val="0"/>
          <c:extLst>
            <c:ext xmlns:c16="http://schemas.microsoft.com/office/drawing/2014/chart" uri="{C3380CC4-5D6E-409C-BE32-E72D297353CC}">
              <c16:uniqueId val="{00000001-00C3-4BDF-95AA-62B1DA3E43EB}"/>
            </c:ext>
          </c:extLst>
        </c:ser>
        <c:ser>
          <c:idx val="1"/>
          <c:order val="1"/>
          <c:tx>
            <c:v>ctramp</c:v>
          </c:tx>
          <c:spPr>
            <a:ln w="28575" cap="rnd">
              <a:solidFill>
                <a:srgbClr val="FFC20E">
                  <a:lumMod val="75000"/>
                </a:srgbClr>
              </a:solidFill>
              <a:round/>
            </a:ln>
            <a:effectLst/>
          </c:spPr>
          <c:marker>
            <c:symbol val="none"/>
          </c:marker>
          <c:dLbls>
            <c:dLbl>
              <c:idx val="0"/>
              <c:layout>
                <c:manualLayout>
                  <c:x val="-5.0741079623639503E-2"/>
                  <c:y val="2.6515444335236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C3-4BDF-95AA-62B1DA3E43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Sheet3!$B$8:$K$8</c:f>
              <c:numCache>
                <c:formatCode>0.00%</c:formatCode>
                <c:ptCount val="10"/>
                <c:pt idx="0">
                  <c:v>0.42333344973286308</c:v>
                </c:pt>
                <c:pt idx="1">
                  <c:v>0.40604811956559694</c:v>
                </c:pt>
                <c:pt idx="2">
                  <c:v>0.40573384083528302</c:v>
                </c:pt>
                <c:pt idx="3">
                  <c:v>0.40555924154066419</c:v>
                </c:pt>
                <c:pt idx="4">
                  <c:v>0.4056640011174355</c:v>
                </c:pt>
                <c:pt idx="5">
                  <c:v>0.40416244718371336</c:v>
                </c:pt>
                <c:pt idx="6">
                  <c:v>0.40611795928344452</c:v>
                </c:pt>
                <c:pt idx="7">
                  <c:v>0.40576876069420681</c:v>
                </c:pt>
                <c:pt idx="8">
                  <c:v>0.40538464224604531</c:v>
                </c:pt>
                <c:pt idx="9">
                  <c:v>0.40430212661940845</c:v>
                </c:pt>
              </c:numCache>
            </c:numRef>
          </c:val>
          <c:smooth val="0"/>
          <c:extLst>
            <c:ext xmlns:c16="http://schemas.microsoft.com/office/drawing/2014/chart" uri="{C3380CC4-5D6E-409C-BE32-E72D297353CC}">
              <c16:uniqueId val="{00000003-00C3-4BDF-95AA-62B1DA3E43EB}"/>
            </c:ext>
          </c:extLst>
        </c:ser>
        <c:dLbls>
          <c:dLblPos val="t"/>
          <c:showLegendKey val="0"/>
          <c:showVal val="1"/>
          <c:showCatName val="0"/>
          <c:showSerName val="0"/>
          <c:showPercent val="0"/>
          <c:showBubbleSize val="0"/>
        </c:dLbls>
        <c:smooth val="0"/>
        <c:axId val="1602957472"/>
        <c:axId val="1799248224"/>
      </c:lineChart>
      <c:catAx>
        <c:axId val="1602957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99248224"/>
        <c:crosses val="autoZero"/>
        <c:auto val="1"/>
        <c:lblAlgn val="ctr"/>
        <c:lblOffset val="100"/>
        <c:noMultiLvlLbl val="0"/>
      </c:catAx>
      <c:valAx>
        <c:axId val="1799248224"/>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 Failed zones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02957472"/>
        <c:crosses val="autoZero"/>
        <c:crossBetween val="between"/>
        <c:majorUnit val="0.1"/>
        <c:minorUnit val="1.0000000000000002E-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solidFill>
        <a:srgbClr val="006FA1"/>
      </a:solidFill>
    </a:ln>
    <a:effectLst/>
  </c:spPr>
  <c:txPr>
    <a:bodyPr/>
    <a:lstStyle/>
    <a:p>
      <a:pPr>
        <a:defRPr>
          <a:latin typeface="+mj-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dirty="0"/>
              <a:t>workplace location model run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20E">
                  <a:lumMod val="75000"/>
                </a:srgbClr>
              </a:solidFill>
              <a:ln>
                <a:noFill/>
              </a:ln>
              <a:effectLst/>
            </c:spPr>
            <c:extLst>
              <c:ext xmlns:c16="http://schemas.microsoft.com/office/drawing/2014/chart" uri="{C3380CC4-5D6E-409C-BE32-E72D297353CC}">
                <c16:uniqueId val="{00000001-D157-4CEF-9D4C-955E2F7F3C8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Sheet4!$C$5:$D$5</c:f>
              <c:strCache>
                <c:ptCount val="2"/>
                <c:pt idx="0">
                  <c:v>Revised method</c:v>
                </c:pt>
                <c:pt idx="1">
                  <c:v>CT-ramp</c:v>
                </c:pt>
              </c:strCache>
            </c:strRef>
          </c:cat>
          <c:val>
            <c:numRef>
              <c:f>Sheet4!$C$6:$D$6</c:f>
              <c:numCache>
                <c:formatCode>General</c:formatCode>
                <c:ptCount val="2"/>
                <c:pt idx="0">
                  <c:v>49.5</c:v>
                </c:pt>
                <c:pt idx="1">
                  <c:v>300.3</c:v>
                </c:pt>
              </c:numCache>
            </c:numRef>
          </c:val>
          <c:extLst>
            <c:ext xmlns:c16="http://schemas.microsoft.com/office/drawing/2014/chart" uri="{C3380CC4-5D6E-409C-BE32-E72D297353CC}">
              <c16:uniqueId val="{00000000-D157-4CEF-9D4C-955E2F7F3C81}"/>
            </c:ext>
          </c:extLst>
        </c:ser>
        <c:dLbls>
          <c:dLblPos val="outEnd"/>
          <c:showLegendKey val="0"/>
          <c:showVal val="1"/>
          <c:showCatName val="0"/>
          <c:showSerName val="0"/>
          <c:showPercent val="0"/>
          <c:showBubbleSize val="0"/>
        </c:dLbls>
        <c:gapWidth val="219"/>
        <c:overlap val="-27"/>
        <c:axId val="1693379600"/>
        <c:axId val="1693378768"/>
      </c:barChart>
      <c:catAx>
        <c:axId val="1693379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shadow pricing method</a:t>
                </a:r>
              </a:p>
            </c:rich>
          </c:tx>
          <c:layout>
            <c:manualLayout>
              <c:xMode val="edge"/>
              <c:yMode val="edge"/>
              <c:x val="0.37910979877515316"/>
              <c:y val="0.888250049076275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93378768"/>
        <c:crosses val="autoZero"/>
        <c:auto val="1"/>
        <c:lblAlgn val="ctr"/>
        <c:lblOffset val="100"/>
        <c:noMultiLvlLbl val="0"/>
      </c:catAx>
      <c:valAx>
        <c:axId val="16933787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t>Runtime (minutes)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933796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j-lt"/>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home-work distance (miles)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Sheet6!$A$2</c:f>
              <c:strCache>
                <c:ptCount val="1"/>
                <c:pt idx="0">
                  <c:v>ctramp</c:v>
                </c:pt>
              </c:strCache>
            </c:strRef>
          </c:tx>
          <c:spPr>
            <a:ln w="28575" cap="rnd">
              <a:solidFill>
                <a:schemeClr val="accent4">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Sheet6!$B$2:$K$2</c:f>
              <c:numCache>
                <c:formatCode>General</c:formatCode>
                <c:ptCount val="10"/>
                <c:pt idx="0">
                  <c:v>12.65</c:v>
                </c:pt>
                <c:pt idx="1">
                  <c:v>12.75</c:v>
                </c:pt>
                <c:pt idx="2">
                  <c:v>12.82</c:v>
                </c:pt>
                <c:pt idx="3">
                  <c:v>12.85</c:v>
                </c:pt>
                <c:pt idx="4">
                  <c:v>12.87</c:v>
                </c:pt>
                <c:pt idx="5">
                  <c:v>12.89</c:v>
                </c:pt>
                <c:pt idx="6">
                  <c:v>12.9</c:v>
                </c:pt>
                <c:pt idx="7">
                  <c:v>12.89</c:v>
                </c:pt>
                <c:pt idx="8">
                  <c:v>12.88</c:v>
                </c:pt>
                <c:pt idx="9">
                  <c:v>12.89</c:v>
                </c:pt>
              </c:numCache>
            </c:numRef>
          </c:val>
          <c:smooth val="0"/>
          <c:extLst>
            <c:ext xmlns:c16="http://schemas.microsoft.com/office/drawing/2014/chart" uri="{C3380CC4-5D6E-409C-BE32-E72D297353CC}">
              <c16:uniqueId val="{00000000-A667-4947-8277-413284668AAE}"/>
            </c:ext>
          </c:extLst>
        </c:ser>
        <c:ser>
          <c:idx val="1"/>
          <c:order val="1"/>
          <c:tx>
            <c:strRef>
              <c:f>Sheet6!$A$3</c:f>
              <c:strCache>
                <c:ptCount val="1"/>
                <c:pt idx="0">
                  <c:v>revised method</c:v>
                </c:pt>
              </c:strCache>
            </c:strRef>
          </c:tx>
          <c:spPr>
            <a:ln w="28575" cap="rnd">
              <a:solidFill>
                <a:schemeClr val="accent1"/>
              </a:solidFill>
              <a:round/>
            </a:ln>
            <a:effectLst/>
          </c:spPr>
          <c:marker>
            <c:symbol val="none"/>
          </c:marker>
          <c:dLbls>
            <c:dLbl>
              <c:idx val="0"/>
              <c:layout>
                <c:manualLayout>
                  <c:x val="-3.1990172036370591E-2"/>
                  <c:y val="3.3206854728937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7-4947-8277-413284668AAE}"/>
                </c:ext>
              </c:extLst>
            </c:dLbl>
            <c:dLbl>
              <c:idx val="1"/>
              <c:layout>
                <c:manualLayout>
                  <c:x val="-3.0284487958340479E-2"/>
                  <c:y val="3.6367160885462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67-4947-8277-413284668AAE}"/>
                </c:ext>
              </c:extLst>
            </c:dLbl>
            <c:dLbl>
              <c:idx val="2"/>
              <c:layout>
                <c:manualLayout>
                  <c:x val="-3.0284487958340479E-2"/>
                  <c:y val="2.3725936259362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67-4947-8277-413284668AAE}"/>
                </c:ext>
              </c:extLst>
            </c:dLbl>
            <c:dLbl>
              <c:idx val="3"/>
              <c:layout>
                <c:manualLayout>
                  <c:x val="-3.3695856114400631E-2"/>
                  <c:y val="3.3206854728937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67-4947-8277-413284668AAE}"/>
                </c:ext>
              </c:extLst>
            </c:dLbl>
            <c:dLbl>
              <c:idx val="4"/>
              <c:layout>
                <c:manualLayout>
                  <c:x val="-3.3695856114400694E-2"/>
                  <c:y val="3.0046548572412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67-4947-8277-413284668AAE}"/>
                </c:ext>
              </c:extLst>
            </c:dLbl>
            <c:dLbl>
              <c:idx val="5"/>
              <c:layout>
                <c:manualLayout>
                  <c:x val="-3.3695856114400631E-2"/>
                  <c:y val="4.2687773198513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67-4947-8277-413284668AAE}"/>
                </c:ext>
              </c:extLst>
            </c:dLbl>
            <c:dLbl>
              <c:idx val="6"/>
              <c:layout>
                <c:manualLayout>
                  <c:x val="-3.1990172036370682E-2"/>
                  <c:y val="4.5848079355038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67-4947-8277-413284668AAE}"/>
                </c:ext>
              </c:extLst>
            </c:dLbl>
            <c:dLbl>
              <c:idx val="7"/>
              <c:layout>
                <c:manualLayout>
                  <c:x val="-3.3695856114400756E-2"/>
                  <c:y val="4.5848079355038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67-4947-8277-413284668AAE}"/>
                </c:ext>
              </c:extLst>
            </c:dLbl>
            <c:dLbl>
              <c:idx val="8"/>
              <c:layout>
                <c:manualLayout>
                  <c:x val="-3.1990172036370682E-2"/>
                  <c:y val="3.6367160885463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67-4947-8277-413284668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Sheet6!$B$3:$K$3</c:f>
              <c:numCache>
                <c:formatCode>General</c:formatCode>
                <c:ptCount val="10"/>
                <c:pt idx="0">
                  <c:v>12.65</c:v>
                </c:pt>
                <c:pt idx="1">
                  <c:v>12.72</c:v>
                </c:pt>
                <c:pt idx="2">
                  <c:v>12.78</c:v>
                </c:pt>
                <c:pt idx="3">
                  <c:v>12.84</c:v>
                </c:pt>
                <c:pt idx="4">
                  <c:v>12.84</c:v>
                </c:pt>
                <c:pt idx="5">
                  <c:v>12.86</c:v>
                </c:pt>
                <c:pt idx="6">
                  <c:v>12.86</c:v>
                </c:pt>
                <c:pt idx="7">
                  <c:v>12.86</c:v>
                </c:pt>
                <c:pt idx="8">
                  <c:v>12.86</c:v>
                </c:pt>
              </c:numCache>
            </c:numRef>
          </c:val>
          <c:smooth val="0"/>
          <c:extLst>
            <c:ext xmlns:c16="http://schemas.microsoft.com/office/drawing/2014/chart" uri="{C3380CC4-5D6E-409C-BE32-E72D297353CC}">
              <c16:uniqueId val="{0000000A-A667-4947-8277-413284668AAE}"/>
            </c:ext>
          </c:extLst>
        </c:ser>
        <c:dLbls>
          <c:dLblPos val="t"/>
          <c:showLegendKey val="0"/>
          <c:showVal val="1"/>
          <c:showCatName val="0"/>
          <c:showSerName val="0"/>
          <c:showPercent val="0"/>
          <c:showBubbleSize val="0"/>
        </c:dLbls>
        <c:smooth val="0"/>
        <c:axId val="1749136416"/>
        <c:axId val="1749156384"/>
      </c:lineChart>
      <c:catAx>
        <c:axId val="1749136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Iteration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56384"/>
        <c:crosses val="autoZero"/>
        <c:auto val="1"/>
        <c:lblAlgn val="ctr"/>
        <c:lblOffset val="100"/>
        <c:noMultiLvlLbl val="0"/>
      </c:catAx>
      <c:valAx>
        <c:axId val="1749156384"/>
        <c:scaling>
          <c:orientation val="minMax"/>
          <c:max val="13.5"/>
          <c:min val="1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Avg home-work distance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36416"/>
        <c:crosses val="autoZero"/>
        <c:crossBetween val="between"/>
      </c:valAx>
      <c:spPr>
        <a:noFill/>
        <a:ln>
          <a:solidFill>
            <a:srgbClr val="48484A">
              <a:lumMod val="20000"/>
              <a:lumOff val="80000"/>
            </a:srgb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school</a:t>
            </a:r>
            <a:r>
              <a:rPr lang="en-US" baseline="0" dirty="0"/>
              <a:t> location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school location'!$B$9:$K$9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school location'!$B$11:$K$11</c:f>
              <c:numCache>
                <c:formatCode>0.00%</c:formatCode>
                <c:ptCount val="10"/>
                <c:pt idx="0">
                  <c:v>1</c:v>
                </c:pt>
                <c:pt idx="1">
                  <c:v>0.11766658735391014</c:v>
                </c:pt>
                <c:pt idx="2">
                  <c:v>5.4223592378827817E-2</c:v>
                </c:pt>
                <c:pt idx="3">
                  <c:v>3.1932632434277783E-2</c:v>
                </c:pt>
                <c:pt idx="4">
                  <c:v>1.764222924646925E-2</c:v>
                </c:pt>
                <c:pt idx="5">
                  <c:v>1.290180297018436E-2</c:v>
                </c:pt>
                <c:pt idx="6">
                  <c:v>8.4279992212929356E-3</c:v>
                </c:pt>
                <c:pt idx="7">
                  <c:v>5.3771227526354251E-3</c:v>
                </c:pt>
                <c:pt idx="8">
                  <c:v>4.4253696742502825E-3</c:v>
                </c:pt>
                <c:pt idx="9">
                  <c:v>4.2730139443111596E-3</c:v>
                </c:pt>
              </c:numCache>
            </c:numRef>
          </c:val>
          <c:smooth val="0"/>
          <c:extLst>
            <c:ext xmlns:c16="http://schemas.microsoft.com/office/drawing/2014/chart" uri="{C3380CC4-5D6E-409C-BE32-E72D297353CC}">
              <c16:uniqueId val="{00000000-94C9-4D00-9A42-A05DB877AEDF}"/>
            </c:ext>
          </c:extLst>
        </c:ser>
        <c:dLbls>
          <c:dLblPos val="t"/>
          <c:showLegendKey val="0"/>
          <c:showVal val="1"/>
          <c:showCatName val="0"/>
          <c:showSerName val="0"/>
          <c:showPercent val="0"/>
          <c:showBubbleSize val="0"/>
        </c:dLbls>
        <c:smooth val="0"/>
        <c:axId val="178347136"/>
        <c:axId val="178333408"/>
      </c:lineChart>
      <c:catAx>
        <c:axId val="17834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33408"/>
        <c:crosses val="autoZero"/>
        <c:auto val="1"/>
        <c:lblAlgn val="ctr"/>
        <c:lblOffset val="100"/>
        <c:noMultiLvlLbl val="0"/>
      </c:catAx>
      <c:valAx>
        <c:axId val="178333408"/>
        <c:scaling>
          <c:orientation val="minMax"/>
          <c:max val="1"/>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4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i="0" baseline="0" dirty="0">
                <a:effectLst/>
                <a:latin typeface="+mj-lt"/>
              </a:rPr>
              <a:t>School</a:t>
            </a:r>
            <a:r>
              <a:rPr lang="en-US" sz="1400" b="0" i="0" baseline="0" dirty="0">
                <a:effectLst/>
                <a:latin typeface="+mj-lt"/>
              </a:rPr>
              <a:t> location convergence (achieved if %failed zones &lt; 1)</a:t>
            </a:r>
            <a:endParaRPr lang="en-US" sz="1100" dirty="0">
              <a:effectLst/>
              <a:latin typeface="+mj-l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v>simulation method</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school location'!$B$14:$K$14</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school location'!$B$16:$K$16</c:f>
              <c:numCache>
                <c:formatCode>0.0%</c:formatCode>
                <c:ptCount val="10"/>
                <c:pt idx="0">
                  <c:v>0.82169491525423732</c:v>
                </c:pt>
                <c:pt idx="1">
                  <c:v>0.37016949152542372</c:v>
                </c:pt>
                <c:pt idx="2">
                  <c:v>0.1864406779661017</c:v>
                </c:pt>
                <c:pt idx="3">
                  <c:v>0.10847457627118644</c:v>
                </c:pt>
                <c:pt idx="4">
                  <c:v>6.5762711864406784E-2</c:v>
                </c:pt>
                <c:pt idx="5">
                  <c:v>3.8644067796610171E-2</c:v>
                </c:pt>
                <c:pt idx="6">
                  <c:v>2.7118644067796609E-2</c:v>
                </c:pt>
                <c:pt idx="7">
                  <c:v>1.7627118644067796E-2</c:v>
                </c:pt>
                <c:pt idx="8">
                  <c:v>1.3559322033898305E-2</c:v>
                </c:pt>
                <c:pt idx="9">
                  <c:v>1.0169491525423728E-2</c:v>
                </c:pt>
              </c:numCache>
            </c:numRef>
          </c:val>
          <c:smooth val="0"/>
          <c:extLst>
            <c:ext xmlns:c16="http://schemas.microsoft.com/office/drawing/2014/chart" uri="{C3380CC4-5D6E-409C-BE32-E72D297353CC}">
              <c16:uniqueId val="{00000000-1E76-48AA-A814-0991FBE5D998}"/>
            </c:ext>
          </c:extLst>
        </c:ser>
        <c:ser>
          <c:idx val="1"/>
          <c:order val="1"/>
          <c:tx>
            <c:v>ctramp method</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school location'!$B$14:$K$14</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school location'!$B$18:$K$18</c:f>
              <c:numCache>
                <c:formatCode>0.0%</c:formatCode>
                <c:ptCount val="10"/>
                <c:pt idx="0">
                  <c:v>0.85355932203389828</c:v>
                </c:pt>
                <c:pt idx="1">
                  <c:v>0.75525423728813557</c:v>
                </c:pt>
                <c:pt idx="2">
                  <c:v>0.68067796610169495</c:v>
                </c:pt>
                <c:pt idx="3">
                  <c:v>0.64</c:v>
                </c:pt>
                <c:pt idx="4">
                  <c:v>0.63254237288135595</c:v>
                </c:pt>
                <c:pt idx="5">
                  <c:v>0.57762711864406779</c:v>
                </c:pt>
                <c:pt idx="6">
                  <c:v>0.57016949152542373</c:v>
                </c:pt>
                <c:pt idx="7">
                  <c:v>0.5416949152542373</c:v>
                </c:pt>
                <c:pt idx="8">
                  <c:v>0.52338983050847454</c:v>
                </c:pt>
                <c:pt idx="9">
                  <c:v>0.51050847457627113</c:v>
                </c:pt>
              </c:numCache>
            </c:numRef>
          </c:val>
          <c:smooth val="0"/>
          <c:extLst>
            <c:ext xmlns:c16="http://schemas.microsoft.com/office/drawing/2014/chart" uri="{C3380CC4-5D6E-409C-BE32-E72D297353CC}">
              <c16:uniqueId val="{00000001-1E76-48AA-A814-0991FBE5D998}"/>
            </c:ext>
          </c:extLst>
        </c:ser>
        <c:dLbls>
          <c:dLblPos val="t"/>
          <c:showLegendKey val="0"/>
          <c:showVal val="1"/>
          <c:showCatName val="0"/>
          <c:showSerName val="0"/>
          <c:showPercent val="0"/>
          <c:showBubbleSize val="0"/>
        </c:dLbls>
        <c:smooth val="0"/>
        <c:axId val="1689023584"/>
        <c:axId val="1689025248"/>
      </c:lineChart>
      <c:catAx>
        <c:axId val="16890235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025248"/>
        <c:crosses val="autoZero"/>
        <c:auto val="1"/>
        <c:lblAlgn val="ctr"/>
        <c:lblOffset val="100"/>
        <c:noMultiLvlLbl val="0"/>
      </c:catAx>
      <c:valAx>
        <c:axId val="16890252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failed zones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68902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dirty="0">
                <a:effectLst/>
                <a:latin typeface="+mj-lt"/>
              </a:rPr>
              <a:t>Workplace</a:t>
            </a:r>
            <a:r>
              <a:rPr lang="en-US" sz="1200" b="0" i="0" baseline="0" dirty="0">
                <a:effectLst/>
                <a:latin typeface="+mj-lt"/>
              </a:rPr>
              <a:t> location convergence (achieved if %failed zones &lt; 1)</a:t>
            </a:r>
          </a:p>
          <a:p>
            <a:pPr>
              <a:defRPr/>
            </a:pPr>
            <a:endParaRPr lang="en-US" sz="1200" dirty="0">
              <a:effectLst/>
              <a:latin typeface="+mj-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simulation method</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workplace'!$B$2:$K$2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workplace'!$B$6:$K$6</c:f>
              <c:numCache>
                <c:formatCode>0.0%</c:formatCode>
                <c:ptCount val="10"/>
                <c:pt idx="0">
                  <c:v>0.81898305084745759</c:v>
                </c:pt>
                <c:pt idx="1">
                  <c:v>0.3369491525423729</c:v>
                </c:pt>
                <c:pt idx="2">
                  <c:v>0.12677966101694915</c:v>
                </c:pt>
                <c:pt idx="3">
                  <c:v>5.2203389830508477E-2</c:v>
                </c:pt>
                <c:pt idx="4">
                  <c:v>2.9152542372881354E-2</c:v>
                </c:pt>
                <c:pt idx="5">
                  <c:v>1.6949152542372881E-2</c:v>
                </c:pt>
                <c:pt idx="6">
                  <c:v>1.152542372881356E-2</c:v>
                </c:pt>
                <c:pt idx="7">
                  <c:v>6.7796610169491523E-3</c:v>
                </c:pt>
              </c:numCache>
            </c:numRef>
          </c:val>
          <c:smooth val="0"/>
          <c:extLst>
            <c:ext xmlns:c16="http://schemas.microsoft.com/office/drawing/2014/chart" uri="{C3380CC4-5D6E-409C-BE32-E72D297353CC}">
              <c16:uniqueId val="{00000000-F68C-4F29-B2A3-7920666CDB13}"/>
            </c:ext>
          </c:extLst>
        </c:ser>
        <c:ser>
          <c:idx val="1"/>
          <c:order val="1"/>
          <c:tx>
            <c:v>ctramp method</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workplace'!$B$2:$K$2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workplace'!$B$8:$K$8</c:f>
              <c:numCache>
                <c:formatCode>0.0%</c:formatCode>
                <c:ptCount val="10"/>
                <c:pt idx="0">
                  <c:v>0.98033898305084743</c:v>
                </c:pt>
                <c:pt idx="1">
                  <c:v>0.96813559322033893</c:v>
                </c:pt>
                <c:pt idx="2">
                  <c:v>0.95864406779661016</c:v>
                </c:pt>
                <c:pt idx="3">
                  <c:v>0.93355932203389835</c:v>
                </c:pt>
                <c:pt idx="4">
                  <c:v>0.91457627118644069</c:v>
                </c:pt>
                <c:pt idx="5">
                  <c:v>0.90033898305084747</c:v>
                </c:pt>
                <c:pt idx="6">
                  <c:v>0.8908474576271187</c:v>
                </c:pt>
                <c:pt idx="7">
                  <c:v>0.88949152542372878</c:v>
                </c:pt>
                <c:pt idx="8">
                  <c:v>0.87796610169491529</c:v>
                </c:pt>
                <c:pt idx="9">
                  <c:v>0.86033898305084744</c:v>
                </c:pt>
              </c:numCache>
            </c:numRef>
          </c:val>
          <c:smooth val="0"/>
          <c:extLst>
            <c:ext xmlns:c16="http://schemas.microsoft.com/office/drawing/2014/chart" uri="{C3380CC4-5D6E-409C-BE32-E72D297353CC}">
              <c16:uniqueId val="{00000001-F68C-4F29-B2A3-7920666CDB13}"/>
            </c:ext>
          </c:extLst>
        </c:ser>
        <c:dLbls>
          <c:dLblPos val="t"/>
          <c:showLegendKey val="0"/>
          <c:showVal val="1"/>
          <c:showCatName val="0"/>
          <c:showSerName val="0"/>
          <c:showPercent val="0"/>
          <c:showBubbleSize val="0"/>
        </c:dLbls>
        <c:smooth val="0"/>
        <c:axId val="1398014496"/>
        <c:axId val="1398015744"/>
      </c:lineChart>
      <c:catAx>
        <c:axId val="1398014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8015744"/>
        <c:crosses val="autoZero"/>
        <c:auto val="1"/>
        <c:lblAlgn val="ctr"/>
        <c:lblOffset val="100"/>
        <c:noMultiLvlLbl val="0"/>
      </c:catAx>
      <c:valAx>
        <c:axId val="1398015744"/>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failed zones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801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dirty="0">
                <a:effectLst/>
                <a:latin typeface="+mj-lt"/>
              </a:rPr>
              <a:t>workplace</a:t>
            </a:r>
            <a:r>
              <a:rPr lang="en-US" sz="1200" b="0" i="0" baseline="0" dirty="0">
                <a:effectLst/>
                <a:latin typeface="+mj-lt"/>
              </a:rPr>
              <a:t> location model run time</a:t>
            </a:r>
            <a:endParaRPr lang="en-US" sz="1050" dirty="0">
              <a:effectLst/>
              <a:latin typeface="+mj-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9E8-48D5-BE9A-D1E1C99735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'mtc workplace'!$N$5:$N$6</c:f>
              <c:strCache>
                <c:ptCount val="2"/>
                <c:pt idx="0">
                  <c:v>simulation method</c:v>
                </c:pt>
                <c:pt idx="1">
                  <c:v>ctramp method</c:v>
                </c:pt>
              </c:strCache>
            </c:strRef>
          </c:cat>
          <c:val>
            <c:numRef>
              <c:f>'mtc workplace'!$O$5:$O$6</c:f>
              <c:numCache>
                <c:formatCode>General</c:formatCode>
                <c:ptCount val="2"/>
                <c:pt idx="0">
                  <c:v>19</c:v>
                </c:pt>
                <c:pt idx="1">
                  <c:v>144</c:v>
                </c:pt>
              </c:numCache>
            </c:numRef>
          </c:val>
          <c:extLst>
            <c:ext xmlns:c16="http://schemas.microsoft.com/office/drawing/2014/chart" uri="{C3380CC4-5D6E-409C-BE32-E72D297353CC}">
              <c16:uniqueId val="{00000002-D9E8-48D5-BE9A-D1E1C997351D}"/>
            </c:ext>
          </c:extLst>
        </c:ser>
        <c:dLbls>
          <c:dLblPos val="outEnd"/>
          <c:showLegendKey val="0"/>
          <c:showVal val="1"/>
          <c:showCatName val="0"/>
          <c:showSerName val="0"/>
          <c:showPercent val="0"/>
          <c:showBubbleSize val="0"/>
        </c:dLbls>
        <c:gapWidth val="219"/>
        <c:overlap val="-27"/>
        <c:axId val="125050176"/>
        <c:axId val="125062656"/>
      </c:barChart>
      <c:catAx>
        <c:axId val="125050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method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62656"/>
        <c:crosses val="autoZero"/>
        <c:auto val="1"/>
        <c:lblAlgn val="ctr"/>
        <c:lblOffset val="100"/>
        <c:noMultiLvlLbl val="0"/>
      </c:catAx>
      <c:valAx>
        <c:axId val="12506265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Runtime (mins)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5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i="0" baseline="0" dirty="0">
                <a:effectLst/>
                <a:latin typeface="+mj-lt"/>
              </a:rPr>
              <a:t>School</a:t>
            </a:r>
            <a:r>
              <a:rPr lang="en-US" sz="1100" b="0" i="0" baseline="0" dirty="0">
                <a:effectLst/>
                <a:latin typeface="+mj-lt"/>
              </a:rPr>
              <a:t> location model run time</a:t>
            </a:r>
            <a:endParaRPr lang="en-US" sz="1000" dirty="0">
              <a:effectLst/>
              <a:latin typeface="+mj-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C1B-4558-BD7E-8BE9216F9D6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'mtc school location'!$B$51:$B$52</c:f>
              <c:strCache>
                <c:ptCount val="2"/>
                <c:pt idx="0">
                  <c:v>simulation method</c:v>
                </c:pt>
                <c:pt idx="1">
                  <c:v>ctramp method</c:v>
                </c:pt>
              </c:strCache>
            </c:strRef>
          </c:cat>
          <c:val>
            <c:numRef>
              <c:f>'mtc school location'!$C$51:$C$52</c:f>
              <c:numCache>
                <c:formatCode>General</c:formatCode>
                <c:ptCount val="2"/>
                <c:pt idx="0">
                  <c:v>22</c:v>
                </c:pt>
                <c:pt idx="1">
                  <c:v>56</c:v>
                </c:pt>
              </c:numCache>
            </c:numRef>
          </c:val>
          <c:extLst>
            <c:ext xmlns:c16="http://schemas.microsoft.com/office/drawing/2014/chart" uri="{C3380CC4-5D6E-409C-BE32-E72D297353CC}">
              <c16:uniqueId val="{00000002-CC1B-4558-BD7E-8BE9216F9D61}"/>
            </c:ext>
          </c:extLst>
        </c:ser>
        <c:dLbls>
          <c:dLblPos val="outEnd"/>
          <c:showLegendKey val="0"/>
          <c:showVal val="1"/>
          <c:showCatName val="0"/>
          <c:showSerName val="0"/>
          <c:showPercent val="0"/>
          <c:showBubbleSize val="0"/>
        </c:dLbls>
        <c:gapWidth val="219"/>
        <c:overlap val="-27"/>
        <c:axId val="259248992"/>
        <c:axId val="259253152"/>
      </c:barChart>
      <c:catAx>
        <c:axId val="259248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method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253152"/>
        <c:crosses val="autoZero"/>
        <c:auto val="1"/>
        <c:lblAlgn val="ctr"/>
        <c:lblOffset val="100"/>
        <c:noMultiLvlLbl val="0"/>
      </c:catAx>
      <c:valAx>
        <c:axId val="2592531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Runtime (mins)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24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latin typeface="+mj-lt"/>
              </a:rPr>
              <a:t>Workplace</a:t>
            </a:r>
            <a:r>
              <a:rPr lang="en-US" sz="1200" baseline="0" dirty="0">
                <a:latin typeface="+mj-lt"/>
              </a:rPr>
              <a:t> location model</a:t>
            </a:r>
          </a:p>
          <a:p>
            <a:pPr>
              <a:defRPr sz="1200"/>
            </a:pPr>
            <a:endParaRPr lang="en-US" sz="1200" dirty="0">
              <a:latin typeface="+mj-l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'mtc workplace'!$A$9</c:f>
              <c:strCache>
                <c:ptCount val="1"/>
                <c:pt idx="0">
                  <c:v>simulation method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'mtc workplace'!$B$9:$K$9</c:f>
              <c:numCache>
                <c:formatCode>0.00</c:formatCode>
                <c:ptCount val="10"/>
                <c:pt idx="0">
                  <c:v>11.417376444199901</c:v>
                </c:pt>
                <c:pt idx="1">
                  <c:v>11.933245337416199</c:v>
                </c:pt>
                <c:pt idx="2">
                  <c:v>12.366414717560399</c:v>
                </c:pt>
                <c:pt idx="3">
                  <c:v>12.5052899779978</c:v>
                </c:pt>
                <c:pt idx="4">
                  <c:v>12.654637439960799</c:v>
                </c:pt>
                <c:pt idx="5">
                  <c:v>12.7484321520351</c:v>
                </c:pt>
                <c:pt idx="6">
                  <c:v>12.7773123926395</c:v>
                </c:pt>
                <c:pt idx="7">
                  <c:v>12.795292711253399</c:v>
                </c:pt>
              </c:numCache>
            </c:numRef>
          </c:val>
          <c:smooth val="0"/>
          <c:extLst>
            <c:ext xmlns:c16="http://schemas.microsoft.com/office/drawing/2014/chart" uri="{C3380CC4-5D6E-409C-BE32-E72D297353CC}">
              <c16:uniqueId val="{00000000-A344-4A21-B791-C7B270F0B7D3}"/>
            </c:ext>
          </c:extLst>
        </c:ser>
        <c:ser>
          <c:idx val="1"/>
          <c:order val="1"/>
          <c:tx>
            <c:strRef>
              <c:f>'mtc workplace'!$A$10</c:f>
              <c:strCache>
                <c:ptCount val="1"/>
                <c:pt idx="0">
                  <c:v>ctramp method</c:v>
                </c:pt>
              </c:strCache>
            </c:strRef>
          </c:tx>
          <c:spPr>
            <a:ln w="28575" cap="rnd">
              <a:solidFill>
                <a:schemeClr val="accent2"/>
              </a:solidFill>
              <a:round/>
            </a:ln>
            <a:effectLst/>
          </c:spPr>
          <c:marker>
            <c:symbol val="none"/>
          </c:marker>
          <c:dLbls>
            <c:dLbl>
              <c:idx val="1"/>
              <c:layout>
                <c:manualLayout>
                  <c:x val="-2.6807564880367254E-2"/>
                  <c:y val="8.105314960629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44-4A21-B791-C7B270F0B7D3}"/>
                </c:ext>
              </c:extLst>
            </c:dLbl>
            <c:dLbl>
              <c:idx val="2"/>
              <c:layout>
                <c:manualLayout>
                  <c:x val="-3.731618194636141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44-4A21-B791-C7B270F0B7D3}"/>
                </c:ext>
              </c:extLst>
            </c:dLbl>
            <c:dLbl>
              <c:idx val="3"/>
              <c:layout>
                <c:manualLayout>
                  <c:x val="-3.1011011706764978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44-4A21-B791-C7B270F0B7D3}"/>
                </c:ext>
              </c:extLst>
            </c:dLbl>
            <c:dLbl>
              <c:idx val="4"/>
              <c:layout>
                <c:manualLayout>
                  <c:x val="-2.4705841467168432E-2"/>
                  <c:y val="4.8645742198891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44-4A21-B791-C7B270F0B7D3}"/>
                </c:ext>
              </c:extLst>
            </c:dLbl>
            <c:dLbl>
              <c:idx val="5"/>
              <c:layout>
                <c:manualLayout>
                  <c:x val="-2.6807564880367254E-2"/>
                  <c:y val="4.4016112569262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44-4A21-B791-C7B270F0B7D3}"/>
                </c:ext>
              </c:extLst>
            </c:dLbl>
            <c:dLbl>
              <c:idx val="6"/>
              <c:layout>
                <c:manualLayout>
                  <c:x val="-1.8400671227571962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44-4A21-B791-C7B270F0B7D3}"/>
                </c:ext>
              </c:extLst>
            </c:dLbl>
            <c:dLbl>
              <c:idx val="7"/>
              <c:layout>
                <c:manualLayout>
                  <c:x val="-2.6807564880367254E-2"/>
                  <c:y val="5.3275371828521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44-4A21-B791-C7B270F0B7D3}"/>
                </c:ext>
              </c:extLst>
            </c:dLbl>
            <c:dLbl>
              <c:idx val="8"/>
              <c:layout>
                <c:manualLayout>
                  <c:x val="-3.3112735119963876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44-4A21-B791-C7B270F0B7D3}"/>
                </c:ext>
              </c:extLst>
            </c:dLbl>
            <c:dLbl>
              <c:idx val="9"/>
              <c:layout>
                <c:manualLayout>
                  <c:x val="-3.5214458533162699E-2"/>
                  <c:y val="3.4756853310002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44-4A21-B791-C7B270F0B7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'mtc workplace'!$B$10:$K$10</c:f>
              <c:numCache>
                <c:formatCode>0.00</c:formatCode>
                <c:ptCount val="10"/>
                <c:pt idx="0">
                  <c:v>11.417376444199901</c:v>
                </c:pt>
                <c:pt idx="1">
                  <c:v>11.7540029355748</c:v>
                </c:pt>
                <c:pt idx="2">
                  <c:v>11.9164815607375</c:v>
                </c:pt>
                <c:pt idx="3">
                  <c:v>12.037327469316599</c:v>
                </c:pt>
                <c:pt idx="4">
                  <c:v>12.1063396065276</c:v>
                </c:pt>
                <c:pt idx="5">
                  <c:v>12.182827499469701</c:v>
                </c:pt>
                <c:pt idx="6">
                  <c:v>12.2271367347611</c:v>
                </c:pt>
                <c:pt idx="7">
                  <c:v>12.2561914173824</c:v>
                </c:pt>
                <c:pt idx="8">
                  <c:v>12.291874069866401</c:v>
                </c:pt>
                <c:pt idx="9">
                  <c:v>12.33</c:v>
                </c:pt>
              </c:numCache>
            </c:numRef>
          </c:val>
          <c:smooth val="0"/>
          <c:extLst>
            <c:ext xmlns:c16="http://schemas.microsoft.com/office/drawing/2014/chart" uri="{C3380CC4-5D6E-409C-BE32-E72D297353CC}">
              <c16:uniqueId val="{0000000A-A344-4A21-B791-C7B270F0B7D3}"/>
            </c:ext>
          </c:extLst>
        </c:ser>
        <c:dLbls>
          <c:dLblPos val="t"/>
          <c:showLegendKey val="0"/>
          <c:showVal val="1"/>
          <c:showCatName val="0"/>
          <c:showSerName val="0"/>
          <c:showPercent val="0"/>
          <c:showBubbleSize val="0"/>
        </c:dLbls>
        <c:smooth val="0"/>
        <c:axId val="1736681504"/>
        <c:axId val="1736675680"/>
      </c:lineChart>
      <c:catAx>
        <c:axId val="1736681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675680"/>
        <c:crosses val="autoZero"/>
        <c:auto val="1"/>
        <c:lblAlgn val="ctr"/>
        <c:lblOffset val="100"/>
        <c:noMultiLvlLbl val="0"/>
      </c:catAx>
      <c:valAx>
        <c:axId val="17366756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668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mj-lt"/>
              </a:rPr>
              <a:t>School</a:t>
            </a:r>
            <a:r>
              <a:rPr lang="en-US" dirty="0">
                <a:latin typeface="+mj-lt"/>
              </a:rPr>
              <a:t> location model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'mtc school location'!$A$2</c:f>
              <c:strCache>
                <c:ptCount val="1"/>
                <c:pt idx="0">
                  <c:v>Simulation method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school location'!$B$1:$K$1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school location'!$B$2:$K$2</c:f>
              <c:numCache>
                <c:formatCode>0.00</c:formatCode>
                <c:ptCount val="10"/>
                <c:pt idx="0">
                  <c:v>4.0967476623713202</c:v>
                </c:pt>
                <c:pt idx="1">
                  <c:v>4.5741989060982498</c:v>
                </c:pt>
                <c:pt idx="2">
                  <c:v>5.0026289035709501</c:v>
                </c:pt>
                <c:pt idx="3">
                  <c:v>5.5627944149613002</c:v>
                </c:pt>
                <c:pt idx="4">
                  <c:v>5.84277241055681</c:v>
                </c:pt>
                <c:pt idx="5">
                  <c:v>5.9985972417782802</c:v>
                </c:pt>
                <c:pt idx="6">
                  <c:v>6.0781800787037001</c:v>
                </c:pt>
                <c:pt idx="7">
                  <c:v>6.0904107187989904</c:v>
                </c:pt>
                <c:pt idx="8">
                  <c:v>6.0918351204019396</c:v>
                </c:pt>
                <c:pt idx="9">
                  <c:v>6.0922854796206902</c:v>
                </c:pt>
              </c:numCache>
            </c:numRef>
          </c:val>
          <c:smooth val="0"/>
          <c:extLst>
            <c:ext xmlns:c16="http://schemas.microsoft.com/office/drawing/2014/chart" uri="{C3380CC4-5D6E-409C-BE32-E72D297353CC}">
              <c16:uniqueId val="{00000000-D8EA-4A51-A70C-16E0908DD823}"/>
            </c:ext>
          </c:extLst>
        </c:ser>
        <c:ser>
          <c:idx val="1"/>
          <c:order val="1"/>
          <c:tx>
            <c:strRef>
              <c:f>'mtc school location'!$A$3</c:f>
              <c:strCache>
                <c:ptCount val="1"/>
                <c:pt idx="0">
                  <c:v>ctramp method</c:v>
                </c:pt>
              </c:strCache>
            </c:strRef>
          </c:tx>
          <c:spPr>
            <a:ln w="28575" cap="rnd">
              <a:solidFill>
                <a:schemeClr val="accent2"/>
              </a:solidFill>
              <a:round/>
            </a:ln>
            <a:effectLst/>
          </c:spPr>
          <c:marker>
            <c:symbol val="none"/>
          </c:marker>
          <c:dLbls>
            <c:dLbl>
              <c:idx val="0"/>
              <c:layout>
                <c:manualLayout>
                  <c:x val="-4.5763998250218721E-2"/>
                  <c:y val="6.7304478380703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EA-4A51-A70C-16E0908DD823}"/>
                </c:ext>
              </c:extLst>
            </c:dLbl>
            <c:dLbl>
              <c:idx val="1"/>
              <c:layout>
                <c:manualLayout>
                  <c:x val="-3.7430664916885389E-2"/>
                  <c:y val="6.2665183553517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EA-4A51-A70C-16E0908DD823}"/>
                </c:ext>
              </c:extLst>
            </c:dLbl>
            <c:dLbl>
              <c:idx val="2"/>
              <c:layout>
                <c:manualLayout>
                  <c:x val="-3.4652887139107615E-2"/>
                  <c:y val="5.3386593899144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EA-4A51-A70C-16E0908DD823}"/>
                </c:ext>
              </c:extLst>
            </c:dLbl>
            <c:dLbl>
              <c:idx val="3"/>
              <c:layout>
                <c:manualLayout>
                  <c:x val="-3.7430664916885438E-2"/>
                  <c:y val="5.3386593899144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EA-4A51-A70C-16E0908DD823}"/>
                </c:ext>
              </c:extLst>
            </c:dLbl>
            <c:dLbl>
              <c:idx val="4"/>
              <c:layout>
                <c:manualLayout>
                  <c:x val="-3.1875109361329833E-2"/>
                  <c:y val="4.410800424477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EA-4A51-A70C-16E0908DD823}"/>
                </c:ext>
              </c:extLst>
            </c:dLbl>
            <c:dLbl>
              <c:idx val="5"/>
              <c:layout>
                <c:manualLayout>
                  <c:x val="-2.631955380577428E-2"/>
                  <c:y val="5.8025888726330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EA-4A51-A70C-16E0908DD823}"/>
                </c:ext>
              </c:extLst>
            </c:dLbl>
            <c:dLbl>
              <c:idx val="6"/>
              <c:layout>
                <c:manualLayout>
                  <c:x val="-4.0208442694663164E-2"/>
                  <c:y val="4.8747299071958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EA-4A51-A70C-16E0908DD823}"/>
                </c:ext>
              </c:extLst>
            </c:dLbl>
            <c:dLbl>
              <c:idx val="7"/>
              <c:layout>
                <c:manualLayout>
                  <c:x val="-4.8541776027996503E-2"/>
                  <c:y val="4.874729907195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EA-4A51-A70C-16E0908DD823}"/>
                </c:ext>
              </c:extLst>
            </c:dLbl>
            <c:dLbl>
              <c:idx val="8"/>
              <c:layout>
                <c:manualLayout>
                  <c:x val="-4.85417760279966E-2"/>
                  <c:y val="5.8025888726330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EA-4A51-A70C-16E0908DD823}"/>
                </c:ext>
              </c:extLst>
            </c:dLbl>
            <c:dLbl>
              <c:idx val="9"/>
              <c:layout>
                <c:manualLayout>
                  <c:x val="-4.9652230971128711E-2"/>
                  <c:y val="5.8025888726330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EA-4A51-A70C-16E0908DD8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'mtc school location'!$B$1:$K$1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'mtc school location'!$B$3:$K$3</c:f>
              <c:numCache>
                <c:formatCode>0.00</c:formatCode>
                <c:ptCount val="10"/>
                <c:pt idx="0">
                  <c:v>4.0967476623713202</c:v>
                </c:pt>
                <c:pt idx="1">
                  <c:v>4.1996490848052401</c:v>
                </c:pt>
                <c:pt idx="2">
                  <c:v>4.2917449005388804</c:v>
                </c:pt>
                <c:pt idx="3">
                  <c:v>4.3599196360885699</c:v>
                </c:pt>
                <c:pt idx="4">
                  <c:v>4.4179705585047797</c:v>
                </c:pt>
                <c:pt idx="5">
                  <c:v>4.4706202751008499</c:v>
                </c:pt>
                <c:pt idx="6">
                  <c:v>4.5233240911229604</c:v>
                </c:pt>
                <c:pt idx="7">
                  <c:v>4.5802634752162499</c:v>
                </c:pt>
                <c:pt idx="8">
                  <c:v>4.6039882125715099</c:v>
                </c:pt>
                <c:pt idx="9">
                  <c:v>4.6380189176510296</c:v>
                </c:pt>
              </c:numCache>
            </c:numRef>
          </c:val>
          <c:smooth val="0"/>
          <c:extLst>
            <c:ext xmlns:c16="http://schemas.microsoft.com/office/drawing/2014/chart" uri="{C3380CC4-5D6E-409C-BE32-E72D297353CC}">
              <c16:uniqueId val="{0000000B-D8EA-4A51-A70C-16E0908DD823}"/>
            </c:ext>
          </c:extLst>
        </c:ser>
        <c:dLbls>
          <c:dLblPos val="t"/>
          <c:showLegendKey val="0"/>
          <c:showVal val="1"/>
          <c:showCatName val="0"/>
          <c:showSerName val="0"/>
          <c:showPercent val="0"/>
          <c:showBubbleSize val="0"/>
        </c:dLbls>
        <c:smooth val="0"/>
        <c:axId val="268941264"/>
        <c:axId val="268953328"/>
      </c:lineChart>
      <c:catAx>
        <c:axId val="268941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953328"/>
        <c:crosses val="autoZero"/>
        <c:auto val="1"/>
        <c:lblAlgn val="ctr"/>
        <c:lblOffset val="100"/>
        <c:noMultiLvlLbl val="0"/>
      </c:catAx>
      <c:valAx>
        <c:axId val="2689533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a:t>
                </a:r>
                <a:r>
                  <a:rPr lang="en-US" baseline="0"/>
                  <a:t> (miles)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94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a:t>Change in workers to simulate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Sheet3!$B$2:$K$2</c:f>
            </c:numRef>
          </c:val>
          <c:smooth val="0"/>
          <c:extLst>
            <c:ext xmlns:c16="http://schemas.microsoft.com/office/drawing/2014/chart" uri="{C3380CC4-5D6E-409C-BE32-E72D297353CC}">
              <c16:uniqueId val="{00000000-BF6D-49AB-891A-2324750223A7}"/>
            </c:ext>
          </c:extLst>
        </c:ser>
        <c:ser>
          <c:idx val="1"/>
          <c:order val="1"/>
          <c:spPr>
            <a:ln w="28575" cap="rnd">
              <a:solidFill>
                <a:schemeClr val="accent1"/>
              </a:solidFill>
              <a:round/>
            </a:ln>
            <a:effectLst/>
          </c:spPr>
          <c:marker>
            <c:symbol val="none"/>
          </c:marker>
          <c:dLbls>
            <c:dLbl>
              <c:idx val="0"/>
              <c:layout>
                <c:manualLayout>
                  <c:x val="-3.302555109876172E-3"/>
                  <c:y val="3.0650329932795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6D-49AB-891A-2324750223A7}"/>
                </c:ext>
              </c:extLst>
            </c:dLbl>
            <c:dLbl>
              <c:idx val="1"/>
              <c:layout>
                <c:manualLayout>
                  <c:x val="-9.4014912394729169E-3"/>
                  <c:y val="-5.0518580204336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6D-49AB-891A-2324750223A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Sheet3!$B$4:$K$4</c:f>
              <c:numCache>
                <c:formatCode>0.0%</c:formatCode>
                <c:ptCount val="10"/>
                <c:pt idx="0" formatCode="0%">
                  <c:v>1</c:v>
                </c:pt>
                <c:pt idx="1">
                  <c:v>0.14055521011623112</c:v>
                </c:pt>
                <c:pt idx="2">
                  <c:v>5.5591277959041355E-2</c:v>
                </c:pt>
                <c:pt idx="3">
                  <c:v>2.1551878431284165E-2</c:v>
                </c:pt>
                <c:pt idx="4">
                  <c:v>8.9445952150834871E-3</c:v>
                </c:pt>
                <c:pt idx="5">
                  <c:v>5.815312669727451E-3</c:v>
                </c:pt>
                <c:pt idx="6">
                  <c:v>4.0688185842526516E-3</c:v>
                </c:pt>
                <c:pt idx="7">
                  <c:v>3.7528410358937236E-3</c:v>
                </c:pt>
                <c:pt idx="8">
                  <c:v>3.210155120670279E-3</c:v>
                </c:pt>
                <c:pt idx="9">
                  <c:v>3.0731578619412336E-3</c:v>
                </c:pt>
              </c:numCache>
            </c:numRef>
          </c:val>
          <c:smooth val="0"/>
          <c:extLst>
            <c:ext xmlns:c16="http://schemas.microsoft.com/office/drawing/2014/chart" uri="{C3380CC4-5D6E-409C-BE32-E72D297353CC}">
              <c16:uniqueId val="{00000003-BF6D-49AB-891A-2324750223A7}"/>
            </c:ext>
          </c:extLst>
        </c:ser>
        <c:dLbls>
          <c:dLblPos val="t"/>
          <c:showLegendKey val="0"/>
          <c:showVal val="1"/>
          <c:showCatName val="0"/>
          <c:showSerName val="0"/>
          <c:showPercent val="0"/>
          <c:showBubbleSize val="0"/>
        </c:dLbls>
        <c:smooth val="0"/>
        <c:axId val="1752888640"/>
        <c:axId val="1752867008"/>
      </c:lineChart>
      <c:catAx>
        <c:axId val="1752888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Iterations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52867008"/>
        <c:crosses val="autoZero"/>
        <c:auto val="1"/>
        <c:lblAlgn val="ctr"/>
        <c:lblOffset val="100"/>
        <c:noMultiLvlLbl val="0"/>
      </c:catAx>
      <c:valAx>
        <c:axId val="175286700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 share of workers to simulate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1752888640"/>
        <c:crosses val="autoZero"/>
        <c:crossBetween val="between"/>
      </c:valAx>
      <c:spPr>
        <a:noFill/>
        <a:ln>
          <a:solidFill>
            <a:srgbClr val="262626">
              <a:lumMod val="10000"/>
              <a:lumOff val="90000"/>
            </a:srgbClr>
          </a:solidFill>
        </a:ln>
        <a:effectLst/>
      </c:spPr>
    </c:plotArea>
    <c:plotVisOnly val="1"/>
    <c:dispBlanksAs val="gap"/>
    <c:showDLblsOverMax val="0"/>
  </c:chart>
  <c:spPr>
    <a:noFill/>
    <a:ln>
      <a:noFill/>
    </a:ln>
    <a:effectLst/>
  </c:spPr>
  <c:txPr>
    <a:bodyPr/>
    <a:lstStyle/>
    <a:p>
      <a:pPr>
        <a:defRPr>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F6BF1-F038-F578-FE9C-5FDCB09014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3E8DBF-22DE-2E81-7D35-5ABF25261D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6261AC-BBEB-4F45-97A5-8DB0104F9D80}" type="datetimeFigureOut">
              <a:rPr lang="en-US" smtClean="0"/>
              <a:t>10/19/2022</a:t>
            </a:fld>
            <a:endParaRPr lang="en-US"/>
          </a:p>
        </p:txBody>
      </p:sp>
      <p:sp>
        <p:nvSpPr>
          <p:cNvPr id="4" name="Footer Placeholder 3">
            <a:extLst>
              <a:ext uri="{FF2B5EF4-FFF2-40B4-BE49-F238E27FC236}">
                <a16:creationId xmlns:a16="http://schemas.microsoft.com/office/drawing/2014/main" id="{6F588E11-4740-7FA1-EFA4-8A319E38A3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075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358D0-FF24-447A-985A-0E5511038C89}"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B947-D34C-473D-93EF-36EF0CA05738}" type="slidenum">
              <a:rPr lang="en-US" smtClean="0"/>
              <a:t>‹#›</a:t>
            </a:fld>
            <a:endParaRPr lang="en-US"/>
          </a:p>
        </p:txBody>
      </p:sp>
    </p:spTree>
    <p:extLst>
      <p:ext uri="{BB962C8B-B14F-4D97-AF65-F5344CB8AC3E}">
        <p14:creationId xmlns:p14="http://schemas.microsoft.com/office/powerpoint/2010/main" val="285090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AFB947-D34C-473D-93EF-36EF0CA05738}" type="slidenum">
              <a:rPr lang="en-US" smtClean="0"/>
              <a:t>13</a:t>
            </a:fld>
            <a:endParaRPr lang="en-US"/>
          </a:p>
        </p:txBody>
      </p:sp>
    </p:spTree>
    <p:extLst>
      <p:ext uri="{BB962C8B-B14F-4D97-AF65-F5344CB8AC3E}">
        <p14:creationId xmlns:p14="http://schemas.microsoft.com/office/powerpoint/2010/main" val="3959211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vider_Dark-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10"/>
          <p:cNvSpPr/>
          <p:nvPr userDrawn="1"/>
        </p:nvSpPr>
        <p:spPr>
          <a:xfrm>
            <a:off x="-1" y="2833782"/>
            <a:ext cx="10815252"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p>
        </p:txBody>
      </p:sp>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959033" y="3142804"/>
            <a:ext cx="687016" cy="791055"/>
          </a:xfrm>
          <a:prstGeom prst="rect">
            <a:avLst/>
          </a:prstGeom>
        </p:spPr>
      </p:pic>
    </p:spTree>
    <p:extLst>
      <p:ext uri="{BB962C8B-B14F-4D97-AF65-F5344CB8AC3E}">
        <p14:creationId xmlns:p14="http://schemas.microsoft.com/office/powerpoint/2010/main" val="14752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p:cNvSpPr>
          <p:nvPr>
            <p:ph type="pic" sz="quarter" idx="10" hasCustomPrompt="1"/>
          </p:nvPr>
        </p:nvSpPr>
        <p:spPr>
          <a:xfrm>
            <a:off x="789517" y="1533526"/>
            <a:ext cx="10792883" cy="1928813"/>
          </a:xfrm>
        </p:spPr>
        <p:txBody>
          <a:bodyPr>
            <a:noAutofit/>
          </a:bodyPr>
          <a:lstStyle>
            <a:lvl1pPr>
              <a:defRPr sz="1800"/>
            </a:lvl1pPr>
          </a:lstStyle>
          <a:p>
            <a:r>
              <a:rPr lang="en-US" dirty="0"/>
              <a:t>Click to add photo</a:t>
            </a:r>
          </a:p>
        </p:txBody>
      </p:sp>
      <p:sp>
        <p:nvSpPr>
          <p:cNvPr id="5" name="Text Placeholder 10"/>
          <p:cNvSpPr>
            <a:spLocks noGrp="1"/>
          </p:cNvSpPr>
          <p:nvPr>
            <p:ph type="body" sz="quarter" idx="11" hasCustomPrompt="1"/>
          </p:nvPr>
        </p:nvSpPr>
        <p:spPr>
          <a:xfrm>
            <a:off x="790221" y="3636670"/>
            <a:ext cx="10792179"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691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68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5" name="Text Placeholder 4"/>
          <p:cNvSpPr>
            <a:spLocks noGrp="1"/>
          </p:cNvSpPr>
          <p:nvPr>
            <p:ph type="body" sz="quarter" idx="3"/>
          </p:nvPr>
        </p:nvSpPr>
        <p:spPr>
          <a:xfrm>
            <a:off x="4390125" y="1535113"/>
            <a:ext cx="7192276"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Click to edit Master text styles</a:t>
            </a:r>
          </a:p>
        </p:txBody>
      </p:sp>
      <p:sp>
        <p:nvSpPr>
          <p:cNvPr id="6" name="Content Placeholder 5"/>
          <p:cNvSpPr>
            <a:spLocks noGrp="1"/>
          </p:cNvSpPr>
          <p:nvPr>
            <p:ph sz="quarter" idx="4"/>
          </p:nvPr>
        </p:nvSpPr>
        <p:spPr>
          <a:xfrm>
            <a:off x="4390124" y="2174875"/>
            <a:ext cx="7192277"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hasCustomPrompt="1"/>
          </p:nvPr>
        </p:nvSpPr>
        <p:spPr>
          <a:xfrm>
            <a:off x="789519" y="1535113"/>
            <a:ext cx="3437544" cy="4591050"/>
          </a:xfrm>
        </p:spPr>
        <p:txBody>
          <a:bodyPr>
            <a:noAutofit/>
          </a:bodyPr>
          <a:lstStyle>
            <a:lvl1pPr marL="344488" indent="-225425">
              <a:defRPr sz="1800"/>
            </a:lvl1pPr>
          </a:lstStyle>
          <a:p>
            <a:r>
              <a:rPr lang="en-US" dirty="0"/>
              <a:t>Click to add photo</a:t>
            </a:r>
          </a:p>
        </p:txBody>
      </p:sp>
    </p:spTree>
    <p:extLst>
      <p:ext uri="{BB962C8B-B14F-4D97-AF65-F5344CB8AC3E}">
        <p14:creationId xmlns:p14="http://schemas.microsoft.com/office/powerpoint/2010/main" val="3247492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9" name="Table Placeholder 8"/>
          <p:cNvSpPr>
            <a:spLocks noGrp="1"/>
          </p:cNvSpPr>
          <p:nvPr>
            <p:ph type="tbl" sz="quarter" idx="10"/>
          </p:nvPr>
        </p:nvSpPr>
        <p:spPr>
          <a:xfrm>
            <a:off x="789517" y="1420814"/>
            <a:ext cx="10792883" cy="4656137"/>
          </a:xfrm>
        </p:spPr>
        <p:txBody>
          <a:bodyPr>
            <a:noAutofit/>
          </a:bodyPr>
          <a:lstStyle>
            <a:lvl1pPr marL="344488" indent="-225425">
              <a:defRPr sz="1800">
                <a:solidFill>
                  <a:schemeClr val="tx2"/>
                </a:solidFill>
              </a:defRPr>
            </a:lvl1pPr>
          </a:lstStyle>
          <a:p>
            <a:r>
              <a:rPr lang="en-US"/>
              <a:t>Click icon to add table</a:t>
            </a:r>
            <a:endParaRPr lang="en-US" dirty="0"/>
          </a:p>
        </p:txBody>
      </p:sp>
    </p:spTree>
    <p:extLst>
      <p:ext uri="{BB962C8B-B14F-4D97-AF65-F5344CB8AC3E}">
        <p14:creationId xmlns:p14="http://schemas.microsoft.com/office/powerpoint/2010/main" val="417106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ivider_Dark-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10"/>
          <p:cNvSpPr/>
          <p:nvPr userDrawn="1"/>
        </p:nvSpPr>
        <p:spPr>
          <a:xfrm>
            <a:off x="-1" y="2833782"/>
            <a:ext cx="10815252"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p>
        </p:txBody>
      </p:sp>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959033" y="3142804"/>
            <a:ext cx="687016" cy="791055"/>
          </a:xfrm>
          <a:prstGeom prst="rect">
            <a:avLst/>
          </a:prstGeom>
        </p:spPr>
      </p:pic>
    </p:spTree>
    <p:extLst>
      <p:ext uri="{BB962C8B-B14F-4D97-AF65-F5344CB8AC3E}">
        <p14:creationId xmlns:p14="http://schemas.microsoft.com/office/powerpoint/2010/main" val="136994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9881-A6EE-F6DD-A4F1-C611F0AF47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4027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vider_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r="77133"/>
          <a:stretch/>
        </p:blipFill>
        <p:spPr>
          <a:xfrm>
            <a:off x="1031885" y="3131031"/>
            <a:ext cx="797785" cy="802828"/>
          </a:xfrm>
          <a:prstGeom prst="rect">
            <a:avLst/>
          </a:prstGeom>
        </p:spPr>
      </p:pic>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97044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Divider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Click to 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959033" y="3142804"/>
            <a:ext cx="687016" cy="791055"/>
          </a:xfrm>
          <a:prstGeom prst="rect">
            <a:avLst/>
          </a:prstGeom>
        </p:spPr>
      </p:pic>
    </p:spTree>
    <p:extLst>
      <p:ext uri="{BB962C8B-B14F-4D97-AF65-F5344CB8AC3E}">
        <p14:creationId xmlns:p14="http://schemas.microsoft.com/office/powerpoint/2010/main" val="115322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act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5695019" y="2415272"/>
            <a:ext cx="5883627" cy="274320"/>
          </a:xfrm>
        </p:spPr>
        <p:txBody>
          <a:bodyPr anchor="ctr" anchorCtr="0">
            <a:noAutofit/>
          </a:bodyPr>
          <a:lstStyle>
            <a:lvl1pPr marL="0" indent="0">
              <a:buNone/>
              <a:defRPr sz="2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8" name="Text Placeholder 17"/>
          <p:cNvSpPr>
            <a:spLocks noGrp="1"/>
          </p:cNvSpPr>
          <p:nvPr>
            <p:ph type="body" sz="quarter" idx="11" hasCustomPrompt="1"/>
          </p:nvPr>
        </p:nvSpPr>
        <p:spPr>
          <a:xfrm>
            <a:off x="5695019" y="2705186"/>
            <a:ext cx="5884333" cy="274320"/>
          </a:xfrm>
        </p:spPr>
        <p:txBody>
          <a:bodyPr anchor="ctr" anchorCtr="0">
            <a:noAutofit/>
          </a:bodyPr>
          <a:lstStyle>
            <a:lvl1pPr marL="0" indent="0">
              <a:buNone/>
              <a:defRPr sz="1300">
                <a:solidFill>
                  <a:schemeClr val="bg2"/>
                </a:solidFill>
              </a:defRPr>
            </a:lvl1pPr>
          </a:lstStyle>
          <a:p>
            <a:pPr lvl="0"/>
            <a:r>
              <a:rPr lang="en-US" dirty="0"/>
              <a:t>TITLE</a:t>
            </a:r>
          </a:p>
        </p:txBody>
      </p:sp>
      <p:sp>
        <p:nvSpPr>
          <p:cNvPr id="20" name="Text Placeholder 19"/>
          <p:cNvSpPr>
            <a:spLocks noGrp="1"/>
          </p:cNvSpPr>
          <p:nvPr>
            <p:ph type="body" sz="quarter" idx="12" hasCustomPrompt="1"/>
          </p:nvPr>
        </p:nvSpPr>
        <p:spPr>
          <a:xfrm>
            <a:off x="5695019" y="3003840"/>
            <a:ext cx="5884333" cy="274320"/>
          </a:xfrm>
        </p:spPr>
        <p:txBody>
          <a:bodyPr anchor="ctr" anchorCtr="0">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p>
        </p:txBody>
      </p:sp>
      <p:cxnSp>
        <p:nvCxnSpPr>
          <p:cNvPr id="3" name="Straight Connector 2">
            <a:extLst>
              <a:ext uri="{FF2B5EF4-FFF2-40B4-BE49-F238E27FC236}">
                <a16:creationId xmlns:a16="http://schemas.microsoft.com/office/drawing/2014/main" id="{55723FD2-6D43-CB4C-A7CB-69C684CDA0CB}"/>
              </a:ext>
            </a:extLst>
          </p:cNvPr>
          <p:cNvCxnSpPr/>
          <p:nvPr userDrawn="1"/>
        </p:nvCxnSpPr>
        <p:spPr>
          <a:xfrm>
            <a:off x="5131981" y="1722474"/>
            <a:ext cx="0" cy="3721396"/>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3" name="Text Placeholder 15">
            <a:extLst>
              <a:ext uri="{FF2B5EF4-FFF2-40B4-BE49-F238E27FC236}">
                <a16:creationId xmlns:a16="http://schemas.microsoft.com/office/drawing/2014/main" id="{068D2035-7F9D-EC44-B05F-1C0658CD6E9F}"/>
              </a:ext>
            </a:extLst>
          </p:cNvPr>
          <p:cNvSpPr>
            <a:spLocks noGrp="1"/>
          </p:cNvSpPr>
          <p:nvPr>
            <p:ph type="body" sz="quarter" idx="13" hasCustomPrompt="1"/>
          </p:nvPr>
        </p:nvSpPr>
        <p:spPr>
          <a:xfrm>
            <a:off x="5694312" y="3841281"/>
            <a:ext cx="5883627" cy="274320"/>
          </a:xfrm>
        </p:spPr>
        <p:txBody>
          <a:bodyPr anchor="ctr" anchorCtr="0">
            <a:noAutofit/>
          </a:bodyPr>
          <a:lstStyle>
            <a:lvl1pPr marL="0" indent="0">
              <a:buNone/>
              <a:defRPr sz="2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4" name="Text Placeholder 17">
            <a:extLst>
              <a:ext uri="{FF2B5EF4-FFF2-40B4-BE49-F238E27FC236}">
                <a16:creationId xmlns:a16="http://schemas.microsoft.com/office/drawing/2014/main" id="{C13365BF-E8C9-1B4F-AC85-910AE54047B8}"/>
              </a:ext>
            </a:extLst>
          </p:cNvPr>
          <p:cNvSpPr>
            <a:spLocks noGrp="1"/>
          </p:cNvSpPr>
          <p:nvPr>
            <p:ph type="body" sz="quarter" idx="14" hasCustomPrompt="1"/>
          </p:nvPr>
        </p:nvSpPr>
        <p:spPr>
          <a:xfrm>
            <a:off x="5694312" y="4131195"/>
            <a:ext cx="5884333" cy="274320"/>
          </a:xfrm>
        </p:spPr>
        <p:txBody>
          <a:bodyPr anchor="ctr" anchorCtr="0">
            <a:noAutofit/>
          </a:bodyPr>
          <a:lstStyle>
            <a:lvl1pPr marL="0" indent="0">
              <a:buNone/>
              <a:defRPr sz="1300">
                <a:solidFill>
                  <a:schemeClr val="bg2"/>
                </a:solidFill>
              </a:defRPr>
            </a:lvl1pPr>
          </a:lstStyle>
          <a:p>
            <a:pPr lvl="0"/>
            <a:r>
              <a:rPr lang="en-US" dirty="0"/>
              <a:t>TITLE</a:t>
            </a:r>
          </a:p>
        </p:txBody>
      </p:sp>
      <p:sp>
        <p:nvSpPr>
          <p:cNvPr id="15" name="Text Placeholder 19">
            <a:extLst>
              <a:ext uri="{FF2B5EF4-FFF2-40B4-BE49-F238E27FC236}">
                <a16:creationId xmlns:a16="http://schemas.microsoft.com/office/drawing/2014/main" id="{7472B294-679F-764A-B21D-7B0E0AD40714}"/>
              </a:ext>
            </a:extLst>
          </p:cNvPr>
          <p:cNvSpPr>
            <a:spLocks noGrp="1"/>
          </p:cNvSpPr>
          <p:nvPr>
            <p:ph type="body" sz="quarter" idx="15" hasCustomPrompt="1"/>
          </p:nvPr>
        </p:nvSpPr>
        <p:spPr>
          <a:xfrm>
            <a:off x="5694312" y="4429849"/>
            <a:ext cx="5884333" cy="274320"/>
          </a:xfrm>
        </p:spPr>
        <p:txBody>
          <a:bodyPr anchor="ctr" anchorCtr="0">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p>
        </p:txBody>
      </p:sp>
      <p:pic>
        <p:nvPicPr>
          <p:cNvPr id="17" name="Picture 16" descr="A picture containing drawing&#10;&#10;Description automatically generated">
            <a:extLst>
              <a:ext uri="{FF2B5EF4-FFF2-40B4-BE49-F238E27FC236}">
                <a16:creationId xmlns:a16="http://schemas.microsoft.com/office/drawing/2014/main" id="{EB93AE51-E9C3-4246-ACF4-63A86BCB2C3C}"/>
              </a:ext>
            </a:extLst>
          </p:cNvPr>
          <p:cNvPicPr>
            <a:picLocks noChangeAspect="1"/>
          </p:cNvPicPr>
          <p:nvPr userDrawn="1"/>
        </p:nvPicPr>
        <p:blipFill>
          <a:blip r:embed="rId3"/>
          <a:stretch>
            <a:fillRect/>
          </a:stretch>
        </p:blipFill>
        <p:spPr>
          <a:xfrm>
            <a:off x="283951" y="2870791"/>
            <a:ext cx="4579763" cy="1360968"/>
          </a:xfrm>
          <a:prstGeom prst="rect">
            <a:avLst/>
          </a:prstGeom>
        </p:spPr>
      </p:pic>
    </p:spTree>
    <p:extLst>
      <p:ext uri="{BB962C8B-B14F-4D97-AF65-F5344CB8AC3E}">
        <p14:creationId xmlns:p14="http://schemas.microsoft.com/office/powerpoint/2010/main" val="136891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ontact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723FD2-6D43-CB4C-A7CB-69C684CDA0CB}"/>
              </a:ext>
            </a:extLst>
          </p:cNvPr>
          <p:cNvCxnSpPr/>
          <p:nvPr userDrawn="1"/>
        </p:nvCxnSpPr>
        <p:spPr>
          <a:xfrm>
            <a:off x="5131981" y="1722474"/>
            <a:ext cx="0" cy="3721396"/>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2F20015-BA9E-3048-9E93-A34E51B2410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0607" y="3155787"/>
            <a:ext cx="3850623" cy="820790"/>
          </a:xfrm>
          <a:prstGeom prst="rect">
            <a:avLst/>
          </a:prstGeom>
        </p:spPr>
      </p:pic>
      <p:sp>
        <p:nvSpPr>
          <p:cNvPr id="11" name="Text Placeholder 15">
            <a:extLst>
              <a:ext uri="{FF2B5EF4-FFF2-40B4-BE49-F238E27FC236}">
                <a16:creationId xmlns:a16="http://schemas.microsoft.com/office/drawing/2014/main" id="{664EA9D3-60ED-DE47-9D70-4A0B42C796F7}"/>
              </a:ext>
            </a:extLst>
          </p:cNvPr>
          <p:cNvSpPr>
            <a:spLocks noGrp="1"/>
          </p:cNvSpPr>
          <p:nvPr>
            <p:ph type="body" sz="quarter" idx="10" hasCustomPrompt="1"/>
          </p:nvPr>
        </p:nvSpPr>
        <p:spPr>
          <a:xfrm>
            <a:off x="5695019" y="2415272"/>
            <a:ext cx="5883627" cy="274320"/>
          </a:xfrm>
        </p:spPr>
        <p:txBody>
          <a:bodyPr anchor="ctr" anchorCtr="0">
            <a:noAutofit/>
          </a:bodyPr>
          <a:lstStyle>
            <a:lvl1pPr marL="0" indent="0">
              <a:buNone/>
              <a:defRPr sz="2000" b="1"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2" name="Text Placeholder 17">
            <a:extLst>
              <a:ext uri="{FF2B5EF4-FFF2-40B4-BE49-F238E27FC236}">
                <a16:creationId xmlns:a16="http://schemas.microsoft.com/office/drawing/2014/main" id="{9AA88360-5EA2-7A4D-874A-C59E6062A15A}"/>
              </a:ext>
            </a:extLst>
          </p:cNvPr>
          <p:cNvSpPr>
            <a:spLocks noGrp="1"/>
          </p:cNvSpPr>
          <p:nvPr>
            <p:ph type="body" sz="quarter" idx="11" hasCustomPrompt="1"/>
          </p:nvPr>
        </p:nvSpPr>
        <p:spPr>
          <a:xfrm>
            <a:off x="5695019" y="2705186"/>
            <a:ext cx="5884333" cy="274320"/>
          </a:xfrm>
        </p:spPr>
        <p:txBody>
          <a:bodyPr anchor="ctr" anchorCtr="0">
            <a:noAutofit/>
          </a:bodyPr>
          <a:lstStyle>
            <a:lvl1pPr marL="0" indent="0">
              <a:buNone/>
              <a:defRPr sz="1300">
                <a:solidFill>
                  <a:schemeClr val="bg2"/>
                </a:solidFill>
              </a:defRPr>
            </a:lvl1pPr>
          </a:lstStyle>
          <a:p>
            <a:pPr lvl="0"/>
            <a:r>
              <a:rPr lang="en-US" dirty="0"/>
              <a:t>TITLE</a:t>
            </a:r>
          </a:p>
        </p:txBody>
      </p:sp>
      <p:sp>
        <p:nvSpPr>
          <p:cNvPr id="13" name="Text Placeholder 19">
            <a:extLst>
              <a:ext uri="{FF2B5EF4-FFF2-40B4-BE49-F238E27FC236}">
                <a16:creationId xmlns:a16="http://schemas.microsoft.com/office/drawing/2014/main" id="{42E3E798-00B5-AE44-A012-94522CA7F8DD}"/>
              </a:ext>
            </a:extLst>
          </p:cNvPr>
          <p:cNvSpPr>
            <a:spLocks noGrp="1"/>
          </p:cNvSpPr>
          <p:nvPr>
            <p:ph type="body" sz="quarter" idx="12" hasCustomPrompt="1"/>
          </p:nvPr>
        </p:nvSpPr>
        <p:spPr>
          <a:xfrm>
            <a:off x="5695019" y="3003840"/>
            <a:ext cx="5884333" cy="274320"/>
          </a:xfrm>
        </p:spPr>
        <p:txBody>
          <a:bodyPr anchor="ctr" anchorCtr="0">
            <a:noAutofit/>
          </a:bodyPr>
          <a:lstStyle>
            <a:lvl1pPr marL="0" indent="0">
              <a:buNone/>
              <a:defRPr sz="1600">
                <a:solidFill>
                  <a:schemeClr val="tx2"/>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p>
        </p:txBody>
      </p:sp>
      <p:sp>
        <p:nvSpPr>
          <p:cNvPr id="14" name="Text Placeholder 15">
            <a:extLst>
              <a:ext uri="{FF2B5EF4-FFF2-40B4-BE49-F238E27FC236}">
                <a16:creationId xmlns:a16="http://schemas.microsoft.com/office/drawing/2014/main" id="{D124E19B-EECD-4847-B3CA-F0FFFF5224EE}"/>
              </a:ext>
            </a:extLst>
          </p:cNvPr>
          <p:cNvSpPr>
            <a:spLocks noGrp="1"/>
          </p:cNvSpPr>
          <p:nvPr>
            <p:ph type="body" sz="quarter" idx="13" hasCustomPrompt="1"/>
          </p:nvPr>
        </p:nvSpPr>
        <p:spPr>
          <a:xfrm>
            <a:off x="5694312" y="3851913"/>
            <a:ext cx="5883627" cy="274320"/>
          </a:xfrm>
        </p:spPr>
        <p:txBody>
          <a:bodyPr anchor="ctr" anchorCtr="0">
            <a:noAutofit/>
          </a:bodyPr>
          <a:lstStyle>
            <a:lvl1pPr marL="0" indent="0">
              <a:buNone/>
              <a:defRPr sz="2000" b="1" baseline="0">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15" name="Text Placeholder 17">
            <a:extLst>
              <a:ext uri="{FF2B5EF4-FFF2-40B4-BE49-F238E27FC236}">
                <a16:creationId xmlns:a16="http://schemas.microsoft.com/office/drawing/2014/main" id="{3E6B1AA8-75EC-1446-BAE9-3CBBDF26B62D}"/>
              </a:ext>
            </a:extLst>
          </p:cNvPr>
          <p:cNvSpPr>
            <a:spLocks noGrp="1"/>
          </p:cNvSpPr>
          <p:nvPr>
            <p:ph type="body" sz="quarter" idx="14" hasCustomPrompt="1"/>
          </p:nvPr>
        </p:nvSpPr>
        <p:spPr>
          <a:xfrm>
            <a:off x="5694312" y="4152460"/>
            <a:ext cx="5884333" cy="274320"/>
          </a:xfrm>
        </p:spPr>
        <p:txBody>
          <a:bodyPr anchor="ctr" anchorCtr="0">
            <a:noAutofit/>
          </a:bodyPr>
          <a:lstStyle>
            <a:lvl1pPr marL="0" indent="0">
              <a:buNone/>
              <a:defRPr sz="1300">
                <a:solidFill>
                  <a:schemeClr val="bg2"/>
                </a:solidFill>
              </a:defRPr>
            </a:lvl1pPr>
          </a:lstStyle>
          <a:p>
            <a:pPr lvl="0"/>
            <a:r>
              <a:rPr lang="en-US" dirty="0"/>
              <a:t>TITLE</a:t>
            </a:r>
          </a:p>
        </p:txBody>
      </p:sp>
      <p:sp>
        <p:nvSpPr>
          <p:cNvPr id="17" name="Text Placeholder 19">
            <a:extLst>
              <a:ext uri="{FF2B5EF4-FFF2-40B4-BE49-F238E27FC236}">
                <a16:creationId xmlns:a16="http://schemas.microsoft.com/office/drawing/2014/main" id="{5633C67D-B2C2-744F-9176-D9951DAD12E2}"/>
              </a:ext>
            </a:extLst>
          </p:cNvPr>
          <p:cNvSpPr>
            <a:spLocks noGrp="1"/>
          </p:cNvSpPr>
          <p:nvPr>
            <p:ph type="body" sz="quarter" idx="15" hasCustomPrompt="1"/>
          </p:nvPr>
        </p:nvSpPr>
        <p:spPr>
          <a:xfrm>
            <a:off x="5694312" y="4451114"/>
            <a:ext cx="5884333" cy="274320"/>
          </a:xfrm>
        </p:spPr>
        <p:txBody>
          <a:bodyPr anchor="ctr" anchorCtr="0">
            <a:noAutofit/>
          </a:bodyPr>
          <a:lstStyle>
            <a:lvl1pPr marL="0" indent="0">
              <a:buNone/>
              <a:defRPr sz="1600">
                <a:solidFill>
                  <a:schemeClr val="tx2"/>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p>
        </p:txBody>
      </p:sp>
    </p:spTree>
    <p:extLst>
      <p:ext uri="{BB962C8B-B14F-4D97-AF65-F5344CB8AC3E}">
        <p14:creationId xmlns:p14="http://schemas.microsoft.com/office/powerpoint/2010/main" val="215458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789517" y="1436689"/>
            <a:ext cx="10792883" cy="4370387"/>
          </a:xfrm>
        </p:spPr>
        <p:txBody>
          <a:bodyPr/>
          <a:lstStyle>
            <a:lvl1pPr>
              <a:defRPr sz="2400">
                <a:solidFill>
                  <a:schemeClr val="tx2"/>
                </a:solidFill>
              </a:defRPr>
            </a:lvl1pPr>
            <a:lvl2pPr>
              <a:defRPr sz="20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6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ontact with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B5B200B7-0EC0-B545-982E-1F56089A8B4C}"/>
              </a:ext>
            </a:extLst>
          </p:cNvPr>
          <p:cNvPicPr>
            <a:picLocks noChangeAspect="1"/>
          </p:cNvPicPr>
          <p:nvPr userDrawn="1"/>
        </p:nvPicPr>
        <p:blipFill>
          <a:blip r:embed="rId3"/>
          <a:stretch>
            <a:fillRect/>
          </a:stretch>
        </p:blipFill>
        <p:spPr>
          <a:xfrm>
            <a:off x="283951" y="2870791"/>
            <a:ext cx="4579763" cy="1360968"/>
          </a:xfrm>
          <a:prstGeom prst="rect">
            <a:avLst/>
          </a:prstGeom>
        </p:spPr>
      </p:pic>
      <p:sp>
        <p:nvSpPr>
          <p:cNvPr id="10" name="Text Placeholder 15">
            <a:extLst>
              <a:ext uri="{FF2B5EF4-FFF2-40B4-BE49-F238E27FC236}">
                <a16:creationId xmlns:a16="http://schemas.microsoft.com/office/drawing/2014/main" id="{4A53C0E1-CCF4-C24E-A0FF-C24F9DBA49C4}"/>
              </a:ext>
            </a:extLst>
          </p:cNvPr>
          <p:cNvSpPr>
            <a:spLocks noGrp="1"/>
          </p:cNvSpPr>
          <p:nvPr>
            <p:ph type="body" sz="quarter" idx="10" hasCustomPrompt="1"/>
          </p:nvPr>
        </p:nvSpPr>
        <p:spPr>
          <a:xfrm>
            <a:off x="5510721" y="4046678"/>
            <a:ext cx="5883627" cy="274320"/>
          </a:xfrm>
        </p:spPr>
        <p:txBody>
          <a:bodyPr anchor="ctr" anchorCtr="0">
            <a:noAutofit/>
          </a:bodyPr>
          <a:lstStyle>
            <a:lvl1pPr marL="0" indent="0">
              <a:buNone/>
              <a:defRPr sz="2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1" name="Text Placeholder 17">
            <a:extLst>
              <a:ext uri="{FF2B5EF4-FFF2-40B4-BE49-F238E27FC236}">
                <a16:creationId xmlns:a16="http://schemas.microsoft.com/office/drawing/2014/main" id="{761F9967-CE14-F746-8202-765BEAAC851C}"/>
              </a:ext>
            </a:extLst>
          </p:cNvPr>
          <p:cNvSpPr>
            <a:spLocks noGrp="1"/>
          </p:cNvSpPr>
          <p:nvPr>
            <p:ph type="body" sz="quarter" idx="11" hasCustomPrompt="1"/>
          </p:nvPr>
        </p:nvSpPr>
        <p:spPr>
          <a:xfrm>
            <a:off x="5510722" y="4347225"/>
            <a:ext cx="5884333" cy="274320"/>
          </a:xfrm>
        </p:spPr>
        <p:txBody>
          <a:bodyPr anchor="ctr" anchorCtr="0">
            <a:noAutofit/>
          </a:bodyPr>
          <a:lstStyle>
            <a:lvl1pPr marL="0" indent="0">
              <a:buNone/>
              <a:defRPr sz="1300">
                <a:solidFill>
                  <a:schemeClr val="bg2"/>
                </a:solidFill>
              </a:defRPr>
            </a:lvl1pPr>
          </a:lstStyle>
          <a:p>
            <a:pPr lvl="0"/>
            <a:r>
              <a:rPr lang="en-US" dirty="0"/>
              <a:t>TITLE</a:t>
            </a:r>
          </a:p>
        </p:txBody>
      </p:sp>
      <p:sp>
        <p:nvSpPr>
          <p:cNvPr id="12" name="Text Placeholder 19">
            <a:extLst>
              <a:ext uri="{FF2B5EF4-FFF2-40B4-BE49-F238E27FC236}">
                <a16:creationId xmlns:a16="http://schemas.microsoft.com/office/drawing/2014/main" id="{437B4F26-4BF5-BB4A-B0A2-96BCEF550B0E}"/>
              </a:ext>
            </a:extLst>
          </p:cNvPr>
          <p:cNvSpPr>
            <a:spLocks noGrp="1"/>
          </p:cNvSpPr>
          <p:nvPr>
            <p:ph type="body" sz="quarter" idx="12" hasCustomPrompt="1"/>
          </p:nvPr>
        </p:nvSpPr>
        <p:spPr>
          <a:xfrm>
            <a:off x="5510722" y="4645879"/>
            <a:ext cx="5884333" cy="274320"/>
          </a:xfrm>
        </p:spPr>
        <p:txBody>
          <a:bodyPr anchor="ctr" anchorCtr="0">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p>
        </p:txBody>
      </p:sp>
      <p:sp>
        <p:nvSpPr>
          <p:cNvPr id="14" name="Text Placeholder 15">
            <a:extLst>
              <a:ext uri="{FF2B5EF4-FFF2-40B4-BE49-F238E27FC236}">
                <a16:creationId xmlns:a16="http://schemas.microsoft.com/office/drawing/2014/main" id="{F3452415-2FD2-B941-A0A2-772E01B31148}"/>
              </a:ext>
            </a:extLst>
          </p:cNvPr>
          <p:cNvSpPr>
            <a:spLocks noGrp="1"/>
          </p:cNvSpPr>
          <p:nvPr>
            <p:ph type="body" sz="quarter" idx="13" hasCustomPrompt="1"/>
          </p:nvPr>
        </p:nvSpPr>
        <p:spPr>
          <a:xfrm>
            <a:off x="5510015" y="5493952"/>
            <a:ext cx="5883627" cy="274320"/>
          </a:xfrm>
        </p:spPr>
        <p:txBody>
          <a:bodyPr anchor="ctr" anchorCtr="0">
            <a:noAutofit/>
          </a:bodyPr>
          <a:lstStyle>
            <a:lvl1pPr marL="0" indent="0">
              <a:buNone/>
              <a:defRPr sz="2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15" name="Text Placeholder 17">
            <a:extLst>
              <a:ext uri="{FF2B5EF4-FFF2-40B4-BE49-F238E27FC236}">
                <a16:creationId xmlns:a16="http://schemas.microsoft.com/office/drawing/2014/main" id="{5CE3F67E-BF1D-D941-9E60-AE95BD584330}"/>
              </a:ext>
            </a:extLst>
          </p:cNvPr>
          <p:cNvSpPr>
            <a:spLocks noGrp="1"/>
          </p:cNvSpPr>
          <p:nvPr>
            <p:ph type="body" sz="quarter" idx="14" hasCustomPrompt="1"/>
          </p:nvPr>
        </p:nvSpPr>
        <p:spPr>
          <a:xfrm>
            <a:off x="5510015" y="5794499"/>
            <a:ext cx="5884333" cy="274320"/>
          </a:xfrm>
        </p:spPr>
        <p:txBody>
          <a:bodyPr anchor="ctr" anchorCtr="0">
            <a:noAutofit/>
          </a:bodyPr>
          <a:lstStyle>
            <a:lvl1pPr marL="0" indent="0">
              <a:buNone/>
              <a:defRPr sz="1300">
                <a:solidFill>
                  <a:schemeClr val="bg2"/>
                </a:solidFill>
              </a:defRPr>
            </a:lvl1pPr>
          </a:lstStyle>
          <a:p>
            <a:pPr lvl="0"/>
            <a:r>
              <a:rPr lang="en-US" dirty="0"/>
              <a:t>TITLE</a:t>
            </a:r>
          </a:p>
        </p:txBody>
      </p:sp>
      <p:sp>
        <p:nvSpPr>
          <p:cNvPr id="17" name="Text Placeholder 19">
            <a:extLst>
              <a:ext uri="{FF2B5EF4-FFF2-40B4-BE49-F238E27FC236}">
                <a16:creationId xmlns:a16="http://schemas.microsoft.com/office/drawing/2014/main" id="{2F3A7549-8177-3E49-968D-AE54A2FED17C}"/>
              </a:ext>
            </a:extLst>
          </p:cNvPr>
          <p:cNvSpPr>
            <a:spLocks noGrp="1"/>
          </p:cNvSpPr>
          <p:nvPr>
            <p:ph type="body" sz="quarter" idx="15" hasCustomPrompt="1"/>
          </p:nvPr>
        </p:nvSpPr>
        <p:spPr>
          <a:xfrm>
            <a:off x="5510015" y="6082520"/>
            <a:ext cx="5884333" cy="274320"/>
          </a:xfrm>
        </p:spPr>
        <p:txBody>
          <a:bodyPr anchor="ctr" anchorCtr="0">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p>
        </p:txBody>
      </p:sp>
      <p:pic>
        <p:nvPicPr>
          <p:cNvPr id="3" name="Picture 2" descr="Map&#10;&#10;Description automatically generated">
            <a:extLst>
              <a:ext uri="{FF2B5EF4-FFF2-40B4-BE49-F238E27FC236}">
                <a16:creationId xmlns:a16="http://schemas.microsoft.com/office/drawing/2014/main" id="{B175DEC0-23A3-4DE9-A75D-DE667228D333}"/>
              </a:ext>
            </a:extLst>
          </p:cNvPr>
          <p:cNvPicPr>
            <a:picLocks noChangeAspect="1"/>
          </p:cNvPicPr>
          <p:nvPr userDrawn="1"/>
        </p:nvPicPr>
        <p:blipFill>
          <a:blip r:embed="rId4"/>
          <a:stretch>
            <a:fillRect/>
          </a:stretch>
        </p:blipFill>
        <p:spPr>
          <a:xfrm>
            <a:off x="3686151" y="248462"/>
            <a:ext cx="7901795" cy="3501932"/>
          </a:xfrm>
          <a:prstGeom prst="rect">
            <a:avLst/>
          </a:prstGeom>
        </p:spPr>
      </p:pic>
    </p:spTree>
    <p:extLst>
      <p:ext uri="{BB962C8B-B14F-4D97-AF65-F5344CB8AC3E}">
        <p14:creationId xmlns:p14="http://schemas.microsoft.com/office/powerpoint/2010/main" val="2146516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This is the RSG Palette</a:t>
            </a:r>
          </a:p>
        </p:txBody>
      </p:sp>
      <p:sp>
        <p:nvSpPr>
          <p:cNvPr id="3" name="Text Placeholder 5"/>
          <p:cNvSpPr>
            <a:spLocks noGrp="1"/>
          </p:cNvSpPr>
          <p:nvPr>
            <p:ph type="body" sz="quarter" idx="10"/>
          </p:nvPr>
        </p:nvSpPr>
        <p:spPr>
          <a:xfrm>
            <a:off x="790221" y="1454150"/>
            <a:ext cx="10792179" cy="1143000"/>
          </a:xfrm>
        </p:spPr>
        <p:txBody>
          <a:bodyPr/>
          <a:lstStyle>
            <a:lvl1pPr marL="0" indent="0">
              <a:buNone/>
              <a:defRPr sz="1800">
                <a:solidFill>
                  <a:schemeClr val="bg1">
                    <a:lumMod val="50000"/>
                  </a:schemeClr>
                </a:solidFill>
              </a:defRPr>
            </a:lvl1pPr>
          </a:lstStyle>
          <a:p>
            <a:pPr lvl="0"/>
            <a:r>
              <a:rPr lang="en-US"/>
              <a:t>Click to edit Master text styles</a:t>
            </a:r>
          </a:p>
        </p:txBody>
      </p:sp>
      <p:grpSp>
        <p:nvGrpSpPr>
          <p:cNvPr id="4" name="Group 3"/>
          <p:cNvGrpSpPr/>
          <p:nvPr userDrawn="1"/>
        </p:nvGrpSpPr>
        <p:grpSpPr>
          <a:xfrm>
            <a:off x="965860" y="2968830"/>
            <a:ext cx="9626931"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6" name="TextBox 15"/>
          <p:cNvSpPr txBox="1"/>
          <p:nvPr userDrawn="1"/>
        </p:nvSpPr>
        <p:spPr>
          <a:xfrm>
            <a:off x="839193" y="4785758"/>
            <a:ext cx="4085112" cy="307777"/>
          </a:xfrm>
          <a:prstGeom prst="rect">
            <a:avLst/>
          </a:prstGeom>
          <a:noFill/>
        </p:spPr>
        <p:txBody>
          <a:bodyPr wrap="square" rtlCol="0">
            <a:spAutoFit/>
          </a:bodyPr>
          <a:lstStyle/>
          <a:p>
            <a:r>
              <a:rPr lang="en-US" sz="1400" dirty="0">
                <a:solidFill>
                  <a:schemeClr val="tx2"/>
                </a:solidFill>
              </a:rPr>
              <a:t>main colors</a:t>
            </a:r>
          </a:p>
        </p:txBody>
      </p:sp>
      <p:sp>
        <p:nvSpPr>
          <p:cNvPr id="17" name="TextBox 16"/>
          <p:cNvSpPr txBox="1"/>
          <p:nvPr userDrawn="1"/>
        </p:nvSpPr>
        <p:spPr>
          <a:xfrm>
            <a:off x="6491845" y="2701036"/>
            <a:ext cx="4085112" cy="261610"/>
          </a:xfrm>
          <a:prstGeom prst="rect">
            <a:avLst/>
          </a:prstGeom>
          <a:noFill/>
        </p:spPr>
        <p:txBody>
          <a:bodyPr wrap="square" rtlCol="0">
            <a:spAutoFit/>
          </a:bodyPr>
          <a:lstStyle/>
          <a:p>
            <a:pPr algn="r"/>
            <a:r>
              <a:rPr lang="en-US" sz="1100" dirty="0">
                <a:solidFill>
                  <a:schemeClr val="tx2"/>
                </a:solidFill>
              </a:rPr>
              <a:t>Pop/accent colors</a:t>
            </a:r>
          </a:p>
        </p:txBody>
      </p:sp>
      <p:sp>
        <p:nvSpPr>
          <p:cNvPr id="18" name="TextBox 17"/>
          <p:cNvSpPr txBox="1"/>
          <p:nvPr userDrawn="1"/>
        </p:nvSpPr>
        <p:spPr>
          <a:xfrm>
            <a:off x="5668488" y="4833257"/>
            <a:ext cx="4908469" cy="261610"/>
          </a:xfrm>
          <a:prstGeom prst="rect">
            <a:avLst/>
          </a:prstGeom>
          <a:noFill/>
        </p:spPr>
        <p:txBody>
          <a:bodyPr wrap="square" rtlCol="0">
            <a:spAutoFit/>
          </a:bodyPr>
          <a:lstStyle/>
          <a:p>
            <a:pPr algn="r"/>
            <a:r>
              <a:rPr lang="en-US" sz="1100" dirty="0">
                <a:solidFill>
                  <a:schemeClr val="tx2"/>
                </a:solidFill>
              </a:rPr>
              <a:t>Neutrals of grey and light warm yellow</a:t>
            </a:r>
          </a:p>
        </p:txBody>
      </p:sp>
    </p:spTree>
    <p:extLst>
      <p:ext uri="{BB962C8B-B14F-4D97-AF65-F5344CB8AC3E}">
        <p14:creationId xmlns:p14="http://schemas.microsoft.com/office/powerpoint/2010/main" val="1374897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613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346459" y="2950341"/>
            <a:ext cx="6584949"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dirty="0"/>
              <a:t>October 1, 2020</a:t>
            </a:r>
          </a:p>
        </p:txBody>
      </p:sp>
      <p:sp>
        <p:nvSpPr>
          <p:cNvPr id="22" name="Content Placeholder 21"/>
          <p:cNvSpPr>
            <a:spLocks noGrp="1"/>
          </p:cNvSpPr>
          <p:nvPr>
            <p:ph sz="quarter" idx="13" hasCustomPrompt="1"/>
          </p:nvPr>
        </p:nvSpPr>
        <p:spPr>
          <a:xfrm>
            <a:off x="4345518" y="4116389"/>
            <a:ext cx="6584949"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pic>
        <p:nvPicPr>
          <p:cNvPr id="9" name="Picture 8">
            <a:extLst>
              <a:ext uri="{FF2B5EF4-FFF2-40B4-BE49-F238E27FC236}">
                <a16:creationId xmlns:a16="http://schemas.microsoft.com/office/drawing/2014/main" id="{EF1E92D7-15E6-1942-8625-B18760C094D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0608" y="3094355"/>
            <a:ext cx="3226024" cy="687652"/>
          </a:xfrm>
          <a:prstGeom prst="rect">
            <a:avLst/>
          </a:prstGeom>
        </p:spPr>
      </p:pic>
    </p:spTree>
    <p:extLst>
      <p:ext uri="{BB962C8B-B14F-4D97-AF65-F5344CB8AC3E}">
        <p14:creationId xmlns:p14="http://schemas.microsoft.com/office/powerpoint/2010/main" val="191994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346459" y="2950341"/>
            <a:ext cx="6584949"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dirty="0"/>
              <a:t>October 1, 2020</a:t>
            </a:r>
          </a:p>
        </p:txBody>
      </p:sp>
      <p:sp>
        <p:nvSpPr>
          <p:cNvPr id="22" name="Content Placeholder 21"/>
          <p:cNvSpPr>
            <a:spLocks noGrp="1"/>
          </p:cNvSpPr>
          <p:nvPr>
            <p:ph sz="quarter" idx="13" hasCustomPrompt="1"/>
          </p:nvPr>
        </p:nvSpPr>
        <p:spPr>
          <a:xfrm>
            <a:off x="4345518" y="4116389"/>
            <a:ext cx="6584949"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pic>
        <p:nvPicPr>
          <p:cNvPr id="9" name="Picture 8">
            <a:extLst>
              <a:ext uri="{FF2B5EF4-FFF2-40B4-BE49-F238E27FC236}">
                <a16:creationId xmlns:a16="http://schemas.microsoft.com/office/drawing/2014/main" id="{EF1E92D7-15E6-1942-8625-B18760C094D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0608" y="3094355"/>
            <a:ext cx="3226024" cy="687652"/>
          </a:xfrm>
          <a:prstGeom prst="rect">
            <a:avLst/>
          </a:prstGeom>
        </p:spPr>
      </p:pic>
    </p:spTree>
    <p:extLst>
      <p:ext uri="{BB962C8B-B14F-4D97-AF65-F5344CB8AC3E}">
        <p14:creationId xmlns:p14="http://schemas.microsoft.com/office/powerpoint/2010/main" val="121911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ver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10"/>
          <p:cNvSpPr/>
          <p:nvPr userDrawn="1"/>
        </p:nvSpPr>
        <p:spPr>
          <a:xfrm>
            <a:off x="-45063" y="2824745"/>
            <a:ext cx="11104531"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4346459" y="2950341"/>
            <a:ext cx="6584949" cy="91610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4346459" y="4076096"/>
            <a:ext cx="6584949" cy="290286"/>
          </a:xfrm>
        </p:spPr>
        <p:txBody>
          <a:bodyPr anchor="ctr" anchorCtr="0">
            <a:noAutofit/>
          </a:bodyPr>
          <a:lstStyle>
            <a:lvl1pPr marL="0" indent="0">
              <a:buNone/>
              <a:defRPr sz="1400">
                <a:solidFill>
                  <a:srgbClr val="FFFFFF"/>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dirty="0"/>
              <a:t>October 1, 2020</a:t>
            </a:r>
          </a:p>
        </p:txBody>
      </p:sp>
      <p:pic>
        <p:nvPicPr>
          <p:cNvPr id="9" name="Picture 8">
            <a:extLst>
              <a:ext uri="{FF2B5EF4-FFF2-40B4-BE49-F238E27FC236}">
                <a16:creationId xmlns:a16="http://schemas.microsoft.com/office/drawing/2014/main" id="{85F5EB54-B298-9543-845F-98ED97C9201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0608" y="3094355"/>
            <a:ext cx="3226024" cy="687652"/>
          </a:xfrm>
          <a:prstGeom prst="rect">
            <a:avLst/>
          </a:prstGeom>
        </p:spPr>
      </p:pic>
    </p:spTree>
    <p:extLst>
      <p:ext uri="{BB962C8B-B14F-4D97-AF65-F5344CB8AC3E}">
        <p14:creationId xmlns:p14="http://schemas.microsoft.com/office/powerpoint/2010/main" val="255135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over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BridgeLiftProfilePhoto.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4177" y="-79554"/>
            <a:ext cx="12216384" cy="4482936"/>
          </a:xfrm>
          <a:prstGeom prst="rect">
            <a:avLst/>
          </a:prstGeom>
        </p:spPr>
      </p:pic>
      <p:sp>
        <p:nvSpPr>
          <p:cNvPr id="21" name="Rectangle 10"/>
          <p:cNvSpPr/>
          <p:nvPr userDrawn="1"/>
        </p:nvSpPr>
        <p:spPr>
          <a:xfrm>
            <a:off x="-14176" y="4054971"/>
            <a:ext cx="11087821"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4327644" y="4198682"/>
            <a:ext cx="6584949" cy="900134"/>
          </a:xfrm>
        </p:spPr>
        <p:txBody>
          <a:bodyPr anchor="b" anchorCtr="0">
            <a:noAutofit/>
          </a:bodyPr>
          <a:lstStyle>
            <a:lvl1pPr marL="0" indent="0">
              <a:lnSpc>
                <a:spcPct val="90000"/>
              </a:lnSpc>
              <a:spcBef>
                <a:spcPts val="0"/>
              </a:spcBef>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0608" y="4342697"/>
            <a:ext cx="3226024" cy="687652"/>
          </a:xfrm>
          <a:prstGeom prst="rect">
            <a:avLst/>
          </a:prstGeom>
        </p:spPr>
      </p:pic>
      <p:cxnSp>
        <p:nvCxnSpPr>
          <p:cNvPr id="8" name="Straight Connector 7"/>
          <p:cNvCxnSpPr/>
          <p:nvPr userDrawn="1"/>
        </p:nvCxnSpPr>
        <p:spPr>
          <a:xfrm>
            <a:off x="4141097" y="4198682"/>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4327644" y="5324438"/>
            <a:ext cx="6584949" cy="290286"/>
          </a:xfrm>
        </p:spPr>
        <p:txBody>
          <a:bodyPr anchor="ctr" anchorCtr="0">
            <a:noAutofit/>
          </a:bodyPr>
          <a:lstStyle>
            <a:lvl1pPr marL="0" indent="0">
              <a:buNone/>
              <a:defRPr sz="1400">
                <a:solidFill>
                  <a:schemeClr val="bg1"/>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4327644" y="5620396"/>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dirty="0"/>
              <a:t>October 1, 2020</a:t>
            </a:r>
          </a:p>
        </p:txBody>
      </p:sp>
    </p:spTree>
    <p:extLst>
      <p:ext uri="{BB962C8B-B14F-4D97-AF65-F5344CB8AC3E}">
        <p14:creationId xmlns:p14="http://schemas.microsoft.com/office/powerpoint/2010/main" val="278938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789517" y="1436689"/>
            <a:ext cx="10792883" cy="4370387"/>
          </a:xfrm>
        </p:spPr>
        <p:txBody>
          <a:bodyPr/>
          <a:lstStyle>
            <a:lvl1pPr>
              <a:defRPr sz="2400">
                <a:solidFill>
                  <a:schemeClr val="tx2"/>
                </a:solidFill>
              </a:defRPr>
            </a:lvl1pPr>
            <a:lvl2pPr>
              <a:defRPr sz="20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24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90221" y="1454150"/>
            <a:ext cx="10792179"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1" hasCustomPrompt="1"/>
          </p:nvPr>
        </p:nvSpPr>
        <p:spPr>
          <a:xfrm>
            <a:off x="790221" y="2724150"/>
            <a:ext cx="10792179"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972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3853172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1.emf"/><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222" y="274638"/>
            <a:ext cx="10792177" cy="9607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636077"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1" y="6439317"/>
            <a:ext cx="399044" cy="299283"/>
          </a:xfrm>
          <a:prstGeom prst="rect">
            <a:avLst/>
          </a:prstGeom>
        </p:spPr>
      </p:pic>
      <p:grpSp>
        <p:nvGrpSpPr>
          <p:cNvPr id="10" name="Group 9"/>
          <p:cNvGrpSpPr/>
          <p:nvPr/>
        </p:nvGrpSpPr>
        <p:grpSpPr>
          <a:xfrm>
            <a:off x="2" y="6222735"/>
            <a:ext cx="12191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11276344" y="6396942"/>
            <a:ext cx="508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62" r:id="rId3"/>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222" y="274638"/>
            <a:ext cx="10792177" cy="9607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636077"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09601" y="6439317"/>
            <a:ext cx="399044" cy="299283"/>
          </a:xfrm>
          <a:prstGeom prst="rect">
            <a:avLst/>
          </a:prstGeom>
        </p:spPr>
      </p:pic>
      <p:grpSp>
        <p:nvGrpSpPr>
          <p:cNvPr id="10" name="Group 9"/>
          <p:cNvGrpSpPr/>
          <p:nvPr/>
        </p:nvGrpSpPr>
        <p:grpSpPr>
          <a:xfrm>
            <a:off x="2" y="6222735"/>
            <a:ext cx="12191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11276344" y="6396942"/>
            <a:ext cx="508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37761217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6" r:id="rId12"/>
    <p:sldLayoutId id="2147483689" r:id="rId13"/>
    <p:sldLayoutId id="2147483690" r:id="rId14"/>
    <p:sldLayoutId id="2147483691" r:id="rId15"/>
    <p:sldLayoutId id="2147483692" r:id="rId16"/>
    <p:sldLayoutId id="2147483693" r:id="rId17"/>
    <p:sldLayoutId id="2147483694" r:id="rId18"/>
    <p:sldLayoutId id="2147483695" r:id="rId19"/>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19.tm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EC4D3-6CBE-AF47-856C-433E5B1DC9EB}"/>
              </a:ext>
            </a:extLst>
          </p:cNvPr>
          <p:cNvSpPr>
            <a:spLocks noGrp="1"/>
          </p:cNvSpPr>
          <p:nvPr>
            <p:ph type="body" sz="quarter" idx="10"/>
          </p:nvPr>
        </p:nvSpPr>
        <p:spPr/>
        <p:txBody>
          <a:bodyPr/>
          <a:lstStyle/>
          <a:p>
            <a:r>
              <a:rPr lang="en-US" dirty="0" err="1"/>
              <a:t>RSG</a:t>
            </a:r>
            <a:r>
              <a:rPr lang="en-US"/>
              <a:t> Tasks Updates</a:t>
            </a:r>
            <a:endParaRPr lang="en-US" dirty="0"/>
          </a:p>
        </p:txBody>
      </p:sp>
      <p:sp>
        <p:nvSpPr>
          <p:cNvPr id="3" name="Text Placeholder 2">
            <a:extLst>
              <a:ext uri="{FF2B5EF4-FFF2-40B4-BE49-F238E27FC236}">
                <a16:creationId xmlns:a16="http://schemas.microsoft.com/office/drawing/2014/main" id="{2F37BCFF-9F2E-7F4C-B598-2D5187E69024}"/>
              </a:ext>
            </a:extLst>
          </p:cNvPr>
          <p:cNvSpPr>
            <a:spLocks noGrp="1"/>
          </p:cNvSpPr>
          <p:nvPr>
            <p:ph type="body" sz="quarter" idx="12"/>
          </p:nvPr>
        </p:nvSpPr>
        <p:spPr/>
        <p:txBody>
          <a:bodyPr/>
          <a:lstStyle/>
          <a:p>
            <a:r>
              <a:rPr lang="en-US" dirty="0"/>
              <a:t>October 20, 2022</a:t>
            </a:r>
          </a:p>
        </p:txBody>
      </p:sp>
      <p:sp>
        <p:nvSpPr>
          <p:cNvPr id="4" name="Content Placeholder 3">
            <a:extLst>
              <a:ext uri="{FF2B5EF4-FFF2-40B4-BE49-F238E27FC236}">
                <a16:creationId xmlns:a16="http://schemas.microsoft.com/office/drawing/2014/main" id="{280F95DA-6515-F648-A9CE-AAC973230216}"/>
              </a:ext>
            </a:extLst>
          </p:cNvPr>
          <p:cNvSpPr>
            <a:spLocks noGrp="1"/>
          </p:cNvSpPr>
          <p:nvPr>
            <p:ph sz="quarter" idx="13"/>
          </p:nvPr>
        </p:nvSpPr>
        <p:spPr/>
        <p:txBody>
          <a:bodyPr/>
          <a:lstStyle/>
          <a:p>
            <a:r>
              <a:rPr lang="en-US" dirty="0"/>
              <a:t>ActivitySim Consortium Meeting</a:t>
            </a:r>
          </a:p>
        </p:txBody>
      </p:sp>
    </p:spTree>
    <p:extLst>
      <p:ext uri="{BB962C8B-B14F-4D97-AF65-F5344CB8AC3E}">
        <p14:creationId xmlns:p14="http://schemas.microsoft.com/office/powerpoint/2010/main" val="24853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A562-A99E-69DB-E4D6-AF76C4505E72}"/>
              </a:ext>
            </a:extLst>
          </p:cNvPr>
          <p:cNvSpPr>
            <a:spLocks noGrp="1"/>
          </p:cNvSpPr>
          <p:nvPr>
            <p:ph type="title"/>
          </p:nvPr>
        </p:nvSpPr>
        <p:spPr/>
        <p:txBody>
          <a:bodyPr/>
          <a:lstStyle/>
          <a:p>
            <a:r>
              <a:rPr lang="en-US" dirty="0"/>
              <a:t>Notes / Discussion points</a:t>
            </a:r>
          </a:p>
        </p:txBody>
      </p:sp>
      <p:sp>
        <p:nvSpPr>
          <p:cNvPr id="3" name="Text Placeholder 2">
            <a:extLst>
              <a:ext uri="{FF2B5EF4-FFF2-40B4-BE49-F238E27FC236}">
                <a16:creationId xmlns:a16="http://schemas.microsoft.com/office/drawing/2014/main" id="{0463BD6F-2831-456D-78A0-72FF93DD5767}"/>
              </a:ext>
            </a:extLst>
          </p:cNvPr>
          <p:cNvSpPr>
            <a:spLocks noGrp="1"/>
          </p:cNvSpPr>
          <p:nvPr>
            <p:ph type="body" sz="quarter" idx="10"/>
          </p:nvPr>
        </p:nvSpPr>
        <p:spPr/>
        <p:txBody>
          <a:bodyPr/>
          <a:lstStyle/>
          <a:p>
            <a:pPr marL="119063" indent="0">
              <a:buNone/>
            </a:pPr>
            <a:r>
              <a:rPr lang="en-US" dirty="0"/>
              <a:t>Pros:</a:t>
            </a:r>
          </a:p>
          <a:p>
            <a:r>
              <a:rPr lang="en-US" dirty="0"/>
              <a:t>Nothing gets hard coded – everything is transparent to the user in the configs</a:t>
            </a:r>
          </a:p>
          <a:p>
            <a:r>
              <a:rPr lang="en-US" dirty="0"/>
              <a:t>Very configurable </a:t>
            </a:r>
          </a:p>
          <a:p>
            <a:r>
              <a:rPr lang="en-US" dirty="0"/>
              <a:t>Simple scaling of employment at each TAZ</a:t>
            </a:r>
          </a:p>
          <a:p>
            <a:endParaRPr lang="en-US" dirty="0"/>
          </a:p>
          <a:p>
            <a:pPr marL="119063" indent="0">
              <a:buNone/>
            </a:pPr>
            <a:r>
              <a:rPr lang="en-US" dirty="0"/>
              <a:t>Cons:</a:t>
            </a:r>
          </a:p>
          <a:p>
            <a:r>
              <a:rPr lang="en-US" dirty="0"/>
              <a:t>Not particularly elegant</a:t>
            </a:r>
          </a:p>
          <a:p>
            <a:r>
              <a:rPr lang="en-US" dirty="0"/>
              <a:t>Requires user to specify input</a:t>
            </a:r>
          </a:p>
          <a:p>
            <a:endParaRPr lang="en-US" dirty="0"/>
          </a:p>
        </p:txBody>
      </p:sp>
    </p:spTree>
    <p:extLst>
      <p:ext uri="{BB962C8B-B14F-4D97-AF65-F5344CB8AC3E}">
        <p14:creationId xmlns:p14="http://schemas.microsoft.com/office/powerpoint/2010/main" val="163131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1E7B-B782-2D4F-C97B-09F290D1C932}"/>
              </a:ext>
            </a:extLst>
          </p:cNvPr>
          <p:cNvSpPr>
            <a:spLocks noGrp="1"/>
          </p:cNvSpPr>
          <p:nvPr>
            <p:ph type="title"/>
          </p:nvPr>
        </p:nvSpPr>
        <p:spPr/>
        <p:txBody>
          <a:bodyPr/>
          <a:lstStyle/>
          <a:p>
            <a:r>
              <a:rPr lang="en-US" dirty="0"/>
              <a:t>Final Remaining Feature</a:t>
            </a:r>
          </a:p>
        </p:txBody>
      </p:sp>
      <p:sp>
        <p:nvSpPr>
          <p:cNvPr id="3" name="Text Placeholder 2">
            <a:extLst>
              <a:ext uri="{FF2B5EF4-FFF2-40B4-BE49-F238E27FC236}">
                <a16:creationId xmlns:a16="http://schemas.microsoft.com/office/drawing/2014/main" id="{BD42C2E8-5088-2844-9E45-925FE2A3B50C}"/>
              </a:ext>
            </a:extLst>
          </p:cNvPr>
          <p:cNvSpPr>
            <a:spLocks noGrp="1"/>
          </p:cNvSpPr>
          <p:nvPr>
            <p:ph type="body" sz="quarter" idx="10"/>
          </p:nvPr>
        </p:nvSpPr>
        <p:spPr/>
        <p:txBody>
          <a:bodyPr/>
          <a:lstStyle/>
          <a:p>
            <a:r>
              <a:rPr lang="en-US" dirty="0"/>
              <a:t>Want to allow the user to specify the segmentation and targets for different level of students</a:t>
            </a:r>
          </a:p>
          <a:p>
            <a:pPr lvl="1"/>
            <a:r>
              <a:rPr lang="en-US" dirty="0"/>
              <a:t>Currently all students are in the same bucket – grade school students can take up university enrollment spots and vise-versa</a:t>
            </a:r>
          </a:p>
          <a:p>
            <a:pPr lvl="1"/>
            <a:r>
              <a:rPr lang="en-US" dirty="0"/>
              <a:t>Would do this through a setting in the </a:t>
            </a:r>
            <a:r>
              <a:rPr lang="en-US" dirty="0" err="1"/>
              <a:t>yaml</a:t>
            </a:r>
            <a:r>
              <a:rPr lang="en-US" dirty="0"/>
              <a:t> file</a:t>
            </a:r>
          </a:p>
          <a:p>
            <a:pPr lvl="1"/>
            <a:endParaRPr lang="en-US" dirty="0"/>
          </a:p>
        </p:txBody>
      </p:sp>
      <p:pic>
        <p:nvPicPr>
          <p:cNvPr id="5" name="Picture 4">
            <a:extLst>
              <a:ext uri="{FF2B5EF4-FFF2-40B4-BE49-F238E27FC236}">
                <a16:creationId xmlns:a16="http://schemas.microsoft.com/office/drawing/2014/main" id="{2B6F4E7F-BFE7-0249-077F-3B6D2278256F}"/>
              </a:ext>
            </a:extLst>
          </p:cNvPr>
          <p:cNvPicPr>
            <a:picLocks noChangeAspect="1"/>
          </p:cNvPicPr>
          <p:nvPr/>
        </p:nvPicPr>
        <p:blipFill>
          <a:blip r:embed="rId2"/>
          <a:stretch>
            <a:fillRect/>
          </a:stretch>
        </p:blipFill>
        <p:spPr>
          <a:xfrm>
            <a:off x="2629460" y="3621882"/>
            <a:ext cx="5695950" cy="2533650"/>
          </a:xfrm>
          <a:prstGeom prst="rect">
            <a:avLst/>
          </a:prstGeom>
        </p:spPr>
      </p:pic>
    </p:spTree>
    <p:extLst>
      <p:ext uri="{BB962C8B-B14F-4D97-AF65-F5344CB8AC3E}">
        <p14:creationId xmlns:p14="http://schemas.microsoft.com/office/powerpoint/2010/main" val="9625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427C5-1C23-8C44-8A34-1EF2EFD5A6FA}"/>
              </a:ext>
            </a:extLst>
          </p:cNvPr>
          <p:cNvSpPr>
            <a:spLocks noGrp="1"/>
          </p:cNvSpPr>
          <p:nvPr>
            <p:ph type="body" sz="quarter" idx="10"/>
          </p:nvPr>
        </p:nvSpPr>
        <p:spPr/>
        <p:txBody>
          <a:bodyPr/>
          <a:lstStyle/>
          <a:p>
            <a:r>
              <a:rPr lang="en-US" dirty="0"/>
              <a:t>Joel Freedman</a:t>
            </a:r>
          </a:p>
        </p:txBody>
      </p:sp>
      <p:sp>
        <p:nvSpPr>
          <p:cNvPr id="3" name="Text Placeholder 2">
            <a:extLst>
              <a:ext uri="{FF2B5EF4-FFF2-40B4-BE49-F238E27FC236}">
                <a16:creationId xmlns:a16="http://schemas.microsoft.com/office/drawing/2014/main" id="{FC120BE7-0C94-E34D-9495-7C6A4B6BF241}"/>
              </a:ext>
            </a:extLst>
          </p:cNvPr>
          <p:cNvSpPr>
            <a:spLocks noGrp="1"/>
          </p:cNvSpPr>
          <p:nvPr>
            <p:ph type="body" sz="quarter" idx="11"/>
          </p:nvPr>
        </p:nvSpPr>
        <p:spPr/>
        <p:txBody>
          <a:bodyPr/>
          <a:lstStyle/>
          <a:p>
            <a:r>
              <a:rPr lang="en-US" dirty="0"/>
              <a:t>Senior Director</a:t>
            </a:r>
          </a:p>
        </p:txBody>
      </p:sp>
      <p:sp>
        <p:nvSpPr>
          <p:cNvPr id="4" name="Text Placeholder 3">
            <a:extLst>
              <a:ext uri="{FF2B5EF4-FFF2-40B4-BE49-F238E27FC236}">
                <a16:creationId xmlns:a16="http://schemas.microsoft.com/office/drawing/2014/main" id="{F8207EA1-3BB8-EF48-BF30-427175025194}"/>
              </a:ext>
            </a:extLst>
          </p:cNvPr>
          <p:cNvSpPr>
            <a:spLocks noGrp="1"/>
          </p:cNvSpPr>
          <p:nvPr>
            <p:ph type="body" sz="quarter" idx="12"/>
          </p:nvPr>
        </p:nvSpPr>
        <p:spPr/>
        <p:txBody>
          <a:bodyPr/>
          <a:lstStyle/>
          <a:p>
            <a:r>
              <a:rPr lang="en-US" dirty="0"/>
              <a:t>Joel.Freedman@rsginc.com</a:t>
            </a:r>
          </a:p>
        </p:txBody>
      </p:sp>
      <p:sp>
        <p:nvSpPr>
          <p:cNvPr id="5" name="Text Placeholder 4">
            <a:extLst>
              <a:ext uri="{FF2B5EF4-FFF2-40B4-BE49-F238E27FC236}">
                <a16:creationId xmlns:a16="http://schemas.microsoft.com/office/drawing/2014/main" id="{02B7FC37-5764-1348-A956-863B5085AC52}"/>
              </a:ext>
            </a:extLst>
          </p:cNvPr>
          <p:cNvSpPr>
            <a:spLocks noGrp="1"/>
          </p:cNvSpPr>
          <p:nvPr>
            <p:ph type="body" sz="quarter" idx="13"/>
          </p:nvPr>
        </p:nvSpPr>
        <p:spPr/>
        <p:txBody>
          <a:bodyPr/>
          <a:lstStyle/>
          <a:p>
            <a:r>
              <a:rPr lang="en-US" dirty="0"/>
              <a:t>Ali Etezady</a:t>
            </a:r>
          </a:p>
        </p:txBody>
      </p:sp>
      <p:sp>
        <p:nvSpPr>
          <p:cNvPr id="6" name="Text Placeholder 5">
            <a:extLst>
              <a:ext uri="{FF2B5EF4-FFF2-40B4-BE49-F238E27FC236}">
                <a16:creationId xmlns:a16="http://schemas.microsoft.com/office/drawing/2014/main" id="{F28EC65F-F209-904B-88D3-E9B7A21C1126}"/>
              </a:ext>
            </a:extLst>
          </p:cNvPr>
          <p:cNvSpPr>
            <a:spLocks noGrp="1"/>
          </p:cNvSpPr>
          <p:nvPr>
            <p:ph type="body" sz="quarter" idx="14"/>
          </p:nvPr>
        </p:nvSpPr>
        <p:spPr/>
        <p:txBody>
          <a:bodyPr/>
          <a:lstStyle/>
          <a:p>
            <a:r>
              <a:rPr lang="en-US" dirty="0"/>
              <a:t>Senior Analyst</a:t>
            </a:r>
          </a:p>
        </p:txBody>
      </p:sp>
      <p:sp>
        <p:nvSpPr>
          <p:cNvPr id="7" name="Text Placeholder 6">
            <a:extLst>
              <a:ext uri="{FF2B5EF4-FFF2-40B4-BE49-F238E27FC236}">
                <a16:creationId xmlns:a16="http://schemas.microsoft.com/office/drawing/2014/main" id="{D9065B39-8CF5-2549-AF26-273893B2EF31}"/>
              </a:ext>
            </a:extLst>
          </p:cNvPr>
          <p:cNvSpPr>
            <a:spLocks noGrp="1"/>
          </p:cNvSpPr>
          <p:nvPr>
            <p:ph type="body" sz="quarter" idx="15"/>
          </p:nvPr>
        </p:nvSpPr>
        <p:spPr/>
        <p:txBody>
          <a:bodyPr/>
          <a:lstStyle/>
          <a:p>
            <a:r>
              <a:rPr lang="en-US" dirty="0"/>
              <a:t>ali.etezady@rsginc.com</a:t>
            </a:r>
          </a:p>
        </p:txBody>
      </p:sp>
    </p:spTree>
    <p:extLst>
      <p:ext uri="{BB962C8B-B14F-4D97-AF65-F5344CB8AC3E}">
        <p14:creationId xmlns:p14="http://schemas.microsoft.com/office/powerpoint/2010/main" val="172978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0762" y="286707"/>
            <a:ext cx="10792177" cy="960728"/>
          </a:xfrm>
        </p:spPr>
        <p:txBody>
          <a:bodyPr/>
          <a:lstStyle/>
          <a:p>
            <a:r>
              <a:rPr lang="en-US" dirty="0"/>
              <a:t>Revised Approach</a:t>
            </a:r>
          </a:p>
        </p:txBody>
      </p:sp>
      <p:sp>
        <p:nvSpPr>
          <p:cNvPr id="4" name="TextBox 3">
            <a:extLst>
              <a:ext uri="{FF2B5EF4-FFF2-40B4-BE49-F238E27FC236}">
                <a16:creationId xmlns:a16="http://schemas.microsoft.com/office/drawing/2014/main" id="{A6E65AE4-A741-0F15-1B2F-44C2AC63FA41}"/>
              </a:ext>
            </a:extLst>
          </p:cNvPr>
          <p:cNvSpPr txBox="1"/>
          <p:nvPr/>
        </p:nvSpPr>
        <p:spPr>
          <a:xfrm>
            <a:off x="5316528" y="1341662"/>
            <a:ext cx="2740427" cy="646331"/>
          </a:xfrm>
          <a:prstGeom prst="rect">
            <a:avLst/>
          </a:prstGeom>
          <a:noFill/>
          <a:ln>
            <a:solidFill>
              <a:schemeClr val="tx2"/>
            </a:solidFill>
          </a:ln>
        </p:spPr>
        <p:txBody>
          <a:bodyPr wrap="square" rtlCol="0">
            <a:spAutoFit/>
          </a:bodyPr>
          <a:lstStyle/>
          <a:p>
            <a:pPr algn="ctr"/>
            <a:r>
              <a:rPr lang="en-US" dirty="0">
                <a:solidFill>
                  <a:schemeClr val="tx1">
                    <a:lumMod val="50000"/>
                  </a:schemeClr>
                </a:solidFill>
              </a:rPr>
              <a:t>Run model with all </a:t>
            </a:r>
            <a:r>
              <a:rPr lang="en-US" i="1" dirty="0" err="1">
                <a:solidFill>
                  <a:schemeClr val="tx1">
                    <a:lumMod val="50000"/>
                  </a:schemeClr>
                </a:solidFill>
              </a:rPr>
              <a:t>workers_to_simulate</a:t>
            </a:r>
            <a:endParaRPr lang="en-US" i="1" dirty="0">
              <a:solidFill>
                <a:schemeClr val="tx1">
                  <a:lumMod val="50000"/>
                </a:schemeClr>
              </a:solidFill>
            </a:endParaRPr>
          </a:p>
        </p:txBody>
      </p:sp>
      <p:cxnSp>
        <p:nvCxnSpPr>
          <p:cNvPr id="6" name="Straight Arrow Connector 5">
            <a:extLst>
              <a:ext uri="{FF2B5EF4-FFF2-40B4-BE49-F238E27FC236}">
                <a16:creationId xmlns:a16="http://schemas.microsoft.com/office/drawing/2014/main" id="{0A4338B5-A608-A6CA-BCEC-C8B49711F7CA}"/>
              </a:ext>
            </a:extLst>
          </p:cNvPr>
          <p:cNvCxnSpPr>
            <a:cxnSpLocks/>
          </p:cNvCxnSpPr>
          <p:nvPr/>
        </p:nvCxnSpPr>
        <p:spPr>
          <a:xfrm flipH="1">
            <a:off x="6680454" y="1072750"/>
            <a:ext cx="1" cy="267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D96AAE7-F682-0B67-A42B-4173C0DCAF38}"/>
              </a:ext>
            </a:extLst>
          </p:cNvPr>
          <p:cNvSpPr txBox="1"/>
          <p:nvPr/>
        </p:nvSpPr>
        <p:spPr>
          <a:xfrm>
            <a:off x="5316528" y="2270424"/>
            <a:ext cx="2740421" cy="369332"/>
          </a:xfrm>
          <a:prstGeom prst="rect">
            <a:avLst/>
          </a:prstGeom>
          <a:noFill/>
          <a:ln>
            <a:solidFill>
              <a:schemeClr val="tx2"/>
            </a:solidFill>
          </a:ln>
        </p:spPr>
        <p:txBody>
          <a:bodyPr wrap="square" rtlCol="0">
            <a:spAutoFit/>
          </a:bodyPr>
          <a:lstStyle/>
          <a:p>
            <a:pPr algn="ctr"/>
            <a:r>
              <a:rPr lang="en-US" dirty="0">
                <a:solidFill>
                  <a:schemeClr val="tx1">
                    <a:lumMod val="50000"/>
                  </a:schemeClr>
                </a:solidFill>
              </a:rPr>
              <a:t>Calculate </a:t>
            </a:r>
            <a:r>
              <a:rPr lang="en-US" dirty="0" err="1">
                <a:solidFill>
                  <a:schemeClr val="tx1">
                    <a:lumMod val="50000"/>
                  </a:schemeClr>
                </a:solidFill>
              </a:rPr>
              <a:t>C</a:t>
            </a:r>
            <a:r>
              <a:rPr lang="en-US" baseline="-25000" dirty="0" err="1">
                <a:solidFill>
                  <a:schemeClr val="tx1">
                    <a:lumMod val="50000"/>
                  </a:schemeClr>
                </a:solidFill>
              </a:rPr>
              <a:t>j</a:t>
            </a:r>
            <a:r>
              <a:rPr lang="en-US" dirty="0">
                <a:solidFill>
                  <a:schemeClr val="tx1">
                    <a:lumMod val="50000"/>
                  </a:schemeClr>
                </a:solidFill>
              </a:rPr>
              <a:t> each zone</a:t>
            </a:r>
          </a:p>
        </p:txBody>
      </p:sp>
      <mc:AlternateContent xmlns:mc="http://schemas.openxmlformats.org/markup-compatibility/2006" xmlns:a14="http://schemas.microsoft.com/office/drawing/2010/main">
        <mc:Choice Requires="a14">
          <p:sp>
            <p:nvSpPr>
              <p:cNvPr id="8" name="Object 5">
                <a:extLst>
                  <a:ext uri="{FF2B5EF4-FFF2-40B4-BE49-F238E27FC236}">
                    <a16:creationId xmlns:a16="http://schemas.microsoft.com/office/drawing/2014/main" id="{2E2123B2-9C91-A39E-3B47-5EF038DC9D5A}"/>
                  </a:ext>
                </a:extLst>
              </p:cNvPr>
              <p:cNvSpPr txBox="1"/>
              <p:nvPr/>
            </p:nvSpPr>
            <p:spPr bwMode="auto">
              <a:xfrm>
                <a:off x="8288599" y="2111040"/>
                <a:ext cx="4223348" cy="74700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chemeClr val="bg1">
                                  <a:lumMod val="50000"/>
                                </a:schemeClr>
                              </a:solidFill>
                              <a:latin typeface="Cambria Math" panose="02040503050406030204" pitchFamily="18" charset="0"/>
                            </a:rPr>
                          </m:ctrlPr>
                        </m:sSubPr>
                        <m:e>
                          <m:r>
                            <a:rPr lang="en-US" i="1">
                              <a:solidFill>
                                <a:schemeClr val="bg1">
                                  <a:lumMod val="50000"/>
                                </a:schemeClr>
                              </a:solidFill>
                              <a:latin typeface="Cambria Math" panose="02040503050406030204" pitchFamily="18" charset="0"/>
                            </a:rPr>
                            <m:t>𝐶</m:t>
                          </m:r>
                        </m:e>
                        <m:sub>
                          <m:r>
                            <a:rPr lang="en-US" b="0" i="1" smtClean="0">
                              <a:solidFill>
                                <a:schemeClr val="bg1">
                                  <a:lumMod val="50000"/>
                                </a:schemeClr>
                              </a:solidFill>
                              <a:latin typeface="Cambria Math" panose="02040503050406030204" pitchFamily="18" charset="0"/>
                            </a:rPr>
                            <m:t>𝑗</m:t>
                          </m:r>
                        </m:sub>
                      </m:sSub>
                      <m:r>
                        <a:rPr lang="en-US" i="1">
                          <a:solidFill>
                            <a:schemeClr val="bg1">
                              <a:lumMod val="50000"/>
                            </a:schemeClr>
                          </a:solidFill>
                          <a:latin typeface="Cambria Math" panose="02040503050406030204" pitchFamily="18" charset="0"/>
                        </a:rPr>
                        <m:t>=</m:t>
                      </m:r>
                      <m:f>
                        <m:fPr>
                          <m:ctrlPr>
                            <a:rPr lang="en-US" i="1">
                              <a:solidFill>
                                <a:schemeClr val="bg1">
                                  <a:lumMod val="50000"/>
                                </a:schemeClr>
                              </a:solidFill>
                              <a:latin typeface="Cambria Math" panose="02040503050406030204" pitchFamily="18" charset="0"/>
                            </a:rPr>
                          </m:ctrlPr>
                        </m:fPr>
                        <m:num>
                          <m:r>
                            <a:rPr lang="en-US" i="1">
                              <a:solidFill>
                                <a:schemeClr val="bg1">
                                  <a:lumMod val="50000"/>
                                </a:schemeClr>
                              </a:solidFill>
                              <a:latin typeface="Cambria Math" panose="02040503050406030204" pitchFamily="18" charset="0"/>
                            </a:rPr>
                            <m:t>𝐸𝑚𝑝𝑙𝑜𝑦𝑚𝑒𝑛𝑡</m:t>
                          </m:r>
                          <m:r>
                            <m:rPr>
                              <m:nor/>
                            </m:rPr>
                            <a:rPr lang="en-US" i="1" baseline="-25000" dirty="0">
                              <a:solidFill>
                                <a:schemeClr val="bg1">
                                  <a:lumMod val="50000"/>
                                </a:schemeClr>
                              </a:solidFill>
                              <a:latin typeface="Tahoma" pitchFamily="34" charset="0"/>
                            </a:rPr>
                            <m:t>j</m:t>
                          </m:r>
                          <m:r>
                            <m:rPr>
                              <m:nor/>
                            </m:rPr>
                            <a:rPr lang="en-US" b="0" i="0" baseline="-25000" dirty="0" smtClean="0">
                              <a:solidFill>
                                <a:schemeClr val="bg1">
                                  <a:lumMod val="50000"/>
                                </a:schemeClr>
                              </a:solidFill>
                              <a:latin typeface="Tahoma" pitchFamily="34" charset="0"/>
                            </a:rPr>
                            <m:t> </m:t>
                          </m:r>
                          <m:r>
                            <m:rPr>
                              <m:nor/>
                            </m:rPr>
                            <a:rPr lang="en-US" b="0" i="0" dirty="0" smtClean="0">
                              <a:solidFill>
                                <a:schemeClr val="bg1">
                                  <a:lumMod val="50000"/>
                                </a:schemeClr>
                              </a:solidFill>
                              <a:latin typeface="Tahoma" pitchFamily="34" charset="0"/>
                            </a:rPr>
                            <m:t>/</m:t>
                          </m:r>
                          <m:nary>
                            <m:naryPr>
                              <m:chr m:val="∑"/>
                              <m:subHide m:val="on"/>
                              <m:supHide m:val="on"/>
                              <m:ctrlPr>
                                <a:rPr lang="en-US" b="0" i="1" dirty="0" smtClean="0">
                                  <a:solidFill>
                                    <a:schemeClr val="bg1">
                                      <a:lumMod val="50000"/>
                                    </a:schemeClr>
                                  </a:solidFill>
                                  <a:latin typeface="Cambria Math" panose="02040503050406030204" pitchFamily="18" charset="0"/>
                                </a:rPr>
                              </m:ctrlPr>
                            </m:naryPr>
                            <m:sub/>
                            <m:sup/>
                            <m:e>
                              <m:r>
                                <a:rPr lang="en-US" i="1">
                                  <a:solidFill>
                                    <a:schemeClr val="bg1">
                                      <a:lumMod val="50000"/>
                                    </a:schemeClr>
                                  </a:solidFill>
                                  <a:latin typeface="Cambria Math" panose="02040503050406030204" pitchFamily="18" charset="0"/>
                                </a:rPr>
                                <m:t>𝐸𝑚𝑝𝑙𝑜𝑦𝑚𝑒𝑛𝑡</m:t>
                              </m:r>
                              <m:r>
                                <m:rPr>
                                  <m:nor/>
                                </m:rPr>
                                <a:rPr lang="en-US" baseline="-25000" dirty="0" smtClean="0">
                                  <a:solidFill>
                                    <a:schemeClr val="bg1">
                                      <a:lumMod val="50000"/>
                                    </a:schemeClr>
                                  </a:solidFill>
                                  <a:latin typeface="Tahoma" pitchFamily="34" charset="0"/>
                                </a:rPr>
                                <m:t>j</m:t>
                              </m:r>
                            </m:e>
                          </m:nary>
                        </m:num>
                        <m:den>
                          <m:r>
                            <a:rPr lang="en-US" i="1">
                              <a:solidFill>
                                <a:schemeClr val="bg1">
                                  <a:lumMod val="50000"/>
                                </a:schemeClr>
                              </a:solidFill>
                              <a:latin typeface="Cambria Math" panose="02040503050406030204" pitchFamily="18" charset="0"/>
                            </a:rPr>
                            <m:t>𝑊𝑜𝑟𝑘𝑒𝑟𝑠</m:t>
                          </m:r>
                          <m:r>
                            <m:rPr>
                              <m:nor/>
                            </m:rPr>
                            <a:rPr lang="en-US" i="1" baseline="-25000" dirty="0">
                              <a:solidFill>
                                <a:schemeClr val="bg1">
                                  <a:lumMod val="50000"/>
                                </a:schemeClr>
                              </a:solidFill>
                              <a:latin typeface="Tahoma" pitchFamily="34" charset="0"/>
                            </a:rPr>
                            <m:t>j</m:t>
                          </m:r>
                          <m:r>
                            <m:rPr>
                              <m:nor/>
                            </m:rPr>
                            <a:rPr lang="en-US" b="0" i="0" baseline="-25000" dirty="0" smtClean="0">
                              <a:solidFill>
                                <a:schemeClr val="bg1">
                                  <a:lumMod val="50000"/>
                                </a:schemeClr>
                              </a:solidFill>
                              <a:latin typeface="Tahoma" pitchFamily="34" charset="0"/>
                            </a:rPr>
                            <m:t> </m:t>
                          </m:r>
                          <m:r>
                            <m:rPr>
                              <m:nor/>
                            </m:rPr>
                            <a:rPr lang="en-US" dirty="0">
                              <a:solidFill>
                                <a:schemeClr val="bg1">
                                  <a:lumMod val="50000"/>
                                </a:schemeClr>
                              </a:solidFill>
                              <a:latin typeface="Tahoma" pitchFamily="34" charset="0"/>
                            </a:rPr>
                            <m:t>/</m:t>
                          </m:r>
                          <m:nary>
                            <m:naryPr>
                              <m:chr m:val="∑"/>
                              <m:subHide m:val="on"/>
                              <m:supHide m:val="on"/>
                              <m:ctrlPr>
                                <a:rPr lang="en-US" i="1" dirty="0">
                                  <a:solidFill>
                                    <a:schemeClr val="bg1">
                                      <a:lumMod val="50000"/>
                                    </a:schemeClr>
                                  </a:solidFill>
                                  <a:latin typeface="Cambria Math" panose="02040503050406030204" pitchFamily="18" charset="0"/>
                                </a:rPr>
                              </m:ctrlPr>
                            </m:naryPr>
                            <m:sub/>
                            <m:sup/>
                            <m:e>
                              <m:r>
                                <a:rPr lang="en-US" b="0" i="1" smtClean="0">
                                  <a:solidFill>
                                    <a:schemeClr val="bg1">
                                      <a:lumMod val="50000"/>
                                    </a:schemeClr>
                                  </a:solidFill>
                                  <a:latin typeface="Cambria Math" panose="02040503050406030204" pitchFamily="18" charset="0"/>
                                </a:rPr>
                                <m:t>𝑊𝑜𝑟𝑘𝑒𝑟𝑠</m:t>
                              </m:r>
                              <m:r>
                                <m:rPr>
                                  <m:nor/>
                                </m:rPr>
                                <a:rPr lang="en-US" i="1" baseline="-25000" dirty="0">
                                  <a:solidFill>
                                    <a:schemeClr val="bg1">
                                      <a:lumMod val="50000"/>
                                    </a:schemeClr>
                                  </a:solidFill>
                                  <a:latin typeface="Tahoma" pitchFamily="34" charset="0"/>
                                </a:rPr>
                                <m:t>j</m:t>
                              </m:r>
                            </m:e>
                          </m:nary>
                        </m:den>
                      </m:f>
                    </m:oMath>
                  </m:oMathPara>
                </a14:m>
                <a:endParaRPr lang="en-US" dirty="0"/>
              </a:p>
            </p:txBody>
          </p:sp>
        </mc:Choice>
        <mc:Fallback xmlns="">
          <p:sp>
            <p:nvSpPr>
              <p:cNvPr id="8" name="Object 5">
                <a:extLst>
                  <a:ext uri="{FF2B5EF4-FFF2-40B4-BE49-F238E27FC236}">
                    <a16:creationId xmlns:a16="http://schemas.microsoft.com/office/drawing/2014/main" id="{2E2123B2-9C91-A39E-3B47-5EF038DC9D5A}"/>
                  </a:ext>
                </a:extLst>
              </p:cNvPr>
              <p:cNvSpPr txBox="1">
                <a:spLocks noRot="1" noChangeAspect="1" noMove="1" noResize="1" noEditPoints="1" noAdjustHandles="1" noChangeArrowheads="1" noChangeShapeType="1" noTextEdit="1"/>
              </p:cNvSpPr>
              <p:nvPr/>
            </p:nvSpPr>
            <p:spPr bwMode="auto">
              <a:xfrm>
                <a:off x="8288599" y="2111040"/>
                <a:ext cx="4223348" cy="747002"/>
              </a:xfrm>
              <a:prstGeom prst="rect">
                <a:avLst/>
              </a:prstGeom>
              <a:blipFill>
                <a:blip r:embed="rId3"/>
                <a:stretch>
                  <a:fillRect/>
                </a:stretch>
              </a:blipFill>
            </p:spPr>
            <p:txBody>
              <a:bodyPr/>
              <a:lstStyle/>
              <a:p>
                <a:r>
                  <a:rPr lang="en-US">
                    <a:noFill/>
                  </a:rPr>
                  <a:t> </a:t>
                </a:r>
              </a:p>
            </p:txBody>
          </p:sp>
        </mc:Fallback>
      </mc:AlternateContent>
      <p:sp>
        <p:nvSpPr>
          <p:cNvPr id="10" name="Diamond 9">
            <a:extLst>
              <a:ext uri="{FF2B5EF4-FFF2-40B4-BE49-F238E27FC236}">
                <a16:creationId xmlns:a16="http://schemas.microsoft.com/office/drawing/2014/main" id="{3C6427B4-EA5C-6C09-C968-89985B73C4F0}"/>
              </a:ext>
            </a:extLst>
          </p:cNvPr>
          <p:cNvSpPr/>
          <p:nvPr/>
        </p:nvSpPr>
        <p:spPr>
          <a:xfrm>
            <a:off x="6062005" y="4391393"/>
            <a:ext cx="1273474" cy="1249301"/>
          </a:xfrm>
          <a:prstGeom prst="diamond">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chemeClr val="tx2"/>
                </a:solidFill>
              </a:rPr>
              <a:t>C</a:t>
            </a:r>
            <a:r>
              <a:rPr lang="en-US" sz="1400" baseline="-25000" dirty="0" err="1">
                <a:solidFill>
                  <a:schemeClr val="tx2"/>
                </a:solidFill>
              </a:rPr>
              <a:t>j</a:t>
            </a:r>
            <a:r>
              <a:rPr lang="en-US" sz="1400" baseline="-25000" dirty="0">
                <a:solidFill>
                  <a:schemeClr val="tx2"/>
                </a:solidFill>
              </a:rPr>
              <a:t> </a:t>
            </a:r>
            <a:r>
              <a:rPr lang="en-US" sz="1400" dirty="0">
                <a:solidFill>
                  <a:schemeClr val="tx2"/>
                </a:solidFill>
              </a:rPr>
              <a:t>&lt; 1</a:t>
            </a:r>
          </a:p>
        </p:txBody>
      </p:sp>
      <p:sp>
        <p:nvSpPr>
          <p:cNvPr id="13" name="TextBox 12">
            <a:extLst>
              <a:ext uri="{FF2B5EF4-FFF2-40B4-BE49-F238E27FC236}">
                <a16:creationId xmlns:a16="http://schemas.microsoft.com/office/drawing/2014/main" id="{9D92DEF6-24FE-1E5C-472E-F5F0D4654672}"/>
              </a:ext>
            </a:extLst>
          </p:cNvPr>
          <p:cNvSpPr txBox="1"/>
          <p:nvPr/>
        </p:nvSpPr>
        <p:spPr>
          <a:xfrm>
            <a:off x="5316528" y="426419"/>
            <a:ext cx="2740434" cy="646331"/>
          </a:xfrm>
          <a:prstGeom prst="rect">
            <a:avLst/>
          </a:prstGeom>
          <a:noFill/>
          <a:ln>
            <a:solidFill>
              <a:schemeClr val="tx2"/>
            </a:solidFill>
          </a:ln>
        </p:spPr>
        <p:txBody>
          <a:bodyPr wrap="square" rtlCol="0">
            <a:spAutoFit/>
          </a:bodyPr>
          <a:lstStyle/>
          <a:p>
            <a:pPr algn="ctr"/>
            <a:r>
              <a:rPr lang="en-US" dirty="0">
                <a:solidFill>
                  <a:schemeClr val="tx1">
                    <a:lumMod val="50000"/>
                  </a:schemeClr>
                </a:solidFill>
              </a:rPr>
              <a:t>Set </a:t>
            </a:r>
            <a:r>
              <a:rPr lang="en-US" i="1" dirty="0" err="1">
                <a:solidFill>
                  <a:schemeClr val="tx1">
                    <a:lumMod val="50000"/>
                  </a:schemeClr>
                </a:solidFill>
              </a:rPr>
              <a:t>workers_to_simulate</a:t>
            </a:r>
            <a:r>
              <a:rPr lang="en-US" i="1" dirty="0">
                <a:solidFill>
                  <a:schemeClr val="tx1">
                    <a:lumMod val="50000"/>
                  </a:schemeClr>
                </a:solidFill>
              </a:rPr>
              <a:t> </a:t>
            </a:r>
            <a:r>
              <a:rPr lang="en-US" dirty="0">
                <a:solidFill>
                  <a:schemeClr val="tx1">
                    <a:lumMod val="50000"/>
                  </a:schemeClr>
                </a:solidFill>
              </a:rPr>
              <a:t>= ALL</a:t>
            </a:r>
          </a:p>
        </p:txBody>
      </p:sp>
      <p:cxnSp>
        <p:nvCxnSpPr>
          <p:cNvPr id="15" name="Straight Arrow Connector 14">
            <a:extLst>
              <a:ext uri="{FF2B5EF4-FFF2-40B4-BE49-F238E27FC236}">
                <a16:creationId xmlns:a16="http://schemas.microsoft.com/office/drawing/2014/main" id="{BD430279-D5DE-8CC5-450B-84BAD8C55786}"/>
              </a:ext>
            </a:extLst>
          </p:cNvPr>
          <p:cNvCxnSpPr>
            <a:cxnSpLocks/>
          </p:cNvCxnSpPr>
          <p:nvPr/>
        </p:nvCxnSpPr>
        <p:spPr>
          <a:xfrm flipH="1">
            <a:off x="6695470" y="1989084"/>
            <a:ext cx="1" cy="267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5F81CB6-7CE1-A10B-4A2D-DB01A3DF09A3}"/>
              </a:ext>
            </a:extLst>
          </p:cNvPr>
          <p:cNvCxnSpPr>
            <a:cxnSpLocks/>
            <a:stCxn id="10" idx="3"/>
          </p:cNvCxnSpPr>
          <p:nvPr/>
        </p:nvCxnSpPr>
        <p:spPr>
          <a:xfrm>
            <a:off x="7335479" y="5016044"/>
            <a:ext cx="3667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2DF5F41-946A-72B6-34CA-1F08DA585BBC}"/>
              </a:ext>
            </a:extLst>
          </p:cNvPr>
          <p:cNvSpPr txBox="1"/>
          <p:nvPr/>
        </p:nvSpPr>
        <p:spPr>
          <a:xfrm>
            <a:off x="7702256" y="4421045"/>
            <a:ext cx="2912883" cy="984885"/>
          </a:xfrm>
          <a:prstGeom prst="rect">
            <a:avLst/>
          </a:prstGeom>
          <a:noFill/>
          <a:ln>
            <a:solidFill>
              <a:schemeClr val="tx2"/>
            </a:solidFill>
          </a:ln>
        </p:spPr>
        <p:txBody>
          <a:bodyPr wrap="square" rtlCol="0">
            <a:spAutoFit/>
          </a:bodyPr>
          <a:lstStyle/>
          <a:p>
            <a:pPr algn="ctr">
              <a:spcAft>
                <a:spcPts val="1200"/>
              </a:spcAft>
            </a:pPr>
            <a:r>
              <a:rPr lang="en-US" sz="1600" dirty="0">
                <a:solidFill>
                  <a:schemeClr val="tx1">
                    <a:lumMod val="50000"/>
                  </a:schemeClr>
                </a:solidFill>
              </a:rPr>
              <a:t>Set </a:t>
            </a:r>
            <a:r>
              <a:rPr lang="en-US" sz="1600" i="1" dirty="0" err="1">
                <a:solidFill>
                  <a:schemeClr val="tx1">
                    <a:lumMod val="50000"/>
                  </a:schemeClr>
                </a:solidFill>
              </a:rPr>
              <a:t>Shadow_price</a:t>
            </a:r>
            <a:r>
              <a:rPr lang="en-US" sz="1600" i="1" baseline="-25000" dirty="0" err="1">
                <a:solidFill>
                  <a:schemeClr val="tx1">
                    <a:lumMod val="50000"/>
                  </a:schemeClr>
                </a:solidFill>
              </a:rPr>
              <a:t>j</a:t>
            </a:r>
            <a:r>
              <a:rPr lang="en-US" sz="1600" i="1" dirty="0">
                <a:solidFill>
                  <a:schemeClr val="tx1">
                    <a:lumMod val="50000"/>
                  </a:schemeClr>
                </a:solidFill>
              </a:rPr>
              <a:t> </a:t>
            </a:r>
            <a:r>
              <a:rPr lang="en-US" sz="1600" dirty="0">
                <a:solidFill>
                  <a:schemeClr val="tx1">
                    <a:lumMod val="50000"/>
                  </a:schemeClr>
                </a:solidFill>
              </a:rPr>
              <a:t>= </a:t>
            </a:r>
            <a:r>
              <a:rPr lang="en-US" sz="1600" u="sng" dirty="0">
                <a:solidFill>
                  <a:schemeClr val="tx1">
                    <a:lumMod val="50000"/>
                  </a:schemeClr>
                </a:solidFill>
              </a:rPr>
              <a:t>-999</a:t>
            </a:r>
          </a:p>
          <a:p>
            <a:pPr algn="ctr">
              <a:spcAft>
                <a:spcPts val="1200"/>
              </a:spcAft>
            </a:pPr>
            <a:r>
              <a:rPr lang="en-US" sz="1600" dirty="0">
                <a:solidFill>
                  <a:schemeClr val="tx1">
                    <a:lumMod val="50000"/>
                  </a:schemeClr>
                </a:solidFill>
              </a:rPr>
              <a:t>Set </a:t>
            </a:r>
            <a:r>
              <a:rPr lang="en-US" sz="1600" i="1" dirty="0" err="1">
                <a:solidFill>
                  <a:schemeClr val="tx1">
                    <a:lumMod val="50000"/>
                  </a:schemeClr>
                </a:solidFill>
              </a:rPr>
              <a:t>n</a:t>
            </a:r>
            <a:r>
              <a:rPr lang="en-US" sz="1600" i="1" baseline="-25000" dirty="0" err="1">
                <a:solidFill>
                  <a:schemeClr val="tx1">
                    <a:lumMod val="50000"/>
                  </a:schemeClr>
                </a:solidFill>
              </a:rPr>
              <a:t>j</a:t>
            </a:r>
            <a:r>
              <a:rPr lang="en-US" sz="1600" i="1" dirty="0">
                <a:solidFill>
                  <a:schemeClr val="tx1">
                    <a:lumMod val="50000"/>
                  </a:schemeClr>
                </a:solidFill>
              </a:rPr>
              <a:t> = </a:t>
            </a:r>
            <a:r>
              <a:rPr lang="en-US" sz="1600" i="1" u="sng" dirty="0">
                <a:solidFill>
                  <a:schemeClr val="tx1">
                    <a:lumMod val="50000"/>
                  </a:schemeClr>
                </a:solidFill>
              </a:rPr>
              <a:t>extra number /share of workers from zone j</a:t>
            </a:r>
          </a:p>
        </p:txBody>
      </p:sp>
      <p:cxnSp>
        <p:nvCxnSpPr>
          <p:cNvPr id="22" name="Straight Arrow Connector 21">
            <a:extLst>
              <a:ext uri="{FF2B5EF4-FFF2-40B4-BE49-F238E27FC236}">
                <a16:creationId xmlns:a16="http://schemas.microsoft.com/office/drawing/2014/main" id="{A78C60AB-7C03-4161-87F3-3F2802B84FE8}"/>
              </a:ext>
            </a:extLst>
          </p:cNvPr>
          <p:cNvCxnSpPr>
            <a:stCxn id="10" idx="1"/>
          </p:cNvCxnSpPr>
          <p:nvPr/>
        </p:nvCxnSpPr>
        <p:spPr>
          <a:xfrm flipH="1">
            <a:off x="5769761" y="5016044"/>
            <a:ext cx="2922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E845B1E-68C2-9580-54FE-9E2108C045E0}"/>
              </a:ext>
            </a:extLst>
          </p:cNvPr>
          <p:cNvSpPr txBox="1"/>
          <p:nvPr/>
        </p:nvSpPr>
        <p:spPr>
          <a:xfrm>
            <a:off x="2856877" y="4651747"/>
            <a:ext cx="2912883" cy="646331"/>
          </a:xfrm>
          <a:prstGeom prst="rect">
            <a:avLst/>
          </a:prstGeom>
          <a:noFill/>
          <a:ln>
            <a:solidFill>
              <a:schemeClr val="tx2"/>
            </a:solidFill>
          </a:ln>
        </p:spPr>
        <p:txBody>
          <a:bodyPr wrap="square" rtlCol="0">
            <a:spAutoFit/>
          </a:bodyPr>
          <a:lstStyle/>
          <a:p>
            <a:r>
              <a:rPr lang="en-US" dirty="0">
                <a:solidFill>
                  <a:schemeClr val="tx1">
                    <a:lumMod val="50000"/>
                  </a:schemeClr>
                </a:solidFill>
              </a:rPr>
              <a:t>Set </a:t>
            </a:r>
            <a:r>
              <a:rPr lang="en-US" i="1" dirty="0" err="1">
                <a:solidFill>
                  <a:schemeClr val="tx1">
                    <a:lumMod val="50000"/>
                  </a:schemeClr>
                </a:solidFill>
              </a:rPr>
              <a:t>Shadow_price</a:t>
            </a:r>
            <a:r>
              <a:rPr lang="en-US" i="1" baseline="-25000" dirty="0" err="1">
                <a:solidFill>
                  <a:schemeClr val="tx1">
                    <a:lumMod val="50000"/>
                  </a:schemeClr>
                </a:solidFill>
              </a:rPr>
              <a:t>j</a:t>
            </a:r>
            <a:r>
              <a:rPr lang="en-US" i="1" dirty="0">
                <a:solidFill>
                  <a:schemeClr val="tx1">
                    <a:lumMod val="50000"/>
                  </a:schemeClr>
                </a:solidFill>
              </a:rPr>
              <a:t> </a:t>
            </a:r>
            <a:r>
              <a:rPr lang="en-US" dirty="0">
                <a:solidFill>
                  <a:schemeClr val="tx1">
                    <a:lumMod val="50000"/>
                  </a:schemeClr>
                </a:solidFill>
              </a:rPr>
              <a:t>= 0</a:t>
            </a:r>
          </a:p>
          <a:p>
            <a:r>
              <a:rPr lang="en-US" dirty="0">
                <a:solidFill>
                  <a:schemeClr val="tx1">
                    <a:lumMod val="50000"/>
                  </a:schemeClr>
                </a:solidFill>
              </a:rPr>
              <a:t>Set </a:t>
            </a:r>
            <a:r>
              <a:rPr lang="en-US" dirty="0" err="1">
                <a:solidFill>
                  <a:schemeClr val="tx1">
                    <a:lumMod val="50000"/>
                  </a:schemeClr>
                </a:solidFill>
              </a:rPr>
              <a:t>n</a:t>
            </a:r>
            <a:r>
              <a:rPr lang="en-US" baseline="-25000" dirty="0" err="1">
                <a:solidFill>
                  <a:schemeClr val="tx1">
                    <a:lumMod val="50000"/>
                  </a:schemeClr>
                </a:solidFill>
              </a:rPr>
              <a:t>j</a:t>
            </a:r>
            <a:r>
              <a:rPr lang="en-US" baseline="-25000" dirty="0">
                <a:solidFill>
                  <a:schemeClr val="tx1">
                    <a:lumMod val="50000"/>
                  </a:schemeClr>
                </a:solidFill>
              </a:rPr>
              <a:t> </a:t>
            </a:r>
            <a:r>
              <a:rPr lang="en-US" dirty="0">
                <a:solidFill>
                  <a:schemeClr val="tx1">
                    <a:lumMod val="50000"/>
                  </a:schemeClr>
                </a:solidFill>
              </a:rPr>
              <a:t>= 0</a:t>
            </a:r>
          </a:p>
        </p:txBody>
      </p:sp>
      <p:sp>
        <p:nvSpPr>
          <p:cNvPr id="29" name="Diamond 28">
            <a:extLst>
              <a:ext uri="{FF2B5EF4-FFF2-40B4-BE49-F238E27FC236}">
                <a16:creationId xmlns:a16="http://schemas.microsoft.com/office/drawing/2014/main" id="{945B902F-592B-F139-7776-087E17978C7E}"/>
              </a:ext>
            </a:extLst>
          </p:cNvPr>
          <p:cNvSpPr/>
          <p:nvPr/>
        </p:nvSpPr>
        <p:spPr>
          <a:xfrm>
            <a:off x="5898905" y="2896516"/>
            <a:ext cx="1593130" cy="1249301"/>
          </a:xfrm>
          <a:prstGeom prst="diamond">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solidFill>
              </a:rPr>
              <a:t>All </a:t>
            </a:r>
            <a:r>
              <a:rPr lang="en-US" sz="1400" dirty="0" err="1">
                <a:solidFill>
                  <a:schemeClr val="tx2"/>
                </a:solidFill>
              </a:rPr>
              <a:t>C</a:t>
            </a:r>
            <a:r>
              <a:rPr lang="en-US" sz="1400" baseline="-25000" dirty="0" err="1">
                <a:solidFill>
                  <a:schemeClr val="tx2"/>
                </a:solidFill>
              </a:rPr>
              <a:t>j</a:t>
            </a:r>
            <a:r>
              <a:rPr lang="en-US" sz="1400" dirty="0">
                <a:solidFill>
                  <a:schemeClr val="tx2"/>
                </a:solidFill>
              </a:rPr>
              <a:t> = 1+ </a:t>
            </a:r>
            <a:r>
              <a:rPr lang="en-US" sz="1400" dirty="0" err="1">
                <a:solidFill>
                  <a:schemeClr val="tx2"/>
                </a:solidFill>
              </a:rPr>
              <a:t>tol</a:t>
            </a:r>
            <a:endParaRPr lang="en-US" sz="1400" dirty="0">
              <a:solidFill>
                <a:schemeClr val="tx2"/>
              </a:solidFill>
            </a:endParaRPr>
          </a:p>
        </p:txBody>
      </p:sp>
      <p:sp>
        <p:nvSpPr>
          <p:cNvPr id="33" name="TextBox 32">
            <a:extLst>
              <a:ext uri="{FF2B5EF4-FFF2-40B4-BE49-F238E27FC236}">
                <a16:creationId xmlns:a16="http://schemas.microsoft.com/office/drawing/2014/main" id="{D7D78298-DE28-80A3-0138-8C142B2CF55E}"/>
              </a:ext>
            </a:extLst>
          </p:cNvPr>
          <p:cNvSpPr txBox="1"/>
          <p:nvPr/>
        </p:nvSpPr>
        <p:spPr>
          <a:xfrm>
            <a:off x="7105224" y="4617309"/>
            <a:ext cx="597031" cy="338554"/>
          </a:xfrm>
          <a:prstGeom prst="rect">
            <a:avLst/>
          </a:prstGeom>
          <a:noFill/>
        </p:spPr>
        <p:txBody>
          <a:bodyPr wrap="square" rtlCol="0">
            <a:spAutoFit/>
          </a:bodyPr>
          <a:lstStyle/>
          <a:p>
            <a:r>
              <a:rPr lang="en-US" sz="1600" dirty="0">
                <a:solidFill>
                  <a:schemeClr val="tx2"/>
                </a:solidFill>
              </a:rPr>
              <a:t>Yes</a:t>
            </a:r>
          </a:p>
        </p:txBody>
      </p:sp>
      <p:sp>
        <p:nvSpPr>
          <p:cNvPr id="42" name="TextBox 41">
            <a:extLst>
              <a:ext uri="{FF2B5EF4-FFF2-40B4-BE49-F238E27FC236}">
                <a16:creationId xmlns:a16="http://schemas.microsoft.com/office/drawing/2014/main" id="{0216B48E-83E3-414E-24F7-FE7B35189EB4}"/>
              </a:ext>
            </a:extLst>
          </p:cNvPr>
          <p:cNvSpPr txBox="1"/>
          <p:nvPr/>
        </p:nvSpPr>
        <p:spPr>
          <a:xfrm>
            <a:off x="5695228" y="4651747"/>
            <a:ext cx="597031" cy="338554"/>
          </a:xfrm>
          <a:prstGeom prst="rect">
            <a:avLst/>
          </a:prstGeom>
          <a:noFill/>
        </p:spPr>
        <p:txBody>
          <a:bodyPr wrap="square" rtlCol="0">
            <a:spAutoFit/>
          </a:bodyPr>
          <a:lstStyle/>
          <a:p>
            <a:r>
              <a:rPr lang="en-US" sz="1600" dirty="0">
                <a:solidFill>
                  <a:schemeClr val="tx2"/>
                </a:solidFill>
              </a:rPr>
              <a:t>No</a:t>
            </a:r>
          </a:p>
        </p:txBody>
      </p:sp>
      <p:sp>
        <p:nvSpPr>
          <p:cNvPr id="50" name="Oval 49">
            <a:extLst>
              <a:ext uri="{FF2B5EF4-FFF2-40B4-BE49-F238E27FC236}">
                <a16:creationId xmlns:a16="http://schemas.microsoft.com/office/drawing/2014/main" id="{F547D512-5108-5B28-FAFD-43A5D61431AA}"/>
              </a:ext>
            </a:extLst>
          </p:cNvPr>
          <p:cNvSpPr/>
          <p:nvPr/>
        </p:nvSpPr>
        <p:spPr>
          <a:xfrm>
            <a:off x="9365828" y="3187879"/>
            <a:ext cx="903818" cy="669704"/>
          </a:xfrm>
          <a:prstGeom prst="ellipse">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Quit</a:t>
            </a:r>
          </a:p>
        </p:txBody>
      </p:sp>
      <p:sp>
        <p:nvSpPr>
          <p:cNvPr id="55" name="TextBox 54">
            <a:extLst>
              <a:ext uri="{FF2B5EF4-FFF2-40B4-BE49-F238E27FC236}">
                <a16:creationId xmlns:a16="http://schemas.microsoft.com/office/drawing/2014/main" id="{C22B3337-C9A0-6E59-B146-7403C961AF8E}"/>
              </a:ext>
            </a:extLst>
          </p:cNvPr>
          <p:cNvSpPr txBox="1"/>
          <p:nvPr/>
        </p:nvSpPr>
        <p:spPr>
          <a:xfrm>
            <a:off x="5375716" y="5709460"/>
            <a:ext cx="2912883" cy="923330"/>
          </a:xfrm>
          <a:prstGeom prst="rect">
            <a:avLst/>
          </a:prstGeom>
          <a:noFill/>
          <a:ln>
            <a:solidFill>
              <a:schemeClr val="tx2"/>
            </a:solidFill>
          </a:ln>
        </p:spPr>
        <p:txBody>
          <a:bodyPr wrap="square" rtlCol="0">
            <a:spAutoFit/>
          </a:bodyPr>
          <a:lstStyle/>
          <a:p>
            <a:r>
              <a:rPr lang="en-US" dirty="0">
                <a:solidFill>
                  <a:schemeClr val="tx1">
                    <a:lumMod val="50000"/>
                  </a:schemeClr>
                </a:solidFill>
              </a:rPr>
              <a:t>Sample </a:t>
            </a:r>
            <a:r>
              <a:rPr lang="en-US" dirty="0" err="1">
                <a:solidFill>
                  <a:schemeClr val="tx1">
                    <a:lumMod val="50000"/>
                  </a:schemeClr>
                </a:solidFill>
              </a:rPr>
              <a:t>n</a:t>
            </a:r>
            <a:r>
              <a:rPr lang="en-US" baseline="-25000" dirty="0" err="1">
                <a:solidFill>
                  <a:schemeClr val="tx1">
                    <a:lumMod val="50000"/>
                  </a:schemeClr>
                </a:solidFill>
              </a:rPr>
              <a:t>j</a:t>
            </a:r>
            <a:r>
              <a:rPr lang="en-US" dirty="0">
                <a:solidFill>
                  <a:schemeClr val="tx1">
                    <a:lumMod val="50000"/>
                  </a:schemeClr>
                </a:solidFill>
              </a:rPr>
              <a:t> from zone j</a:t>
            </a:r>
          </a:p>
          <a:p>
            <a:pPr algn="ctr"/>
            <a:r>
              <a:rPr lang="en-US" dirty="0">
                <a:solidFill>
                  <a:schemeClr val="tx1">
                    <a:lumMod val="50000"/>
                  </a:schemeClr>
                </a:solidFill>
              </a:rPr>
              <a:t>Set </a:t>
            </a:r>
            <a:r>
              <a:rPr lang="en-US" i="1" dirty="0" err="1">
                <a:solidFill>
                  <a:schemeClr val="tx1">
                    <a:lumMod val="50000"/>
                  </a:schemeClr>
                </a:solidFill>
              </a:rPr>
              <a:t>workers_to_simulate</a:t>
            </a:r>
            <a:r>
              <a:rPr lang="en-US" i="1" dirty="0">
                <a:solidFill>
                  <a:schemeClr val="tx1">
                    <a:lumMod val="50000"/>
                  </a:schemeClr>
                </a:solidFill>
              </a:rPr>
              <a:t> = n</a:t>
            </a:r>
            <a:r>
              <a:rPr lang="en-US" dirty="0">
                <a:solidFill>
                  <a:schemeClr val="tx1">
                    <a:lumMod val="50000"/>
                  </a:schemeClr>
                </a:solidFill>
              </a:rPr>
              <a:t> = union(</a:t>
            </a:r>
            <a:r>
              <a:rPr lang="en-US" dirty="0" err="1">
                <a:solidFill>
                  <a:schemeClr val="tx1">
                    <a:lumMod val="50000"/>
                  </a:schemeClr>
                </a:solidFill>
              </a:rPr>
              <a:t>n_j</a:t>
            </a:r>
            <a:r>
              <a:rPr lang="en-US" dirty="0">
                <a:solidFill>
                  <a:schemeClr val="tx1">
                    <a:lumMod val="50000"/>
                  </a:schemeClr>
                </a:solidFill>
              </a:rPr>
              <a:t>)</a:t>
            </a:r>
          </a:p>
        </p:txBody>
      </p:sp>
      <p:cxnSp>
        <p:nvCxnSpPr>
          <p:cNvPr id="67" name="Straight Arrow Connector 66">
            <a:extLst>
              <a:ext uri="{FF2B5EF4-FFF2-40B4-BE49-F238E27FC236}">
                <a16:creationId xmlns:a16="http://schemas.microsoft.com/office/drawing/2014/main" id="{DC7A235C-B9F0-DE8C-3A9C-76B298871490}"/>
              </a:ext>
            </a:extLst>
          </p:cNvPr>
          <p:cNvCxnSpPr>
            <a:cxnSpLocks/>
          </p:cNvCxnSpPr>
          <p:nvPr/>
        </p:nvCxnSpPr>
        <p:spPr>
          <a:xfrm flipH="1">
            <a:off x="6695469" y="2650940"/>
            <a:ext cx="1" cy="267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DB094978-40EC-89D5-687D-2A8808565ECB}"/>
              </a:ext>
            </a:extLst>
          </p:cNvPr>
          <p:cNvCxnSpPr>
            <a:stCxn id="29" idx="3"/>
            <a:endCxn id="50" idx="2"/>
          </p:cNvCxnSpPr>
          <p:nvPr/>
        </p:nvCxnSpPr>
        <p:spPr>
          <a:xfrm>
            <a:off x="7492035" y="3521167"/>
            <a:ext cx="1873793" cy="15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2FBF65A1-896C-C57E-FB2A-2B855EA66929}"/>
              </a:ext>
            </a:extLst>
          </p:cNvPr>
          <p:cNvCxnSpPr>
            <a:cxnSpLocks/>
          </p:cNvCxnSpPr>
          <p:nvPr/>
        </p:nvCxnSpPr>
        <p:spPr>
          <a:xfrm flipH="1">
            <a:off x="6695469" y="4139667"/>
            <a:ext cx="1" cy="267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Connector: Elbow 81">
            <a:extLst>
              <a:ext uri="{FF2B5EF4-FFF2-40B4-BE49-F238E27FC236}">
                <a16:creationId xmlns:a16="http://schemas.microsoft.com/office/drawing/2014/main" id="{6497978D-B62C-D320-8332-4A8B03741023}"/>
              </a:ext>
            </a:extLst>
          </p:cNvPr>
          <p:cNvCxnSpPr>
            <a:stCxn id="20" idx="2"/>
            <a:endCxn id="55" idx="3"/>
          </p:cNvCxnSpPr>
          <p:nvPr/>
        </p:nvCxnSpPr>
        <p:spPr>
          <a:xfrm rot="5400000">
            <a:off x="8341052" y="5353478"/>
            <a:ext cx="765195" cy="87009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Connector: Elbow 83">
            <a:extLst>
              <a:ext uri="{FF2B5EF4-FFF2-40B4-BE49-F238E27FC236}">
                <a16:creationId xmlns:a16="http://schemas.microsoft.com/office/drawing/2014/main" id="{00EAC94B-2E8B-52D2-67B6-A97039356C7D}"/>
              </a:ext>
            </a:extLst>
          </p:cNvPr>
          <p:cNvCxnSpPr>
            <a:stCxn id="23" idx="2"/>
            <a:endCxn id="55" idx="1"/>
          </p:cNvCxnSpPr>
          <p:nvPr/>
        </p:nvCxnSpPr>
        <p:spPr>
          <a:xfrm rot="16200000" flipH="1">
            <a:off x="4407994" y="5203402"/>
            <a:ext cx="873047" cy="106239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Connector: Elbow 88">
            <a:extLst>
              <a:ext uri="{FF2B5EF4-FFF2-40B4-BE49-F238E27FC236}">
                <a16:creationId xmlns:a16="http://schemas.microsoft.com/office/drawing/2014/main" id="{27581B91-1E75-CEA9-9C2A-957205D90805}"/>
              </a:ext>
            </a:extLst>
          </p:cNvPr>
          <p:cNvCxnSpPr>
            <a:stCxn id="55" idx="2"/>
            <a:endCxn id="4" idx="1"/>
          </p:cNvCxnSpPr>
          <p:nvPr/>
        </p:nvCxnSpPr>
        <p:spPr>
          <a:xfrm rot="5400000" flipH="1">
            <a:off x="3590362" y="3390994"/>
            <a:ext cx="4967962" cy="1515630"/>
          </a:xfrm>
          <a:prstGeom prst="bentConnector4">
            <a:avLst>
              <a:gd name="adj1" fmla="val -2492"/>
              <a:gd name="adj2" fmla="val 28539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08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a:t>
            </a:r>
          </a:p>
        </p:txBody>
      </p:sp>
      <p:sp>
        <p:nvSpPr>
          <p:cNvPr id="3" name="Text Placeholder 2"/>
          <p:cNvSpPr>
            <a:spLocks noGrp="1"/>
          </p:cNvSpPr>
          <p:nvPr>
            <p:ph type="body" sz="quarter" idx="10"/>
          </p:nvPr>
        </p:nvSpPr>
        <p:spPr>
          <a:xfrm>
            <a:off x="649360" y="1436689"/>
            <a:ext cx="6373610" cy="4370387"/>
          </a:xfrm>
        </p:spPr>
        <p:txBody>
          <a:bodyPr/>
          <a:lstStyle/>
          <a:p>
            <a:r>
              <a:rPr lang="en-US"/>
              <a:t>How is shadow pricing method set?</a:t>
            </a:r>
          </a:p>
          <a:p>
            <a:pPr lvl="1"/>
            <a:r>
              <a:rPr lang="en-US" err="1"/>
              <a:t>Shadow_pricing.yaml</a:t>
            </a:r>
            <a:endParaRPr lang="en-US"/>
          </a:p>
          <a:p>
            <a:pPr lvl="1"/>
            <a:endParaRPr lang="en-US"/>
          </a:p>
          <a:p>
            <a:r>
              <a:rPr lang="en-US"/>
              <a:t>Land use field names for total employment and total students </a:t>
            </a:r>
          </a:p>
        </p:txBody>
      </p:sp>
      <p:pic>
        <p:nvPicPr>
          <p:cNvPr id="6" name="Picture 5" descr="Text&#10;&#10;Description automatically generated">
            <a:extLst>
              <a:ext uri="{FF2B5EF4-FFF2-40B4-BE49-F238E27FC236}">
                <a16:creationId xmlns:a16="http://schemas.microsoft.com/office/drawing/2014/main" id="{38270100-022D-7374-4AAC-6BA872D61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970" y="634556"/>
            <a:ext cx="5044924" cy="5392617"/>
          </a:xfrm>
          <a:prstGeom prst="rect">
            <a:avLst/>
          </a:prstGeom>
        </p:spPr>
      </p:pic>
      <p:cxnSp>
        <p:nvCxnSpPr>
          <p:cNvPr id="8" name="Straight Connector 7">
            <a:extLst>
              <a:ext uri="{FF2B5EF4-FFF2-40B4-BE49-F238E27FC236}">
                <a16:creationId xmlns:a16="http://schemas.microsoft.com/office/drawing/2014/main" id="{D50E75D3-A6E2-C2DA-C508-60AA9FA14489}"/>
              </a:ext>
            </a:extLst>
          </p:cNvPr>
          <p:cNvCxnSpPr/>
          <p:nvPr/>
        </p:nvCxnSpPr>
        <p:spPr>
          <a:xfrm>
            <a:off x="7022970" y="4572000"/>
            <a:ext cx="157042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39EF7424-B689-174F-BF4B-440AE699519D}"/>
              </a:ext>
            </a:extLst>
          </p:cNvPr>
          <p:cNvCxnSpPr/>
          <p:nvPr/>
        </p:nvCxnSpPr>
        <p:spPr>
          <a:xfrm>
            <a:off x="7022970" y="5009535"/>
            <a:ext cx="157042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 name="Straight Connector 3">
            <a:extLst>
              <a:ext uri="{FF2B5EF4-FFF2-40B4-BE49-F238E27FC236}">
                <a16:creationId xmlns:a16="http://schemas.microsoft.com/office/drawing/2014/main" id="{96A7EF06-F2B4-3A5F-980F-F11327C724C4}"/>
              </a:ext>
            </a:extLst>
          </p:cNvPr>
          <p:cNvCxnSpPr>
            <a:cxnSpLocks/>
          </p:cNvCxnSpPr>
          <p:nvPr/>
        </p:nvCxnSpPr>
        <p:spPr>
          <a:xfrm>
            <a:off x="7022970" y="3265054"/>
            <a:ext cx="1077321"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6985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62" y="286707"/>
            <a:ext cx="10792177" cy="960728"/>
          </a:xfrm>
        </p:spPr>
        <p:txBody>
          <a:bodyPr/>
          <a:lstStyle/>
          <a:p>
            <a:r>
              <a:rPr lang="en-US"/>
              <a:t>Implementation</a:t>
            </a:r>
          </a:p>
        </p:txBody>
      </p:sp>
      <p:sp>
        <p:nvSpPr>
          <p:cNvPr id="12" name="Rectangle: Rounded Corners 11">
            <a:extLst>
              <a:ext uri="{FF2B5EF4-FFF2-40B4-BE49-F238E27FC236}">
                <a16:creationId xmlns:a16="http://schemas.microsoft.com/office/drawing/2014/main" id="{F87FD603-12AD-DCD3-73AE-562B43A5C7E3}"/>
              </a:ext>
            </a:extLst>
          </p:cNvPr>
          <p:cNvSpPr/>
          <p:nvPr/>
        </p:nvSpPr>
        <p:spPr>
          <a:xfrm>
            <a:off x="5841242" y="3128891"/>
            <a:ext cx="5909480" cy="2808556"/>
          </a:xfrm>
          <a:prstGeom prst="round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DE28E9A4-21CE-9C1F-D6A1-02F5B83DA510}"/>
              </a:ext>
            </a:extLst>
          </p:cNvPr>
          <p:cNvCxnSpPr>
            <a:cxnSpLocks/>
          </p:cNvCxnSpPr>
          <p:nvPr/>
        </p:nvCxnSpPr>
        <p:spPr>
          <a:xfrm flipH="1">
            <a:off x="5058032" y="4193346"/>
            <a:ext cx="783210" cy="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A118356-5E6F-5327-3C87-543991D01081}"/>
              </a:ext>
            </a:extLst>
          </p:cNvPr>
          <p:cNvSpPr txBox="1"/>
          <p:nvPr/>
        </p:nvSpPr>
        <p:spPr>
          <a:xfrm>
            <a:off x="441278" y="2578584"/>
            <a:ext cx="4353636" cy="369332"/>
          </a:xfrm>
          <a:prstGeom prst="rect">
            <a:avLst/>
          </a:prstGeom>
          <a:noFill/>
        </p:spPr>
        <p:txBody>
          <a:bodyPr wrap="square" rtlCol="0">
            <a:spAutoFit/>
          </a:bodyPr>
          <a:lstStyle/>
          <a:p>
            <a:pPr algn="ctr"/>
            <a:r>
              <a:rPr lang="en-US">
                <a:solidFill>
                  <a:schemeClr val="tx2"/>
                </a:solidFill>
              </a:rPr>
              <a:t>Implemented in shadow_pricing.py</a:t>
            </a:r>
          </a:p>
        </p:txBody>
      </p:sp>
      <p:pic>
        <p:nvPicPr>
          <p:cNvPr id="28" name="Picture 27">
            <a:extLst>
              <a:ext uri="{FF2B5EF4-FFF2-40B4-BE49-F238E27FC236}">
                <a16:creationId xmlns:a16="http://schemas.microsoft.com/office/drawing/2014/main" id="{EE7B4390-D4E7-A674-8324-8EAE0B3EC564}"/>
              </a:ext>
            </a:extLst>
          </p:cNvPr>
          <p:cNvPicPr>
            <a:picLocks noChangeAspect="1"/>
          </p:cNvPicPr>
          <p:nvPr/>
        </p:nvPicPr>
        <p:blipFill>
          <a:blip r:embed="rId2"/>
          <a:stretch>
            <a:fillRect/>
          </a:stretch>
        </p:blipFill>
        <p:spPr>
          <a:xfrm>
            <a:off x="6092189" y="3606164"/>
            <a:ext cx="7621" cy="7621"/>
          </a:xfrm>
          <a:prstGeom prst="rect">
            <a:avLst/>
          </a:prstGeom>
        </p:spPr>
      </p:pic>
      <p:pic>
        <p:nvPicPr>
          <p:cNvPr id="32" name="Picture 31">
            <a:extLst>
              <a:ext uri="{FF2B5EF4-FFF2-40B4-BE49-F238E27FC236}">
                <a16:creationId xmlns:a16="http://schemas.microsoft.com/office/drawing/2014/main" id="{23F6E29F-B32E-BA79-AF33-69E595713070}"/>
              </a:ext>
            </a:extLst>
          </p:cNvPr>
          <p:cNvPicPr>
            <a:picLocks noChangeAspect="1"/>
          </p:cNvPicPr>
          <p:nvPr/>
        </p:nvPicPr>
        <p:blipFill>
          <a:blip r:embed="rId3"/>
          <a:stretch>
            <a:fillRect/>
          </a:stretch>
        </p:blipFill>
        <p:spPr>
          <a:xfrm>
            <a:off x="6226762" y="2091046"/>
            <a:ext cx="4879871" cy="3846401"/>
          </a:xfrm>
          <a:prstGeom prst="rect">
            <a:avLst/>
          </a:prstGeom>
        </p:spPr>
      </p:pic>
      <p:pic>
        <p:nvPicPr>
          <p:cNvPr id="4" name="Picture 3" descr="Text&#10;&#10;Description automatically generated">
            <a:extLst>
              <a:ext uri="{FF2B5EF4-FFF2-40B4-BE49-F238E27FC236}">
                <a16:creationId xmlns:a16="http://schemas.microsoft.com/office/drawing/2014/main" id="{1196F9BD-5EB7-E9B5-6BD5-20ADDDED6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60" y="2947916"/>
            <a:ext cx="4879872" cy="3069196"/>
          </a:xfrm>
          <a:prstGeom prst="rect">
            <a:avLst/>
          </a:prstGeom>
        </p:spPr>
      </p:pic>
    </p:spTree>
    <p:extLst>
      <p:ext uri="{BB962C8B-B14F-4D97-AF65-F5344CB8AC3E}">
        <p14:creationId xmlns:p14="http://schemas.microsoft.com/office/powerpoint/2010/main" val="3391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62" y="286707"/>
            <a:ext cx="10792177" cy="960728"/>
          </a:xfrm>
        </p:spPr>
        <p:txBody>
          <a:bodyPr/>
          <a:lstStyle/>
          <a:p>
            <a:r>
              <a:rPr lang="en-US"/>
              <a:t>Implementation</a:t>
            </a:r>
          </a:p>
        </p:txBody>
      </p:sp>
      <p:sp>
        <p:nvSpPr>
          <p:cNvPr id="21" name="TextBox 20">
            <a:extLst>
              <a:ext uri="{FF2B5EF4-FFF2-40B4-BE49-F238E27FC236}">
                <a16:creationId xmlns:a16="http://schemas.microsoft.com/office/drawing/2014/main" id="{0A118356-5E6F-5327-3C87-543991D01081}"/>
              </a:ext>
            </a:extLst>
          </p:cNvPr>
          <p:cNvSpPr txBox="1"/>
          <p:nvPr/>
        </p:nvSpPr>
        <p:spPr>
          <a:xfrm>
            <a:off x="92982" y="1426165"/>
            <a:ext cx="4353636" cy="369332"/>
          </a:xfrm>
          <a:prstGeom prst="rect">
            <a:avLst/>
          </a:prstGeom>
          <a:noFill/>
        </p:spPr>
        <p:txBody>
          <a:bodyPr wrap="square" rtlCol="0">
            <a:spAutoFit/>
          </a:bodyPr>
          <a:lstStyle/>
          <a:p>
            <a:pPr algn="ctr"/>
            <a:r>
              <a:rPr lang="en-US" dirty="0">
                <a:solidFill>
                  <a:schemeClr val="tx2"/>
                </a:solidFill>
              </a:rPr>
              <a:t>Implemented in mp_tasks.py</a:t>
            </a:r>
          </a:p>
        </p:txBody>
      </p:sp>
      <p:pic>
        <p:nvPicPr>
          <p:cNvPr id="28" name="Picture 27">
            <a:extLst>
              <a:ext uri="{FF2B5EF4-FFF2-40B4-BE49-F238E27FC236}">
                <a16:creationId xmlns:a16="http://schemas.microsoft.com/office/drawing/2014/main" id="{EE7B4390-D4E7-A674-8324-8EAE0B3EC564}"/>
              </a:ext>
            </a:extLst>
          </p:cNvPr>
          <p:cNvPicPr>
            <a:picLocks noChangeAspect="1"/>
          </p:cNvPicPr>
          <p:nvPr/>
        </p:nvPicPr>
        <p:blipFill>
          <a:blip r:embed="rId2"/>
          <a:stretch>
            <a:fillRect/>
          </a:stretch>
        </p:blipFill>
        <p:spPr>
          <a:xfrm>
            <a:off x="6092189" y="3606164"/>
            <a:ext cx="7621" cy="7621"/>
          </a:xfrm>
          <a:prstGeom prst="rect">
            <a:avLst/>
          </a:prstGeom>
        </p:spPr>
      </p:pic>
      <p:pic>
        <p:nvPicPr>
          <p:cNvPr id="32" name="Picture 31">
            <a:extLst>
              <a:ext uri="{FF2B5EF4-FFF2-40B4-BE49-F238E27FC236}">
                <a16:creationId xmlns:a16="http://schemas.microsoft.com/office/drawing/2014/main" id="{23F6E29F-B32E-BA79-AF33-69E595713070}"/>
              </a:ext>
            </a:extLst>
          </p:cNvPr>
          <p:cNvPicPr>
            <a:picLocks noChangeAspect="1"/>
          </p:cNvPicPr>
          <p:nvPr/>
        </p:nvPicPr>
        <p:blipFill>
          <a:blip r:embed="rId3">
            <a:alphaModFix amt="20000"/>
          </a:blip>
          <a:stretch>
            <a:fillRect/>
          </a:stretch>
        </p:blipFill>
        <p:spPr>
          <a:xfrm>
            <a:off x="6968099" y="2091046"/>
            <a:ext cx="4879871" cy="3846401"/>
          </a:xfrm>
          <a:prstGeom prst="rect">
            <a:avLst/>
          </a:prstGeom>
        </p:spPr>
      </p:pic>
      <p:cxnSp>
        <p:nvCxnSpPr>
          <p:cNvPr id="6" name="Connector: Elbow 5">
            <a:extLst>
              <a:ext uri="{FF2B5EF4-FFF2-40B4-BE49-F238E27FC236}">
                <a16:creationId xmlns:a16="http://schemas.microsoft.com/office/drawing/2014/main" id="{E4CB0818-8650-BC44-86C6-A0A23C2A2453}"/>
              </a:ext>
            </a:extLst>
          </p:cNvPr>
          <p:cNvCxnSpPr>
            <a:cxnSpLocks/>
          </p:cNvCxnSpPr>
          <p:nvPr/>
        </p:nvCxnSpPr>
        <p:spPr>
          <a:xfrm rot="10800000" flipV="1">
            <a:off x="5058033" y="4174836"/>
            <a:ext cx="714695" cy="307676"/>
          </a:xfrm>
          <a:prstGeom prst="bentConnector3">
            <a:avLst/>
          </a:prstGeom>
        </p:spPr>
        <p:style>
          <a:lnRef idx="2">
            <a:schemeClr val="accent4"/>
          </a:lnRef>
          <a:fillRef idx="0">
            <a:schemeClr val="accent4"/>
          </a:fillRef>
          <a:effectRef idx="1">
            <a:schemeClr val="accent4"/>
          </a:effectRef>
          <a:fontRef idx="minor">
            <a:schemeClr val="tx1"/>
          </a:fontRef>
        </p:style>
      </p:cxnSp>
      <p:pic>
        <p:nvPicPr>
          <p:cNvPr id="5" name="Picture 4" descr="Text&#10;&#10;Description automatically generated">
            <a:extLst>
              <a:ext uri="{FF2B5EF4-FFF2-40B4-BE49-F238E27FC236}">
                <a16:creationId xmlns:a16="http://schemas.microsoft.com/office/drawing/2014/main" id="{C455DCDF-77E1-8B67-D9AE-248CD5E30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30" y="5007726"/>
            <a:ext cx="5166808" cy="929721"/>
          </a:xfrm>
          <a:prstGeom prst="rect">
            <a:avLst/>
          </a:prstGeom>
        </p:spPr>
      </p:pic>
      <p:pic>
        <p:nvPicPr>
          <p:cNvPr id="8" name="Picture 7" descr="Text&#10;&#10;Description automatically generated">
            <a:extLst>
              <a:ext uri="{FF2B5EF4-FFF2-40B4-BE49-F238E27FC236}">
                <a16:creationId xmlns:a16="http://schemas.microsoft.com/office/drawing/2014/main" id="{6E49A365-56BF-35AE-9CC2-30EF277C6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030" y="1885154"/>
            <a:ext cx="4746935" cy="3087691"/>
          </a:xfrm>
          <a:prstGeom prst="rect">
            <a:avLst/>
          </a:prstGeom>
        </p:spPr>
      </p:pic>
      <p:sp>
        <p:nvSpPr>
          <p:cNvPr id="10" name="Rectangle: Rounded Corners 9">
            <a:extLst>
              <a:ext uri="{FF2B5EF4-FFF2-40B4-BE49-F238E27FC236}">
                <a16:creationId xmlns:a16="http://schemas.microsoft.com/office/drawing/2014/main" id="{90436F1C-E95F-F871-445A-1EEC766B556F}"/>
              </a:ext>
            </a:extLst>
          </p:cNvPr>
          <p:cNvSpPr/>
          <p:nvPr/>
        </p:nvSpPr>
        <p:spPr>
          <a:xfrm>
            <a:off x="5841242" y="3128891"/>
            <a:ext cx="5909480" cy="2808556"/>
          </a:xfrm>
          <a:prstGeom prst="roundRect">
            <a:avLst/>
          </a:prstGeom>
          <a:noFill/>
          <a:ln w="28575">
            <a:solidFill>
              <a:srgbClr val="FFC000"/>
            </a:solidFill>
            <a:prstDash val="lg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ACEADB-B4AB-3208-A920-4105ED6CE911}"/>
              </a:ext>
            </a:extLst>
          </p:cNvPr>
          <p:cNvSpPr txBox="1"/>
          <p:nvPr/>
        </p:nvSpPr>
        <p:spPr>
          <a:xfrm>
            <a:off x="7171012" y="1424349"/>
            <a:ext cx="4451927" cy="646331"/>
          </a:xfrm>
          <a:prstGeom prst="rect">
            <a:avLst/>
          </a:prstGeom>
          <a:noFill/>
        </p:spPr>
        <p:txBody>
          <a:bodyPr wrap="square" rtlCol="0">
            <a:spAutoFit/>
          </a:bodyPr>
          <a:lstStyle/>
          <a:p>
            <a:pPr algn="ctr"/>
            <a:r>
              <a:rPr lang="en-US" dirty="0">
                <a:solidFill>
                  <a:srgbClr val="FFC000"/>
                </a:solidFill>
              </a:rPr>
              <a:t>Initiating extra multiprocessing arrays to pool choices across subprocesses</a:t>
            </a:r>
          </a:p>
        </p:txBody>
      </p:sp>
    </p:spTree>
    <p:extLst>
      <p:ext uri="{BB962C8B-B14F-4D97-AF65-F5344CB8AC3E}">
        <p14:creationId xmlns:p14="http://schemas.microsoft.com/office/powerpoint/2010/main" val="1508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62" y="286707"/>
            <a:ext cx="10792177" cy="960728"/>
          </a:xfrm>
        </p:spPr>
        <p:txBody>
          <a:bodyPr/>
          <a:lstStyle/>
          <a:p>
            <a:r>
              <a:rPr lang="en-US"/>
              <a:t>Implementation</a:t>
            </a:r>
          </a:p>
        </p:txBody>
      </p:sp>
      <p:sp>
        <p:nvSpPr>
          <p:cNvPr id="12" name="Rectangle: Rounded Corners 11">
            <a:extLst>
              <a:ext uri="{FF2B5EF4-FFF2-40B4-BE49-F238E27FC236}">
                <a16:creationId xmlns:a16="http://schemas.microsoft.com/office/drawing/2014/main" id="{F87FD603-12AD-DCD3-73AE-562B43A5C7E3}"/>
              </a:ext>
            </a:extLst>
          </p:cNvPr>
          <p:cNvSpPr/>
          <p:nvPr/>
        </p:nvSpPr>
        <p:spPr>
          <a:xfrm>
            <a:off x="5841242" y="2615528"/>
            <a:ext cx="5909480" cy="484894"/>
          </a:xfrm>
          <a:prstGeom prst="round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A118356-5E6F-5327-3C87-543991D01081}"/>
              </a:ext>
            </a:extLst>
          </p:cNvPr>
          <p:cNvSpPr txBox="1"/>
          <p:nvPr/>
        </p:nvSpPr>
        <p:spPr>
          <a:xfrm>
            <a:off x="2794185" y="1225352"/>
            <a:ext cx="4353636" cy="369332"/>
          </a:xfrm>
          <a:prstGeom prst="rect">
            <a:avLst/>
          </a:prstGeom>
          <a:noFill/>
        </p:spPr>
        <p:txBody>
          <a:bodyPr wrap="square" rtlCol="0">
            <a:spAutoFit/>
          </a:bodyPr>
          <a:lstStyle/>
          <a:p>
            <a:pPr algn="ctr"/>
            <a:r>
              <a:rPr lang="en-US" dirty="0">
                <a:solidFill>
                  <a:schemeClr val="tx2"/>
                </a:solidFill>
              </a:rPr>
              <a:t>Implemented in location_choice.py</a:t>
            </a:r>
          </a:p>
        </p:txBody>
      </p:sp>
      <p:pic>
        <p:nvPicPr>
          <p:cNvPr id="28" name="Picture 27">
            <a:extLst>
              <a:ext uri="{FF2B5EF4-FFF2-40B4-BE49-F238E27FC236}">
                <a16:creationId xmlns:a16="http://schemas.microsoft.com/office/drawing/2014/main" id="{EE7B4390-D4E7-A674-8324-8EAE0B3EC564}"/>
              </a:ext>
            </a:extLst>
          </p:cNvPr>
          <p:cNvPicPr>
            <a:picLocks noChangeAspect="1"/>
          </p:cNvPicPr>
          <p:nvPr/>
        </p:nvPicPr>
        <p:blipFill>
          <a:blip r:embed="rId2"/>
          <a:stretch>
            <a:fillRect/>
          </a:stretch>
        </p:blipFill>
        <p:spPr>
          <a:xfrm>
            <a:off x="6092189" y="3606164"/>
            <a:ext cx="7621" cy="7621"/>
          </a:xfrm>
          <a:prstGeom prst="rect">
            <a:avLst/>
          </a:prstGeom>
        </p:spPr>
      </p:pic>
      <p:pic>
        <p:nvPicPr>
          <p:cNvPr id="32" name="Picture 31">
            <a:extLst>
              <a:ext uri="{FF2B5EF4-FFF2-40B4-BE49-F238E27FC236}">
                <a16:creationId xmlns:a16="http://schemas.microsoft.com/office/drawing/2014/main" id="{23F6E29F-B32E-BA79-AF33-69E595713070}"/>
              </a:ext>
            </a:extLst>
          </p:cNvPr>
          <p:cNvPicPr>
            <a:picLocks noChangeAspect="1"/>
          </p:cNvPicPr>
          <p:nvPr/>
        </p:nvPicPr>
        <p:blipFill>
          <a:blip r:embed="rId3"/>
          <a:stretch>
            <a:fillRect/>
          </a:stretch>
        </p:blipFill>
        <p:spPr>
          <a:xfrm>
            <a:off x="6226762" y="2091046"/>
            <a:ext cx="4879871" cy="3846401"/>
          </a:xfrm>
          <a:prstGeom prst="rect">
            <a:avLst/>
          </a:prstGeom>
        </p:spPr>
      </p:pic>
      <p:cxnSp>
        <p:nvCxnSpPr>
          <p:cNvPr id="6" name="Connector: Elbow 5">
            <a:extLst>
              <a:ext uri="{FF2B5EF4-FFF2-40B4-BE49-F238E27FC236}">
                <a16:creationId xmlns:a16="http://schemas.microsoft.com/office/drawing/2014/main" id="{E4CB0818-8650-BC44-86C6-A0A23C2A2453}"/>
              </a:ext>
            </a:extLst>
          </p:cNvPr>
          <p:cNvCxnSpPr>
            <a:cxnSpLocks/>
            <a:stCxn id="12" idx="1"/>
          </p:cNvCxnSpPr>
          <p:nvPr/>
        </p:nvCxnSpPr>
        <p:spPr>
          <a:xfrm rot="10800000" flipV="1">
            <a:off x="5058032" y="2857974"/>
            <a:ext cx="783210" cy="1624539"/>
          </a:xfrm>
          <a:prstGeom prst="bentConnector3">
            <a:avLst/>
          </a:prstGeom>
        </p:spPr>
        <p:style>
          <a:lnRef idx="2">
            <a:schemeClr val="accent4"/>
          </a:lnRef>
          <a:fillRef idx="0">
            <a:schemeClr val="accent4"/>
          </a:fillRef>
          <a:effectRef idx="1">
            <a:schemeClr val="accent4"/>
          </a:effectRef>
          <a:fontRef idx="minor">
            <a:schemeClr val="tx1"/>
          </a:fontRef>
        </p:style>
      </p:cxnSp>
      <p:pic>
        <p:nvPicPr>
          <p:cNvPr id="9" name="Picture 8" descr="Text&#10;&#10;Description automatically generated">
            <a:extLst>
              <a:ext uri="{FF2B5EF4-FFF2-40B4-BE49-F238E27FC236}">
                <a16:creationId xmlns:a16="http://schemas.microsoft.com/office/drawing/2014/main" id="{E1F58357-2B5C-F5A9-D890-916D64211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7" y="3227306"/>
            <a:ext cx="4976964" cy="3220262"/>
          </a:xfrm>
          <a:prstGeom prst="rect">
            <a:avLst/>
          </a:prstGeom>
        </p:spPr>
      </p:pic>
      <p:pic>
        <p:nvPicPr>
          <p:cNvPr id="11" name="Picture 10" descr="Text&#10;&#10;Description automatically generated">
            <a:extLst>
              <a:ext uri="{FF2B5EF4-FFF2-40B4-BE49-F238E27FC236}">
                <a16:creationId xmlns:a16="http://schemas.microsoft.com/office/drawing/2014/main" id="{D2E3F9A7-E932-04D1-B2A1-D0400AB2440D}"/>
              </a:ext>
            </a:extLst>
          </p:cNvPr>
          <p:cNvPicPr>
            <a:picLocks noChangeAspect="1"/>
          </p:cNvPicPr>
          <p:nvPr/>
        </p:nvPicPr>
        <p:blipFill rotWithShape="1">
          <a:blip r:embed="rId5">
            <a:extLst>
              <a:ext uri="{28A0092B-C50C-407E-A947-70E740481C1C}">
                <a14:useLocalDpi xmlns:a14="http://schemas.microsoft.com/office/drawing/2010/main" val="0"/>
              </a:ext>
            </a:extLst>
          </a:blip>
          <a:srcRect r="33599"/>
          <a:stretch/>
        </p:blipFill>
        <p:spPr>
          <a:xfrm>
            <a:off x="81067" y="1589379"/>
            <a:ext cx="4635575" cy="1604077"/>
          </a:xfrm>
          <a:prstGeom prst="rect">
            <a:avLst/>
          </a:prstGeom>
        </p:spPr>
      </p:pic>
    </p:spTree>
    <p:extLst>
      <p:ext uri="{BB962C8B-B14F-4D97-AF65-F5344CB8AC3E}">
        <p14:creationId xmlns:p14="http://schemas.microsoft.com/office/powerpoint/2010/main" val="137359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 </a:t>
            </a:r>
            <a:r>
              <a:rPr lang="en-US" dirty="0" err="1"/>
              <a:t>MTC</a:t>
            </a:r>
            <a:r>
              <a:rPr lang="en-US" dirty="0"/>
              <a:t> full model: persons-to-simulate set size change per </a:t>
            </a:r>
            <a:r>
              <a:rPr lang="en-US" dirty="0" err="1"/>
              <a:t>iter</a:t>
            </a:r>
            <a:r>
              <a:rPr lang="en-US" dirty="0"/>
              <a:t> </a:t>
            </a:r>
          </a:p>
        </p:txBody>
      </p:sp>
      <p:graphicFrame>
        <p:nvGraphicFramePr>
          <p:cNvPr id="3" name="Chart 2">
            <a:extLst>
              <a:ext uri="{FF2B5EF4-FFF2-40B4-BE49-F238E27FC236}">
                <a16:creationId xmlns:a16="http://schemas.microsoft.com/office/drawing/2014/main" id="{51761030-6DEC-A959-E3BB-CAE3C1A9FD36}"/>
              </a:ext>
            </a:extLst>
          </p:cNvPr>
          <p:cNvGraphicFramePr>
            <a:graphicFrameLocks/>
          </p:cNvGraphicFramePr>
          <p:nvPr>
            <p:extLst>
              <p:ext uri="{D42A27DB-BD31-4B8C-83A1-F6EECF244321}">
                <p14:modId xmlns:p14="http://schemas.microsoft.com/office/powerpoint/2010/main" val="2539918477"/>
              </p:ext>
            </p:extLst>
          </p:nvPr>
        </p:nvGraphicFramePr>
        <p:xfrm>
          <a:off x="307482" y="1804280"/>
          <a:ext cx="5518007" cy="3508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3E35F261-C0B7-A51A-779E-ECC7BD8BC9FB}"/>
              </a:ext>
            </a:extLst>
          </p:cNvPr>
          <p:cNvGraphicFramePr>
            <a:graphicFrameLocks/>
          </p:cNvGraphicFramePr>
          <p:nvPr>
            <p:extLst>
              <p:ext uri="{D42A27DB-BD31-4B8C-83A1-F6EECF244321}">
                <p14:modId xmlns:p14="http://schemas.microsoft.com/office/powerpoint/2010/main" val="1784811779"/>
              </p:ext>
            </p:extLst>
          </p:nvPr>
        </p:nvGraphicFramePr>
        <p:xfrm>
          <a:off x="5825489" y="1831131"/>
          <a:ext cx="5756910" cy="3481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99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1" y="108671"/>
            <a:ext cx="10792177" cy="960728"/>
          </a:xfrm>
        </p:spPr>
        <p:txBody>
          <a:bodyPr/>
          <a:lstStyle/>
          <a:p>
            <a:r>
              <a:rPr lang="en-US" dirty="0" err="1"/>
              <a:t>MTC</a:t>
            </a:r>
            <a:r>
              <a:rPr lang="en-US" dirty="0"/>
              <a:t> full model: convergence</a:t>
            </a:r>
          </a:p>
        </p:txBody>
      </p:sp>
      <p:graphicFrame>
        <p:nvGraphicFramePr>
          <p:cNvPr id="6" name="Chart 5">
            <a:extLst>
              <a:ext uri="{FF2B5EF4-FFF2-40B4-BE49-F238E27FC236}">
                <a16:creationId xmlns:a16="http://schemas.microsoft.com/office/drawing/2014/main" id="{9886BC28-ADF0-7B17-68EE-18973AC0790B}"/>
              </a:ext>
            </a:extLst>
          </p:cNvPr>
          <p:cNvGraphicFramePr>
            <a:graphicFrameLocks/>
          </p:cNvGraphicFramePr>
          <p:nvPr>
            <p:extLst>
              <p:ext uri="{D42A27DB-BD31-4B8C-83A1-F6EECF244321}">
                <p14:modId xmlns:p14="http://schemas.microsoft.com/office/powerpoint/2010/main" val="3594923931"/>
              </p:ext>
            </p:extLst>
          </p:nvPr>
        </p:nvGraphicFramePr>
        <p:xfrm>
          <a:off x="6096000" y="1441607"/>
          <a:ext cx="5878749" cy="4239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09CA88A-7877-6B94-DA19-A2C3F31C444B}"/>
              </a:ext>
            </a:extLst>
          </p:cNvPr>
          <p:cNvGraphicFramePr>
            <a:graphicFrameLocks/>
          </p:cNvGraphicFramePr>
          <p:nvPr>
            <p:extLst>
              <p:ext uri="{D42A27DB-BD31-4B8C-83A1-F6EECF244321}">
                <p14:modId xmlns:p14="http://schemas.microsoft.com/office/powerpoint/2010/main" val="3780406469"/>
              </p:ext>
            </p:extLst>
          </p:nvPr>
        </p:nvGraphicFramePr>
        <p:xfrm>
          <a:off x="469024" y="1441608"/>
          <a:ext cx="5523214" cy="4239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74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99DB-3160-4B6E-93A6-EFE3FA48CA5F}"/>
              </a:ext>
            </a:extLst>
          </p:cNvPr>
          <p:cNvSpPr>
            <a:spLocks noGrp="1"/>
          </p:cNvSpPr>
          <p:nvPr>
            <p:ph type="body" sz="quarter" idx="10"/>
          </p:nvPr>
        </p:nvSpPr>
        <p:spPr/>
        <p:txBody>
          <a:bodyPr/>
          <a:lstStyle/>
          <a:p>
            <a:r>
              <a:rPr lang="en-US" dirty="0"/>
              <a:t>Constrained mandatory location choice model</a:t>
            </a:r>
          </a:p>
        </p:txBody>
      </p:sp>
    </p:spTree>
    <p:extLst>
      <p:ext uri="{BB962C8B-B14F-4D97-AF65-F5344CB8AC3E}">
        <p14:creationId xmlns:p14="http://schemas.microsoft.com/office/powerpoint/2010/main" val="55224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MTC</a:t>
            </a:r>
            <a:r>
              <a:rPr lang="en-US" dirty="0"/>
              <a:t> full model: Run time</a:t>
            </a:r>
          </a:p>
        </p:txBody>
      </p:sp>
      <p:sp>
        <p:nvSpPr>
          <p:cNvPr id="5" name="Text Placeholder 4">
            <a:extLst>
              <a:ext uri="{FF2B5EF4-FFF2-40B4-BE49-F238E27FC236}">
                <a16:creationId xmlns:a16="http://schemas.microsoft.com/office/drawing/2014/main" id="{998D1EED-7665-6C12-20CF-6D59914FF14D}"/>
              </a:ext>
            </a:extLst>
          </p:cNvPr>
          <p:cNvSpPr>
            <a:spLocks noGrp="1"/>
          </p:cNvSpPr>
          <p:nvPr>
            <p:ph type="body" sz="quarter" idx="10"/>
          </p:nvPr>
        </p:nvSpPr>
        <p:spPr/>
        <p:txBody>
          <a:bodyPr/>
          <a:lstStyle/>
          <a:p>
            <a:r>
              <a:rPr lang="en-US" dirty="0"/>
              <a:t>10 iteration run</a:t>
            </a:r>
          </a:p>
        </p:txBody>
      </p:sp>
      <p:sp>
        <p:nvSpPr>
          <p:cNvPr id="10" name="TextBox 9">
            <a:extLst>
              <a:ext uri="{FF2B5EF4-FFF2-40B4-BE49-F238E27FC236}">
                <a16:creationId xmlns:a16="http://schemas.microsoft.com/office/drawing/2014/main" id="{263961B8-4299-4D65-6DEA-3B43418EB18C}"/>
              </a:ext>
            </a:extLst>
          </p:cNvPr>
          <p:cNvSpPr txBox="1"/>
          <p:nvPr/>
        </p:nvSpPr>
        <p:spPr>
          <a:xfrm>
            <a:off x="496311" y="5618375"/>
            <a:ext cx="3997868" cy="523220"/>
          </a:xfrm>
          <a:prstGeom prst="rect">
            <a:avLst/>
          </a:prstGeom>
          <a:noFill/>
        </p:spPr>
        <p:txBody>
          <a:bodyPr wrap="square" rtlCol="0">
            <a:spAutoFit/>
          </a:bodyPr>
          <a:lstStyle/>
          <a:p>
            <a:r>
              <a:rPr lang="en-US" sz="1400" dirty="0">
                <a:solidFill>
                  <a:schemeClr val="tx1">
                    <a:lumMod val="50000"/>
                    <a:lumOff val="50000"/>
                  </a:schemeClr>
                </a:solidFill>
              </a:rPr>
              <a:t>20 intel cores</a:t>
            </a:r>
          </a:p>
          <a:p>
            <a:r>
              <a:rPr lang="en-US" sz="1400" dirty="0" err="1">
                <a:solidFill>
                  <a:schemeClr val="tx1">
                    <a:lumMod val="50000"/>
                    <a:lumOff val="50000"/>
                  </a:schemeClr>
                </a:solidFill>
              </a:rPr>
              <a:t>Chunk_size</a:t>
            </a:r>
            <a:r>
              <a:rPr lang="en-US" sz="1400" dirty="0">
                <a:solidFill>
                  <a:schemeClr val="tx1">
                    <a:lumMod val="50000"/>
                    <a:lumOff val="50000"/>
                  </a:schemeClr>
                </a:solidFill>
              </a:rPr>
              <a:t>: 0 (as much ram as needed)</a:t>
            </a:r>
          </a:p>
        </p:txBody>
      </p:sp>
      <p:graphicFrame>
        <p:nvGraphicFramePr>
          <p:cNvPr id="4" name="Chart 3">
            <a:extLst>
              <a:ext uri="{FF2B5EF4-FFF2-40B4-BE49-F238E27FC236}">
                <a16:creationId xmlns:a16="http://schemas.microsoft.com/office/drawing/2014/main" id="{4BCE1539-4CBF-13C7-8183-E05F3D8467D5}"/>
              </a:ext>
            </a:extLst>
          </p:cNvPr>
          <p:cNvGraphicFramePr>
            <a:graphicFrameLocks/>
          </p:cNvGraphicFramePr>
          <p:nvPr>
            <p:extLst>
              <p:ext uri="{D42A27DB-BD31-4B8C-83A1-F6EECF244321}">
                <p14:modId xmlns:p14="http://schemas.microsoft.com/office/powerpoint/2010/main" val="996779181"/>
              </p:ext>
            </p:extLst>
          </p:nvPr>
        </p:nvGraphicFramePr>
        <p:xfrm>
          <a:off x="579747" y="2190626"/>
          <a:ext cx="5149843" cy="32957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DEA8D31-45D2-F5CF-44DC-B50510B81A61}"/>
              </a:ext>
            </a:extLst>
          </p:cNvPr>
          <p:cNvGraphicFramePr>
            <a:graphicFrameLocks/>
          </p:cNvGraphicFramePr>
          <p:nvPr>
            <p:extLst>
              <p:ext uri="{D42A27DB-BD31-4B8C-83A1-F6EECF244321}">
                <p14:modId xmlns:p14="http://schemas.microsoft.com/office/powerpoint/2010/main" val="4253577318"/>
              </p:ext>
            </p:extLst>
          </p:nvPr>
        </p:nvGraphicFramePr>
        <p:xfrm>
          <a:off x="5729590" y="2190626"/>
          <a:ext cx="5672893" cy="3277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8024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MTC</a:t>
            </a:r>
            <a:r>
              <a:rPr lang="en-US" dirty="0"/>
              <a:t> full model: average half-tour length change</a:t>
            </a:r>
          </a:p>
        </p:txBody>
      </p:sp>
      <p:graphicFrame>
        <p:nvGraphicFramePr>
          <p:cNvPr id="5" name="Chart 4">
            <a:extLst>
              <a:ext uri="{FF2B5EF4-FFF2-40B4-BE49-F238E27FC236}">
                <a16:creationId xmlns:a16="http://schemas.microsoft.com/office/drawing/2014/main" id="{E3D516C8-FD1A-6743-6D90-EF29700E42FA}"/>
              </a:ext>
            </a:extLst>
          </p:cNvPr>
          <p:cNvGraphicFramePr>
            <a:graphicFrameLocks/>
          </p:cNvGraphicFramePr>
          <p:nvPr>
            <p:extLst>
              <p:ext uri="{D42A27DB-BD31-4B8C-83A1-F6EECF244321}">
                <p14:modId xmlns:p14="http://schemas.microsoft.com/office/powerpoint/2010/main" val="429820076"/>
              </p:ext>
            </p:extLst>
          </p:nvPr>
        </p:nvGraphicFramePr>
        <p:xfrm>
          <a:off x="231337" y="2081415"/>
          <a:ext cx="5864664" cy="3589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7C31F02-434D-60A0-3C4A-6E2C0719D6AB}"/>
              </a:ext>
            </a:extLst>
          </p:cNvPr>
          <p:cNvGraphicFramePr>
            <a:graphicFrameLocks/>
          </p:cNvGraphicFramePr>
          <p:nvPr>
            <p:extLst>
              <p:ext uri="{D42A27DB-BD31-4B8C-83A1-F6EECF244321}">
                <p14:modId xmlns:p14="http://schemas.microsoft.com/office/powerpoint/2010/main" val="3111338493"/>
              </p:ext>
            </p:extLst>
          </p:nvPr>
        </p:nvGraphicFramePr>
        <p:xfrm>
          <a:off x="6186309" y="2081415"/>
          <a:ext cx="5396089" cy="3589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70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SEMCOG 2zone: persons-to-simulate set size change per </a:t>
            </a:r>
            <a:r>
              <a:rPr lang="en-US" dirty="0" err="1"/>
              <a:t>iter</a:t>
            </a:r>
            <a:r>
              <a:rPr lang="en-US" dirty="0"/>
              <a:t> </a:t>
            </a:r>
          </a:p>
        </p:txBody>
      </p:sp>
      <p:graphicFrame>
        <p:nvGraphicFramePr>
          <p:cNvPr id="4" name="Chart 3">
            <a:extLst>
              <a:ext uri="{FF2B5EF4-FFF2-40B4-BE49-F238E27FC236}">
                <a16:creationId xmlns:a16="http://schemas.microsoft.com/office/drawing/2014/main" id="{92B46042-297A-A179-0B07-A2870B23DB98}"/>
              </a:ext>
            </a:extLst>
          </p:cNvPr>
          <p:cNvGraphicFramePr>
            <a:graphicFrameLocks/>
          </p:cNvGraphicFramePr>
          <p:nvPr>
            <p:extLst>
              <p:ext uri="{D42A27DB-BD31-4B8C-83A1-F6EECF244321}">
                <p14:modId xmlns:p14="http://schemas.microsoft.com/office/powerpoint/2010/main" val="1032111416"/>
              </p:ext>
            </p:extLst>
          </p:nvPr>
        </p:nvGraphicFramePr>
        <p:xfrm>
          <a:off x="2096655" y="1607127"/>
          <a:ext cx="6984592" cy="408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52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1" y="108671"/>
            <a:ext cx="10792177" cy="960728"/>
          </a:xfrm>
        </p:spPr>
        <p:txBody>
          <a:bodyPr/>
          <a:lstStyle/>
          <a:p>
            <a:r>
              <a:rPr lang="en-US" dirty="0"/>
              <a:t>SEMCOG 2-zone: Percent of </a:t>
            </a:r>
            <a:r>
              <a:rPr lang="en-US" dirty="0" err="1"/>
              <a:t>MAZs</a:t>
            </a:r>
            <a:r>
              <a:rPr lang="en-US" dirty="0"/>
              <a:t> not reaching convergence</a:t>
            </a:r>
          </a:p>
        </p:txBody>
      </p:sp>
      <p:graphicFrame>
        <p:nvGraphicFramePr>
          <p:cNvPr id="3" name="Chart 2">
            <a:extLst>
              <a:ext uri="{FF2B5EF4-FFF2-40B4-BE49-F238E27FC236}">
                <a16:creationId xmlns:a16="http://schemas.microsoft.com/office/drawing/2014/main" id="{4E1DB990-CC0E-5EC8-6816-4AAB61749C81}"/>
              </a:ext>
            </a:extLst>
          </p:cNvPr>
          <p:cNvGraphicFramePr>
            <a:graphicFrameLocks/>
          </p:cNvGraphicFramePr>
          <p:nvPr>
            <p:extLst>
              <p:ext uri="{D42A27DB-BD31-4B8C-83A1-F6EECF244321}">
                <p14:modId xmlns:p14="http://schemas.microsoft.com/office/powerpoint/2010/main" val="1269478240"/>
              </p:ext>
            </p:extLst>
          </p:nvPr>
        </p:nvGraphicFramePr>
        <p:xfrm>
          <a:off x="1116931" y="1178799"/>
          <a:ext cx="6979920" cy="407289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40AB86A-99BD-B8D5-BFCD-7A246A973DA7}"/>
              </a:ext>
            </a:extLst>
          </p:cNvPr>
          <p:cNvSpPr txBox="1"/>
          <p:nvPr/>
        </p:nvSpPr>
        <p:spPr>
          <a:xfrm>
            <a:off x="8288977" y="1858156"/>
            <a:ext cx="3700492"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Note: convergence for CT-RAMP is based on proportion of workers in </a:t>
            </a:r>
            <a:r>
              <a:rPr lang="en-US" dirty="0" err="1">
                <a:solidFill>
                  <a:schemeClr val="tx2"/>
                </a:solidFill>
              </a:rPr>
              <a:t>MAZ</a:t>
            </a:r>
            <a:r>
              <a:rPr lang="en-US" dirty="0">
                <a:solidFill>
                  <a:schemeClr val="tx2"/>
                </a:solidFill>
              </a:rPr>
              <a:t> compared to proportion of size term in </a:t>
            </a:r>
            <a:r>
              <a:rPr lang="en-US" dirty="0" err="1">
                <a:solidFill>
                  <a:schemeClr val="tx2"/>
                </a:solidFill>
              </a:rPr>
              <a:t>MAZ</a:t>
            </a:r>
            <a:endParaRPr lang="en-US" dirty="0">
              <a:solidFill>
                <a:schemeClr val="tx2"/>
              </a:solidFill>
            </a:endParaRP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There are four size term segments (by income group) so if any of the four fail to reach convergence, </a:t>
            </a:r>
            <a:r>
              <a:rPr lang="en-US" dirty="0" err="1">
                <a:solidFill>
                  <a:schemeClr val="tx2"/>
                </a:solidFill>
              </a:rPr>
              <a:t>MAZ</a:t>
            </a:r>
            <a:r>
              <a:rPr lang="en-US" dirty="0">
                <a:solidFill>
                  <a:schemeClr val="tx2"/>
                </a:solidFill>
              </a:rPr>
              <a:t> is flagged as failing for CT-RAMP</a:t>
            </a:r>
          </a:p>
        </p:txBody>
      </p:sp>
    </p:spTree>
    <p:extLst>
      <p:ext uri="{BB962C8B-B14F-4D97-AF65-F5344CB8AC3E}">
        <p14:creationId xmlns:p14="http://schemas.microsoft.com/office/powerpoint/2010/main" val="16931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SEMCOG 2-zone: Run time</a:t>
            </a:r>
          </a:p>
        </p:txBody>
      </p:sp>
      <p:sp>
        <p:nvSpPr>
          <p:cNvPr id="5" name="Text Placeholder 4">
            <a:extLst>
              <a:ext uri="{FF2B5EF4-FFF2-40B4-BE49-F238E27FC236}">
                <a16:creationId xmlns:a16="http://schemas.microsoft.com/office/drawing/2014/main" id="{998D1EED-7665-6C12-20CF-6D59914FF14D}"/>
              </a:ext>
            </a:extLst>
          </p:cNvPr>
          <p:cNvSpPr>
            <a:spLocks noGrp="1"/>
          </p:cNvSpPr>
          <p:nvPr>
            <p:ph type="body" sz="quarter" idx="10"/>
          </p:nvPr>
        </p:nvSpPr>
        <p:spPr/>
        <p:txBody>
          <a:bodyPr/>
          <a:lstStyle/>
          <a:p>
            <a:r>
              <a:rPr lang="en-US" dirty="0"/>
              <a:t>10 iteration run (revised method runs for 9 iterations as it converges)</a:t>
            </a:r>
          </a:p>
        </p:txBody>
      </p:sp>
      <p:graphicFrame>
        <p:nvGraphicFramePr>
          <p:cNvPr id="9" name="Chart 8">
            <a:extLst>
              <a:ext uri="{FF2B5EF4-FFF2-40B4-BE49-F238E27FC236}">
                <a16:creationId xmlns:a16="http://schemas.microsoft.com/office/drawing/2014/main" id="{C0FC3A9D-1E3E-EDAB-6983-F46B76B0B058}"/>
              </a:ext>
            </a:extLst>
          </p:cNvPr>
          <p:cNvGraphicFramePr>
            <a:graphicFrameLocks/>
          </p:cNvGraphicFramePr>
          <p:nvPr>
            <p:extLst>
              <p:ext uri="{D42A27DB-BD31-4B8C-83A1-F6EECF244321}">
                <p14:modId xmlns:p14="http://schemas.microsoft.com/office/powerpoint/2010/main" val="4134221412"/>
              </p:ext>
            </p:extLst>
          </p:nvPr>
        </p:nvGraphicFramePr>
        <p:xfrm>
          <a:off x="3263069" y="2309962"/>
          <a:ext cx="5017806" cy="29200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63961B8-4299-4D65-6DEA-3B43418EB18C}"/>
              </a:ext>
            </a:extLst>
          </p:cNvPr>
          <p:cNvSpPr txBox="1"/>
          <p:nvPr/>
        </p:nvSpPr>
        <p:spPr>
          <a:xfrm>
            <a:off x="603315" y="5618375"/>
            <a:ext cx="2262433" cy="523220"/>
          </a:xfrm>
          <a:prstGeom prst="rect">
            <a:avLst/>
          </a:prstGeom>
          <a:noFill/>
        </p:spPr>
        <p:txBody>
          <a:bodyPr wrap="square" rtlCol="0">
            <a:spAutoFit/>
          </a:bodyPr>
          <a:lstStyle/>
          <a:p>
            <a:r>
              <a:rPr lang="en-US" sz="1400" dirty="0">
                <a:solidFill>
                  <a:schemeClr val="tx1">
                    <a:lumMod val="50000"/>
                    <a:lumOff val="50000"/>
                  </a:schemeClr>
                </a:solidFill>
              </a:rPr>
              <a:t>16 intel cores</a:t>
            </a:r>
          </a:p>
          <a:p>
            <a:r>
              <a:rPr lang="en-US" sz="1400" dirty="0">
                <a:solidFill>
                  <a:schemeClr val="tx1">
                    <a:lumMod val="50000"/>
                    <a:lumOff val="50000"/>
                  </a:schemeClr>
                </a:solidFill>
              </a:rPr>
              <a:t>150 GB of RAM</a:t>
            </a:r>
          </a:p>
        </p:txBody>
      </p:sp>
    </p:spTree>
    <p:extLst>
      <p:ext uri="{BB962C8B-B14F-4D97-AF65-F5344CB8AC3E}">
        <p14:creationId xmlns:p14="http://schemas.microsoft.com/office/powerpoint/2010/main" val="172701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SEMCOG 2-zone: average half-tour length change</a:t>
            </a:r>
          </a:p>
        </p:txBody>
      </p:sp>
      <p:graphicFrame>
        <p:nvGraphicFramePr>
          <p:cNvPr id="4" name="Chart 3">
            <a:extLst>
              <a:ext uri="{FF2B5EF4-FFF2-40B4-BE49-F238E27FC236}">
                <a16:creationId xmlns:a16="http://schemas.microsoft.com/office/drawing/2014/main" id="{F989B364-D36B-C7F6-7D52-AFFCA0B08F33}"/>
              </a:ext>
            </a:extLst>
          </p:cNvPr>
          <p:cNvGraphicFramePr>
            <a:graphicFrameLocks/>
          </p:cNvGraphicFramePr>
          <p:nvPr>
            <p:extLst>
              <p:ext uri="{D42A27DB-BD31-4B8C-83A1-F6EECF244321}">
                <p14:modId xmlns:p14="http://schemas.microsoft.com/office/powerpoint/2010/main" val="1344623788"/>
              </p:ext>
            </p:extLst>
          </p:nvPr>
        </p:nvGraphicFramePr>
        <p:xfrm>
          <a:off x="2194044" y="1627091"/>
          <a:ext cx="7445693" cy="4018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67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1476F13-96B7-9B05-49EB-EE053A1A84A2}"/>
              </a:ext>
            </a:extLst>
          </p:cNvPr>
          <p:cNvSpPr>
            <a:spLocks noGrp="1"/>
          </p:cNvSpPr>
          <p:nvPr>
            <p:ph type="body" sz="quarter" idx="10"/>
          </p:nvPr>
        </p:nvSpPr>
        <p:spPr>
          <a:xfrm>
            <a:off x="789518" y="1436689"/>
            <a:ext cx="9629100" cy="4722811"/>
          </a:xfrm>
        </p:spPr>
        <p:txBody>
          <a:bodyPr/>
          <a:lstStyle/>
          <a:p>
            <a:pPr>
              <a:spcBef>
                <a:spcPts val="0"/>
              </a:spcBef>
              <a:spcAft>
                <a:spcPts val="1200"/>
              </a:spcAft>
            </a:pPr>
            <a:r>
              <a:rPr lang="en-US" b="0" i="0" dirty="0">
                <a:effectLst/>
                <a:latin typeface="Calibri" panose="020F0502020204030204" pitchFamily="34" charset="0"/>
                <a:cs typeface="Calibri" panose="020F0502020204030204" pitchFamily="34" charset="0"/>
              </a:rPr>
              <a:t>Model crashing when we have persons of a specific segment (e.g. grade school) in the </a:t>
            </a:r>
            <a:r>
              <a:rPr lang="en-US" b="0" i="0" dirty="0" err="1">
                <a:effectLst/>
                <a:latin typeface="Calibri" panose="020F0502020204030204" pitchFamily="34" charset="0"/>
                <a:cs typeface="Calibri" panose="020F0502020204030204" pitchFamily="34" charset="0"/>
              </a:rPr>
              <a:t>persons_to_simulate</a:t>
            </a:r>
            <a:r>
              <a:rPr lang="en-US" b="0" i="0" dirty="0">
                <a:effectLst/>
                <a:latin typeface="Calibri" panose="020F0502020204030204" pitchFamily="34" charset="0"/>
                <a:cs typeface="Calibri" panose="020F0502020204030204" pitchFamily="34" charset="0"/>
              </a:rPr>
              <a:t> set while the available zones (under-assigned ones) all have zero for that </a:t>
            </a:r>
            <a:r>
              <a:rPr lang="en-US" dirty="0">
                <a:latin typeface="Calibri" panose="020F0502020204030204" pitchFamily="34" charset="0"/>
                <a:cs typeface="Calibri" panose="020F0502020204030204" pitchFamily="34" charset="0"/>
              </a:rPr>
              <a:t>model </a:t>
            </a:r>
            <a:r>
              <a:rPr lang="en-US" b="0" i="0" dirty="0">
                <a:effectLst/>
                <a:latin typeface="Calibri" panose="020F0502020204030204" pitchFamily="34" charset="0"/>
                <a:cs typeface="Calibri" panose="020F0502020204030204" pitchFamily="34" charset="0"/>
              </a:rPr>
              <a:t>segment's size term. </a:t>
            </a:r>
            <a:endParaRPr lang="en-US" dirty="0">
              <a:latin typeface="Calibri" panose="020F0502020204030204" pitchFamily="34" charset="0"/>
              <a:cs typeface="Calibri" panose="020F0502020204030204" pitchFamily="34" charset="0"/>
            </a:endParaRPr>
          </a:p>
          <a:p>
            <a:pPr lvl="1">
              <a:spcBef>
                <a:spcPts val="0"/>
              </a:spcBef>
              <a:spcAft>
                <a:spcPts val="1200"/>
              </a:spcAft>
            </a:pPr>
            <a:r>
              <a:rPr lang="en-US" b="0" i="0" dirty="0">
                <a:effectLst/>
                <a:latin typeface="Calibri" panose="020F0502020204030204" pitchFamily="34" charset="0"/>
                <a:cs typeface="Calibri" panose="020F0502020204030204" pitchFamily="34" charset="0"/>
              </a:rPr>
              <a:t>Therefore, we have </a:t>
            </a:r>
            <a:r>
              <a:rPr lang="en-US" b="0" i="0" dirty="0" err="1">
                <a:effectLst/>
                <a:latin typeface="Calibri" panose="020F0502020204030204" pitchFamily="34" charset="0"/>
                <a:cs typeface="Calibri" panose="020F0502020204030204" pitchFamily="34" charset="0"/>
              </a:rPr>
              <a:t>gradeschoolers</a:t>
            </a:r>
            <a:r>
              <a:rPr lang="en-US" b="0" i="0" dirty="0">
                <a:effectLst/>
                <a:latin typeface="Calibri" panose="020F0502020204030204" pitchFamily="34" charset="0"/>
                <a:cs typeface="Calibri" panose="020F0502020204030204" pitchFamily="34" charset="0"/>
              </a:rPr>
              <a:t>, but no zones to assign them to. </a:t>
            </a:r>
          </a:p>
          <a:p>
            <a:pPr>
              <a:spcBef>
                <a:spcPts val="0"/>
              </a:spcBef>
              <a:spcAft>
                <a:spcPts val="1200"/>
              </a:spcAft>
            </a:pPr>
            <a:r>
              <a:rPr lang="en-US" b="0" i="0" dirty="0">
                <a:effectLst/>
                <a:latin typeface="Calibri" panose="020F0502020204030204" pitchFamily="34" charset="0"/>
                <a:cs typeface="Calibri" panose="020F0502020204030204" pitchFamily="34" charset="0"/>
              </a:rPr>
              <a:t>This problem is more likely to happen in school location, since size term variables and location model segments are similar, and even more likely if we are running a small example.</a:t>
            </a:r>
          </a:p>
          <a:p>
            <a:pPr>
              <a:spcBef>
                <a:spcPts val="0"/>
              </a:spcBef>
              <a:spcAft>
                <a:spcPts val="1200"/>
              </a:spcAft>
            </a:pPr>
            <a:r>
              <a:rPr lang="en-US" u="sng" dirty="0">
                <a:latin typeface="Calibri" panose="020F0502020204030204" pitchFamily="34" charset="0"/>
                <a:cs typeface="Calibri" panose="020F0502020204030204" pitchFamily="34" charset="0"/>
              </a:rPr>
              <a:t>The fix:</a:t>
            </a:r>
            <a:r>
              <a:rPr lang="en-US" dirty="0">
                <a:latin typeface="Calibri" panose="020F0502020204030204" pitchFamily="34" charset="0"/>
                <a:cs typeface="Calibri" panose="020F0502020204030204" pitchFamily="34" charset="0"/>
              </a:rPr>
              <a:t> the code checks to see if the remaining zones cannot receive persons from any of the model segments, and if so, excludes the persons from that segment from the </a:t>
            </a:r>
            <a:r>
              <a:rPr lang="en-US" dirty="0" err="1">
                <a:latin typeface="Calibri" panose="020F0502020204030204" pitchFamily="34" charset="0"/>
                <a:cs typeface="Calibri" panose="020F0502020204030204" pitchFamily="34" charset="0"/>
              </a:rPr>
              <a:t>persons_to_simulate</a:t>
            </a:r>
            <a:r>
              <a:rPr lang="en-US" dirty="0">
                <a:latin typeface="Calibri" panose="020F0502020204030204" pitchFamily="34" charset="0"/>
                <a:cs typeface="Calibri" panose="020F0502020204030204" pitchFamily="34" charset="0"/>
              </a:rPr>
              <a:t> set.</a:t>
            </a:r>
          </a:p>
        </p:txBody>
      </p:sp>
      <p:sp>
        <p:nvSpPr>
          <p:cNvPr id="3" name="Title 2">
            <a:extLst>
              <a:ext uri="{FF2B5EF4-FFF2-40B4-BE49-F238E27FC236}">
                <a16:creationId xmlns:a16="http://schemas.microsoft.com/office/drawing/2014/main" id="{E35B7B1B-A0BA-4775-E591-ABFC45FE3016}"/>
              </a:ext>
            </a:extLst>
          </p:cNvPr>
          <p:cNvSpPr>
            <a:spLocks noGrp="1"/>
          </p:cNvSpPr>
          <p:nvPr>
            <p:ph type="title"/>
          </p:nvPr>
        </p:nvSpPr>
        <p:spPr/>
        <p:txBody>
          <a:bodyPr/>
          <a:lstStyle/>
          <a:p>
            <a:r>
              <a:rPr lang="en-US" dirty="0"/>
              <a:t>Possible edge case issue</a:t>
            </a:r>
          </a:p>
        </p:txBody>
      </p:sp>
    </p:spTree>
    <p:extLst>
      <p:ext uri="{BB962C8B-B14F-4D97-AF65-F5344CB8AC3E}">
        <p14:creationId xmlns:p14="http://schemas.microsoft.com/office/powerpoint/2010/main" val="22370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1476F13-96B7-9B05-49EB-EE053A1A84A2}"/>
              </a:ext>
            </a:extLst>
          </p:cNvPr>
          <p:cNvSpPr>
            <a:spLocks noGrp="1"/>
          </p:cNvSpPr>
          <p:nvPr>
            <p:ph type="body" sz="quarter" idx="10"/>
          </p:nvPr>
        </p:nvSpPr>
        <p:spPr>
          <a:xfrm>
            <a:off x="789518" y="1436689"/>
            <a:ext cx="9629100" cy="4722811"/>
          </a:xfrm>
        </p:spPr>
        <p:txBody>
          <a:bodyPr/>
          <a:lstStyle/>
          <a:p>
            <a:pPr algn="l">
              <a:spcAft>
                <a:spcPts val="1200"/>
              </a:spcAft>
            </a:pPr>
            <a:r>
              <a:rPr lang="en-US" sz="2000" b="1" i="0" u="sng" dirty="0">
                <a:effectLst/>
                <a:latin typeface="Calibri" panose="020F0502020204030204" pitchFamily="34" charset="0"/>
                <a:cs typeface="Calibri" panose="020F0502020204030204" pitchFamily="34" charset="0"/>
              </a:rPr>
              <a:t>Factoring the total size terms </a:t>
            </a:r>
            <a:r>
              <a:rPr lang="en-US" sz="2000" b="0" i="0" dirty="0">
                <a:effectLst/>
                <a:latin typeface="Calibri" panose="020F0502020204030204" pitchFamily="34" charset="0"/>
                <a:cs typeface="Calibri" panose="020F0502020204030204" pitchFamily="34" charset="0"/>
              </a:rPr>
              <a:t>(or the total employment in the simulation-based method), by the scaling factors: this approach does not have the flexibility of applying the scaling factors only to certain types of employments (in case we do not want, for instance, retail jobs to be changed).</a:t>
            </a:r>
          </a:p>
          <a:p>
            <a:pPr algn="l">
              <a:spcAft>
                <a:spcPts val="1200"/>
              </a:spcAft>
            </a:pPr>
            <a:r>
              <a:rPr lang="en-US" sz="2000" b="1" i="0" u="sng" dirty="0">
                <a:effectLst/>
                <a:latin typeface="Calibri" panose="020F0502020204030204" pitchFamily="34" charset="0"/>
                <a:cs typeface="Calibri" panose="020F0502020204030204" pitchFamily="34" charset="0"/>
              </a:rPr>
              <a:t>Defining the scaled employment columns in the land use preprocessor file</a:t>
            </a:r>
            <a:r>
              <a:rPr lang="en-US" sz="2000" b="0" i="0" dirty="0">
                <a:effectLst/>
                <a:latin typeface="Calibri" panose="020F0502020204030204" pitchFamily="34" charset="0"/>
                <a:cs typeface="Calibri" panose="020F0502020204030204" pitchFamily="34" charset="0"/>
              </a:rPr>
              <a:t>: then modify the size term calculation </a:t>
            </a:r>
            <a:r>
              <a:rPr lang="en-US" sz="2000" b="0" i="0" dirty="0" err="1">
                <a:effectLst/>
                <a:latin typeface="Calibri" panose="020F0502020204030204" pitchFamily="34" charset="0"/>
                <a:cs typeface="Calibri" panose="020F0502020204030204" pitchFamily="34" charset="0"/>
              </a:rPr>
              <a:t>UECs</a:t>
            </a:r>
            <a:r>
              <a:rPr lang="en-US" sz="2000" b="0" i="0" dirty="0">
                <a:effectLst/>
                <a:latin typeface="Calibri" panose="020F0502020204030204" pitchFamily="34" charset="0"/>
                <a:cs typeface="Calibri" panose="020F0502020204030204" pitchFamily="34" charset="0"/>
              </a:rPr>
              <a:t> to use the scaled employment columns in the workplace location model. All the other models would be unaffected.</a:t>
            </a:r>
          </a:p>
          <a:p>
            <a:pPr algn="l">
              <a:spcAft>
                <a:spcPts val="1200"/>
              </a:spcAft>
            </a:pPr>
            <a:r>
              <a:rPr lang="en-US" sz="2000" b="1" i="0" u="sng" dirty="0">
                <a:effectLst/>
                <a:latin typeface="Calibri" panose="020F0502020204030204" pitchFamily="34" charset="0"/>
                <a:cs typeface="Calibri" panose="020F0502020204030204" pitchFamily="34" charset="0"/>
              </a:rPr>
              <a:t>The user sets the employment columns that should be scaled in the </a:t>
            </a:r>
            <a:r>
              <a:rPr lang="en-US" sz="2000" b="1" i="0" u="sng" dirty="0" err="1">
                <a:effectLst/>
                <a:latin typeface="Calibri" panose="020F0502020204030204" pitchFamily="34" charset="0"/>
                <a:cs typeface="Calibri" panose="020F0502020204030204" pitchFamily="34" charset="0"/>
              </a:rPr>
              <a:t>yaml</a:t>
            </a:r>
            <a:r>
              <a:rPr lang="en-US" sz="2000" b="1" i="0" u="sng" dirty="0">
                <a:effectLst/>
                <a:latin typeface="Calibri" panose="020F0502020204030204" pitchFamily="34" charset="0"/>
                <a:cs typeface="Calibri" panose="020F0502020204030204" pitchFamily="34" charset="0"/>
              </a:rPr>
              <a:t> file</a:t>
            </a:r>
            <a:r>
              <a:rPr lang="en-US" sz="2000" b="0" i="0" dirty="0">
                <a:effectLst/>
                <a:latin typeface="Calibri" panose="020F0502020204030204" pitchFamily="34" charset="0"/>
                <a:cs typeface="Calibri" panose="020F0502020204030204" pitchFamily="34" charset="0"/>
              </a:rPr>
              <a:t>, and ActivitySim does the calculations itself.</a:t>
            </a:r>
          </a:p>
          <a:p>
            <a:pPr>
              <a:spcBef>
                <a:spcPts val="0"/>
              </a:spcBef>
              <a:spcAft>
                <a:spcPts val="1200"/>
              </a:spcAft>
            </a:pPr>
            <a:endParaRPr lang="en-US" sz="2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35B7B1B-A0BA-4775-E591-ABFC45FE3016}"/>
              </a:ext>
            </a:extLst>
          </p:cNvPr>
          <p:cNvSpPr>
            <a:spLocks noGrp="1"/>
          </p:cNvSpPr>
          <p:nvPr>
            <p:ph type="title"/>
          </p:nvPr>
        </p:nvSpPr>
        <p:spPr/>
        <p:txBody>
          <a:bodyPr/>
          <a:lstStyle/>
          <a:p>
            <a:r>
              <a:rPr lang="en-US" dirty="0"/>
              <a:t>M</a:t>
            </a:r>
            <a:r>
              <a:rPr lang="en-US" sz="2800" dirty="0"/>
              <a:t>ethods to adjust input employment data to factor in in-commuting, etc.</a:t>
            </a:r>
            <a:endParaRPr lang="en-US" dirty="0"/>
          </a:p>
        </p:txBody>
      </p:sp>
    </p:spTree>
    <p:extLst>
      <p:ext uri="{BB962C8B-B14F-4D97-AF65-F5344CB8AC3E}">
        <p14:creationId xmlns:p14="http://schemas.microsoft.com/office/powerpoint/2010/main" val="385446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1476F13-96B7-9B05-49EB-EE053A1A84A2}"/>
              </a:ext>
            </a:extLst>
          </p:cNvPr>
          <p:cNvSpPr>
            <a:spLocks noGrp="1"/>
          </p:cNvSpPr>
          <p:nvPr>
            <p:ph type="body" sz="quarter" idx="10"/>
          </p:nvPr>
        </p:nvSpPr>
        <p:spPr>
          <a:xfrm>
            <a:off x="789518" y="1436689"/>
            <a:ext cx="9629100" cy="4722811"/>
          </a:xfrm>
        </p:spPr>
        <p:txBody>
          <a:bodyPr/>
          <a:lstStyle/>
          <a:p>
            <a:pPr algn="l">
              <a:spcAft>
                <a:spcPts val="1200"/>
              </a:spcAft>
            </a:pPr>
            <a:r>
              <a:rPr lang="en-US" i="0" dirty="0">
                <a:effectLst/>
                <a:latin typeface="Calibri" panose="020F0502020204030204" pitchFamily="34" charset="0"/>
                <a:cs typeface="Calibri" panose="020F0502020204030204" pitchFamily="34" charset="0"/>
              </a:rPr>
              <a:t>Fixing the issue with the model crash in Linux</a:t>
            </a:r>
          </a:p>
          <a:p>
            <a:pPr algn="l">
              <a:spcAft>
                <a:spcPts val="1200"/>
              </a:spcAft>
            </a:pPr>
            <a:r>
              <a:rPr lang="en-US" dirty="0">
                <a:latin typeface="Calibri" panose="020F0502020204030204" pitchFamily="34" charset="0"/>
                <a:cs typeface="Calibri" panose="020F0502020204030204" pitchFamily="34" charset="0"/>
              </a:rPr>
              <a:t>Implementing employment adjusting method</a:t>
            </a:r>
          </a:p>
          <a:p>
            <a:pPr algn="l">
              <a:spcAft>
                <a:spcPts val="1200"/>
              </a:spcAft>
            </a:pPr>
            <a:r>
              <a:rPr lang="en-US" i="0" dirty="0">
                <a:effectLst/>
                <a:latin typeface="Calibri" panose="020F0502020204030204" pitchFamily="34" charset="0"/>
                <a:cs typeface="Calibri" panose="020F0502020204030204" pitchFamily="34" charset="0"/>
              </a:rPr>
              <a:t>Creating final pull request</a:t>
            </a:r>
          </a:p>
          <a:p>
            <a:pPr>
              <a:spcBef>
                <a:spcPts val="0"/>
              </a:spcBef>
              <a:spcAft>
                <a:spcPts val="1200"/>
              </a:spcAft>
            </a:pPr>
            <a:endParaRPr lang="en-US" sz="32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35B7B1B-A0BA-4775-E591-ABFC45FE3016}"/>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98085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1476F13-96B7-9B05-49EB-EE053A1A84A2}"/>
              </a:ext>
            </a:extLst>
          </p:cNvPr>
          <p:cNvSpPr>
            <a:spLocks noGrp="1"/>
          </p:cNvSpPr>
          <p:nvPr>
            <p:ph type="body" sz="quarter" idx="10"/>
          </p:nvPr>
        </p:nvSpPr>
        <p:spPr>
          <a:xfrm>
            <a:off x="789518" y="1436689"/>
            <a:ext cx="9629100" cy="4722811"/>
          </a:xfrm>
        </p:spPr>
        <p:txBody>
          <a:bodyPr/>
          <a:lstStyle/>
          <a:p>
            <a:pPr>
              <a:spcBef>
                <a:spcPts val="0"/>
              </a:spcBef>
              <a:spcAft>
                <a:spcPts val="1200"/>
              </a:spcAft>
            </a:pPr>
            <a:r>
              <a:rPr lang="en-US" sz="2200" dirty="0"/>
              <a:t>Comparison of convergence for work and school between all three methods</a:t>
            </a:r>
          </a:p>
          <a:p>
            <a:pPr>
              <a:spcBef>
                <a:spcPts val="0"/>
              </a:spcBef>
              <a:spcAft>
                <a:spcPts val="1200"/>
              </a:spcAft>
            </a:pPr>
            <a:r>
              <a:rPr lang="en-US" sz="2200" dirty="0"/>
              <a:t>Discussion of work from home and external workers</a:t>
            </a:r>
          </a:p>
          <a:p>
            <a:pPr>
              <a:spcBef>
                <a:spcPts val="0"/>
              </a:spcBef>
              <a:spcAft>
                <a:spcPts val="1200"/>
              </a:spcAft>
            </a:pPr>
            <a:r>
              <a:rPr lang="en-US" sz="2200" dirty="0"/>
              <a:t>Remaining work – target segmentation</a:t>
            </a:r>
          </a:p>
        </p:txBody>
      </p:sp>
      <p:sp>
        <p:nvSpPr>
          <p:cNvPr id="3" name="Title 2">
            <a:extLst>
              <a:ext uri="{FF2B5EF4-FFF2-40B4-BE49-F238E27FC236}">
                <a16:creationId xmlns:a16="http://schemas.microsoft.com/office/drawing/2014/main" id="{E35B7B1B-A0BA-4775-E591-ABFC45FE3016}"/>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67607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79D6-14A2-5FDB-4AD4-A03F883F44FF}"/>
              </a:ext>
            </a:extLst>
          </p:cNvPr>
          <p:cNvSpPr>
            <a:spLocks noGrp="1"/>
          </p:cNvSpPr>
          <p:nvPr>
            <p:ph type="title"/>
          </p:nvPr>
        </p:nvSpPr>
        <p:spPr/>
        <p:txBody>
          <a:bodyPr/>
          <a:lstStyle/>
          <a:p>
            <a:r>
              <a:rPr lang="en-US" dirty="0"/>
              <a:t>Convergence Comparisons</a:t>
            </a:r>
          </a:p>
        </p:txBody>
      </p:sp>
      <p:sp>
        <p:nvSpPr>
          <p:cNvPr id="3" name="Text Placeholder 2">
            <a:extLst>
              <a:ext uri="{FF2B5EF4-FFF2-40B4-BE49-F238E27FC236}">
                <a16:creationId xmlns:a16="http://schemas.microsoft.com/office/drawing/2014/main" id="{5D4EA500-C5FE-84B4-B1F2-703BED293751}"/>
              </a:ext>
            </a:extLst>
          </p:cNvPr>
          <p:cNvSpPr>
            <a:spLocks noGrp="1"/>
          </p:cNvSpPr>
          <p:nvPr>
            <p:ph type="body" sz="quarter" idx="10"/>
          </p:nvPr>
        </p:nvSpPr>
        <p:spPr/>
        <p:txBody>
          <a:bodyPr/>
          <a:lstStyle/>
          <a:p>
            <a:r>
              <a:rPr lang="en-US" dirty="0"/>
              <a:t>Convergence criteria: within 5% or 10 workers</a:t>
            </a:r>
          </a:p>
          <a:p>
            <a:r>
              <a:rPr lang="en-US" dirty="0"/>
              <a:t>Ran on </a:t>
            </a:r>
            <a:r>
              <a:rPr lang="en-US" dirty="0" err="1"/>
              <a:t>MTC</a:t>
            </a:r>
            <a:r>
              <a:rPr lang="en-US" dirty="0"/>
              <a:t> example: 1454 TAZs</a:t>
            </a:r>
          </a:p>
        </p:txBody>
      </p:sp>
      <p:pic>
        <p:nvPicPr>
          <p:cNvPr id="5" name="Picture 4">
            <a:extLst>
              <a:ext uri="{FF2B5EF4-FFF2-40B4-BE49-F238E27FC236}">
                <a16:creationId xmlns:a16="http://schemas.microsoft.com/office/drawing/2014/main" id="{8F113E41-678F-6FC6-6D14-67B4A999C525}"/>
              </a:ext>
            </a:extLst>
          </p:cNvPr>
          <p:cNvPicPr>
            <a:picLocks noChangeAspect="1"/>
          </p:cNvPicPr>
          <p:nvPr/>
        </p:nvPicPr>
        <p:blipFill>
          <a:blip r:embed="rId2"/>
          <a:stretch>
            <a:fillRect/>
          </a:stretch>
        </p:blipFill>
        <p:spPr>
          <a:xfrm>
            <a:off x="175683" y="2543174"/>
            <a:ext cx="6010275" cy="4314825"/>
          </a:xfrm>
          <a:prstGeom prst="rect">
            <a:avLst/>
          </a:prstGeom>
        </p:spPr>
      </p:pic>
      <p:pic>
        <p:nvPicPr>
          <p:cNvPr id="7" name="Picture 6">
            <a:extLst>
              <a:ext uri="{FF2B5EF4-FFF2-40B4-BE49-F238E27FC236}">
                <a16:creationId xmlns:a16="http://schemas.microsoft.com/office/drawing/2014/main" id="{E020527F-8D25-BC61-AD71-C8503363B67C}"/>
              </a:ext>
            </a:extLst>
          </p:cNvPr>
          <p:cNvPicPr>
            <a:picLocks noChangeAspect="1"/>
          </p:cNvPicPr>
          <p:nvPr/>
        </p:nvPicPr>
        <p:blipFill>
          <a:blip r:embed="rId3"/>
          <a:stretch>
            <a:fillRect/>
          </a:stretch>
        </p:blipFill>
        <p:spPr>
          <a:xfrm>
            <a:off x="6185958" y="2543175"/>
            <a:ext cx="6010275" cy="4314825"/>
          </a:xfrm>
          <a:prstGeom prst="rect">
            <a:avLst/>
          </a:prstGeom>
        </p:spPr>
      </p:pic>
    </p:spTree>
    <p:extLst>
      <p:ext uri="{BB962C8B-B14F-4D97-AF65-F5344CB8AC3E}">
        <p14:creationId xmlns:p14="http://schemas.microsoft.com/office/powerpoint/2010/main" val="174456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79D6-14A2-5FDB-4AD4-A03F883F44FF}"/>
              </a:ext>
            </a:extLst>
          </p:cNvPr>
          <p:cNvSpPr>
            <a:spLocks noGrp="1"/>
          </p:cNvSpPr>
          <p:nvPr>
            <p:ph type="title"/>
          </p:nvPr>
        </p:nvSpPr>
        <p:spPr/>
        <p:txBody>
          <a:bodyPr/>
          <a:lstStyle/>
          <a:p>
            <a:r>
              <a:rPr lang="en-US" dirty="0"/>
              <a:t>Average Distances</a:t>
            </a:r>
          </a:p>
        </p:txBody>
      </p:sp>
      <p:pic>
        <p:nvPicPr>
          <p:cNvPr id="5" name="Picture 4">
            <a:extLst>
              <a:ext uri="{FF2B5EF4-FFF2-40B4-BE49-F238E27FC236}">
                <a16:creationId xmlns:a16="http://schemas.microsoft.com/office/drawing/2014/main" id="{9328687F-3B13-58EE-447E-D29B2F02C9CC}"/>
              </a:ext>
            </a:extLst>
          </p:cNvPr>
          <p:cNvPicPr>
            <a:picLocks noChangeAspect="1"/>
          </p:cNvPicPr>
          <p:nvPr/>
        </p:nvPicPr>
        <p:blipFill>
          <a:blip r:embed="rId2"/>
          <a:stretch>
            <a:fillRect/>
          </a:stretch>
        </p:blipFill>
        <p:spPr>
          <a:xfrm>
            <a:off x="0" y="1492251"/>
            <a:ext cx="5972175" cy="4314825"/>
          </a:xfrm>
          <a:prstGeom prst="rect">
            <a:avLst/>
          </a:prstGeom>
        </p:spPr>
      </p:pic>
      <p:pic>
        <p:nvPicPr>
          <p:cNvPr id="7" name="Picture 6">
            <a:extLst>
              <a:ext uri="{FF2B5EF4-FFF2-40B4-BE49-F238E27FC236}">
                <a16:creationId xmlns:a16="http://schemas.microsoft.com/office/drawing/2014/main" id="{BED27F3C-B86F-09F1-D8CA-85AC571B424E}"/>
              </a:ext>
            </a:extLst>
          </p:cNvPr>
          <p:cNvPicPr>
            <a:picLocks noChangeAspect="1"/>
          </p:cNvPicPr>
          <p:nvPr/>
        </p:nvPicPr>
        <p:blipFill>
          <a:blip r:embed="rId3"/>
          <a:stretch>
            <a:fillRect/>
          </a:stretch>
        </p:blipFill>
        <p:spPr>
          <a:xfrm>
            <a:off x="6078071" y="1492251"/>
            <a:ext cx="5972175" cy="4314825"/>
          </a:xfrm>
          <a:prstGeom prst="rect">
            <a:avLst/>
          </a:prstGeom>
        </p:spPr>
      </p:pic>
    </p:spTree>
    <p:extLst>
      <p:ext uri="{BB962C8B-B14F-4D97-AF65-F5344CB8AC3E}">
        <p14:creationId xmlns:p14="http://schemas.microsoft.com/office/powerpoint/2010/main" val="8101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79D6-14A2-5FDB-4AD4-A03F883F44FF}"/>
              </a:ext>
            </a:extLst>
          </p:cNvPr>
          <p:cNvSpPr>
            <a:spLocks noGrp="1"/>
          </p:cNvSpPr>
          <p:nvPr>
            <p:ph type="title"/>
          </p:nvPr>
        </p:nvSpPr>
        <p:spPr/>
        <p:txBody>
          <a:bodyPr/>
          <a:lstStyle/>
          <a:p>
            <a:r>
              <a:rPr lang="en-US" dirty="0"/>
              <a:t>Run Time</a:t>
            </a:r>
          </a:p>
        </p:txBody>
      </p:sp>
      <p:sp>
        <p:nvSpPr>
          <p:cNvPr id="3" name="Text Placeholder 2">
            <a:extLst>
              <a:ext uri="{FF2B5EF4-FFF2-40B4-BE49-F238E27FC236}">
                <a16:creationId xmlns:a16="http://schemas.microsoft.com/office/drawing/2014/main" id="{5D4EA500-C5FE-84B4-B1F2-703BED293751}"/>
              </a:ext>
            </a:extLst>
          </p:cNvPr>
          <p:cNvSpPr>
            <a:spLocks noGrp="1"/>
          </p:cNvSpPr>
          <p:nvPr>
            <p:ph type="body" sz="quarter" idx="10"/>
          </p:nvPr>
        </p:nvSpPr>
        <p:spPr/>
        <p:txBody>
          <a:bodyPr/>
          <a:lstStyle/>
          <a:p>
            <a:r>
              <a:rPr lang="en-US" dirty="0"/>
              <a:t>Run times in hours</a:t>
            </a:r>
          </a:p>
          <a:p>
            <a:endParaRPr lang="en-US" dirty="0"/>
          </a:p>
          <a:p>
            <a:endParaRPr lang="en-US" dirty="0"/>
          </a:p>
          <a:p>
            <a:endParaRPr lang="en-US" dirty="0"/>
          </a:p>
          <a:p>
            <a:endParaRPr lang="en-US" dirty="0"/>
          </a:p>
          <a:p>
            <a:r>
              <a:rPr lang="en-US" dirty="0"/>
              <a:t>15 iterations on 24 cores</a:t>
            </a:r>
          </a:p>
          <a:p>
            <a:r>
              <a:rPr lang="en-US" dirty="0" err="1"/>
              <a:t>CTRAMP</a:t>
            </a:r>
            <a:r>
              <a:rPr lang="en-US" dirty="0"/>
              <a:t> &amp; </a:t>
            </a:r>
            <a:r>
              <a:rPr lang="en-US" dirty="0" err="1"/>
              <a:t>DAYSim</a:t>
            </a:r>
            <a:r>
              <a:rPr lang="en-US" dirty="0"/>
              <a:t> simulate every work at every iteration</a:t>
            </a:r>
          </a:p>
        </p:txBody>
      </p:sp>
      <p:graphicFrame>
        <p:nvGraphicFramePr>
          <p:cNvPr id="5" name="Table 4">
            <a:extLst>
              <a:ext uri="{FF2B5EF4-FFF2-40B4-BE49-F238E27FC236}">
                <a16:creationId xmlns:a16="http://schemas.microsoft.com/office/drawing/2014/main" id="{5907E23B-981F-D3E6-E81E-81F949A16312}"/>
              </a:ext>
            </a:extLst>
          </p:cNvPr>
          <p:cNvGraphicFramePr>
            <a:graphicFrameLocks noGrp="1"/>
          </p:cNvGraphicFramePr>
          <p:nvPr>
            <p:extLst>
              <p:ext uri="{D42A27DB-BD31-4B8C-83A1-F6EECF244321}">
                <p14:modId xmlns:p14="http://schemas.microsoft.com/office/powerpoint/2010/main" val="1632576875"/>
              </p:ext>
            </p:extLst>
          </p:nvPr>
        </p:nvGraphicFramePr>
        <p:xfrm>
          <a:off x="2850777" y="2277035"/>
          <a:ext cx="4268693" cy="737394"/>
        </p:xfrm>
        <a:graphic>
          <a:graphicData uri="http://schemas.openxmlformats.org/drawingml/2006/table">
            <a:tbl>
              <a:tblPr firstRow="1">
                <a:tableStyleId>{0E3FDE45-AF77-4B5C-9715-49D594BDF05E}</a:tableStyleId>
              </a:tblPr>
              <a:tblGrid>
                <a:gridCol w="1605029">
                  <a:extLst>
                    <a:ext uri="{9D8B030D-6E8A-4147-A177-3AD203B41FA5}">
                      <a16:colId xmlns:a16="http://schemas.microsoft.com/office/drawing/2014/main" val="2921075542"/>
                    </a:ext>
                  </a:extLst>
                </a:gridCol>
                <a:gridCol w="887888">
                  <a:extLst>
                    <a:ext uri="{9D8B030D-6E8A-4147-A177-3AD203B41FA5}">
                      <a16:colId xmlns:a16="http://schemas.microsoft.com/office/drawing/2014/main" val="2555928780"/>
                    </a:ext>
                  </a:extLst>
                </a:gridCol>
                <a:gridCol w="887888">
                  <a:extLst>
                    <a:ext uri="{9D8B030D-6E8A-4147-A177-3AD203B41FA5}">
                      <a16:colId xmlns:a16="http://schemas.microsoft.com/office/drawing/2014/main" val="3878211535"/>
                    </a:ext>
                  </a:extLst>
                </a:gridCol>
                <a:gridCol w="887888">
                  <a:extLst>
                    <a:ext uri="{9D8B030D-6E8A-4147-A177-3AD203B41FA5}">
                      <a16:colId xmlns:a16="http://schemas.microsoft.com/office/drawing/2014/main" val="3482066414"/>
                    </a:ext>
                  </a:extLst>
                </a:gridCol>
              </a:tblGrid>
              <a:tr h="281067">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Simulation</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CTRAMP</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DaySim</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28431731"/>
                  </a:ext>
                </a:extLst>
              </a:tr>
              <a:tr h="149902">
                <a:tc>
                  <a:txBody>
                    <a:bodyPr/>
                    <a:lstStyle/>
                    <a:p>
                      <a:pPr algn="l" fontAlgn="b"/>
                      <a:r>
                        <a:rPr lang="en-US" sz="1100" u="none" strike="noStrike">
                          <a:effectLst/>
                        </a:rPr>
                        <a:t>school_location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0.28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2.10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92935093"/>
                  </a:ext>
                </a:extLst>
              </a:tr>
              <a:tr h="281067">
                <a:tc>
                  <a:txBody>
                    <a:bodyPr/>
                    <a:lstStyle/>
                    <a:p>
                      <a:pPr algn="l" fontAlgn="b"/>
                      <a:r>
                        <a:rPr lang="en-US" sz="1100" u="none" strike="noStrike">
                          <a:effectLst/>
                        </a:rPr>
                        <a:t>workplace_location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5.38</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5.58</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37789406"/>
                  </a:ext>
                </a:extLst>
              </a:tr>
            </a:tbl>
          </a:graphicData>
        </a:graphic>
      </p:graphicFrame>
    </p:spTree>
    <p:extLst>
      <p:ext uri="{BB962C8B-B14F-4D97-AF65-F5344CB8AC3E}">
        <p14:creationId xmlns:p14="http://schemas.microsoft.com/office/powerpoint/2010/main" val="89489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79D6-14A2-5FDB-4AD4-A03F883F44FF}"/>
              </a:ext>
            </a:extLst>
          </p:cNvPr>
          <p:cNvSpPr>
            <a:spLocks noGrp="1"/>
          </p:cNvSpPr>
          <p:nvPr>
            <p:ph type="title"/>
          </p:nvPr>
        </p:nvSpPr>
        <p:spPr/>
        <p:txBody>
          <a:bodyPr/>
          <a:lstStyle/>
          <a:p>
            <a:r>
              <a:rPr lang="en-US" dirty="0"/>
              <a:t>Removing Work From Home / External Workers</a:t>
            </a:r>
          </a:p>
        </p:txBody>
      </p:sp>
      <p:sp>
        <p:nvSpPr>
          <p:cNvPr id="3" name="Text Placeholder 2">
            <a:extLst>
              <a:ext uri="{FF2B5EF4-FFF2-40B4-BE49-F238E27FC236}">
                <a16:creationId xmlns:a16="http://schemas.microsoft.com/office/drawing/2014/main" id="{5D4EA500-C5FE-84B4-B1F2-703BED293751}"/>
              </a:ext>
            </a:extLst>
          </p:cNvPr>
          <p:cNvSpPr>
            <a:spLocks noGrp="1"/>
          </p:cNvSpPr>
          <p:nvPr>
            <p:ph type="body" sz="quarter" idx="10"/>
          </p:nvPr>
        </p:nvSpPr>
        <p:spPr/>
        <p:txBody>
          <a:bodyPr/>
          <a:lstStyle/>
          <a:p>
            <a:r>
              <a:rPr lang="en-US" dirty="0"/>
              <a:t>Want the user to be able to configure however they want</a:t>
            </a:r>
          </a:p>
          <a:p>
            <a:r>
              <a:rPr lang="en-US" dirty="0"/>
              <a:t>Implemented approach: include a factor in the </a:t>
            </a:r>
            <a:r>
              <a:rPr lang="en-US" dirty="0" err="1"/>
              <a:t>landuse</a:t>
            </a:r>
            <a:r>
              <a:rPr lang="en-US" dirty="0"/>
              <a:t> file that specifies the share of workers that work from home or are external</a:t>
            </a:r>
          </a:p>
          <a:p>
            <a:r>
              <a:rPr lang="en-US" dirty="0"/>
              <a:t>Scale the employment fields in the annotate_landuse.csv config file accordingly</a:t>
            </a:r>
          </a:p>
          <a:p>
            <a:r>
              <a:rPr lang="en-US" dirty="0"/>
              <a:t>Update destination choice size terms for workplace location</a:t>
            </a:r>
          </a:p>
        </p:txBody>
      </p:sp>
    </p:spTree>
    <p:extLst>
      <p:ext uri="{BB962C8B-B14F-4D97-AF65-F5344CB8AC3E}">
        <p14:creationId xmlns:p14="http://schemas.microsoft.com/office/powerpoint/2010/main" val="158425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CCB9-082F-96CA-33C9-2C0953FAC80E}"/>
              </a:ext>
            </a:extLst>
          </p:cNvPr>
          <p:cNvSpPr>
            <a:spLocks noGrp="1"/>
          </p:cNvSpPr>
          <p:nvPr>
            <p:ph type="title"/>
          </p:nvPr>
        </p:nvSpPr>
        <p:spPr/>
        <p:txBody>
          <a:bodyPr/>
          <a:lstStyle/>
          <a:p>
            <a:r>
              <a:rPr lang="en-US" dirty="0"/>
              <a:t>Updating </a:t>
            </a:r>
            <a:r>
              <a:rPr lang="en-US" dirty="0" err="1"/>
              <a:t>Landuse</a:t>
            </a:r>
            <a:endParaRPr lang="en-US" dirty="0"/>
          </a:p>
        </p:txBody>
      </p:sp>
      <p:sp>
        <p:nvSpPr>
          <p:cNvPr id="3" name="Text Placeholder 2">
            <a:extLst>
              <a:ext uri="{FF2B5EF4-FFF2-40B4-BE49-F238E27FC236}">
                <a16:creationId xmlns:a16="http://schemas.microsoft.com/office/drawing/2014/main" id="{3C7D035F-8901-0114-BFE6-A6388C034FF6}"/>
              </a:ext>
            </a:extLst>
          </p:cNvPr>
          <p:cNvSpPr>
            <a:spLocks noGrp="1"/>
          </p:cNvSpPr>
          <p:nvPr>
            <p:ph type="body" sz="quarter" idx="10"/>
          </p:nvPr>
        </p:nvSpPr>
        <p:spPr/>
        <p:txBody>
          <a:bodyPr/>
          <a:lstStyle/>
          <a:p>
            <a:pPr marL="119063" indent="0">
              <a:buNone/>
            </a:pPr>
            <a:r>
              <a:rPr lang="en-US" dirty="0"/>
              <a:t>annotate_landuse.csv</a:t>
            </a:r>
          </a:p>
        </p:txBody>
      </p:sp>
      <p:graphicFrame>
        <p:nvGraphicFramePr>
          <p:cNvPr id="4" name="Table 3">
            <a:extLst>
              <a:ext uri="{FF2B5EF4-FFF2-40B4-BE49-F238E27FC236}">
                <a16:creationId xmlns:a16="http://schemas.microsoft.com/office/drawing/2014/main" id="{EEA502F2-159E-7CC7-4B7A-A53FF9499CC4}"/>
              </a:ext>
            </a:extLst>
          </p:cNvPr>
          <p:cNvGraphicFramePr>
            <a:graphicFrameLocks noGrp="1"/>
          </p:cNvGraphicFramePr>
          <p:nvPr>
            <p:extLst>
              <p:ext uri="{D42A27DB-BD31-4B8C-83A1-F6EECF244321}">
                <p14:modId xmlns:p14="http://schemas.microsoft.com/office/powerpoint/2010/main" val="1199465562"/>
              </p:ext>
            </p:extLst>
          </p:nvPr>
        </p:nvGraphicFramePr>
        <p:xfrm>
          <a:off x="430306" y="2388987"/>
          <a:ext cx="11331388" cy="3032324"/>
        </p:xfrm>
        <a:graphic>
          <a:graphicData uri="http://schemas.openxmlformats.org/drawingml/2006/table">
            <a:tbl>
              <a:tblPr firstRow="1" bandRow="1">
                <a:tableStyleId>{0E3FDE45-AF77-4B5C-9715-49D594BDF05E}</a:tableStyleId>
              </a:tblPr>
              <a:tblGrid>
                <a:gridCol w="3631130">
                  <a:extLst>
                    <a:ext uri="{9D8B030D-6E8A-4147-A177-3AD203B41FA5}">
                      <a16:colId xmlns:a16="http://schemas.microsoft.com/office/drawing/2014/main" val="3854279132"/>
                    </a:ext>
                  </a:extLst>
                </a:gridCol>
                <a:gridCol w="1865017">
                  <a:extLst>
                    <a:ext uri="{9D8B030D-6E8A-4147-A177-3AD203B41FA5}">
                      <a16:colId xmlns:a16="http://schemas.microsoft.com/office/drawing/2014/main" val="2425426314"/>
                    </a:ext>
                  </a:extLst>
                </a:gridCol>
                <a:gridCol w="5835241">
                  <a:extLst>
                    <a:ext uri="{9D8B030D-6E8A-4147-A177-3AD203B41FA5}">
                      <a16:colId xmlns:a16="http://schemas.microsoft.com/office/drawing/2014/main" val="2352546076"/>
                    </a:ext>
                  </a:extLst>
                </a:gridCol>
              </a:tblGrid>
              <a:tr h="125752">
                <a:tc>
                  <a:txBody>
                    <a:bodyPr/>
                    <a:lstStyle/>
                    <a:p>
                      <a:pPr algn="l" fontAlgn="b"/>
                      <a:r>
                        <a:rPr lang="en-US" sz="1100" b="0" u="none" strike="noStrike">
                          <a:solidFill>
                            <a:srgbClr val="000000"/>
                          </a:solidFill>
                          <a:effectLst/>
                        </a:rPr>
                        <a:t>Description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Target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Expression</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5567625"/>
                  </a:ext>
                </a:extLst>
              </a:tr>
              <a:tr h="125752">
                <a:tc>
                  <a:txBody>
                    <a:bodyPr/>
                    <a:lstStyle/>
                    <a:p>
                      <a:pPr algn="l" fontAlgn="b"/>
                      <a:r>
                        <a:rPr lang="en-US" sz="1100" b="0" u="none" strike="noStrike">
                          <a:solidFill>
                            <a:srgbClr val="000000"/>
                          </a:solidFill>
                          <a:effectLst/>
                        </a:rPr>
                        <a: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 annotate landuse table after import</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78015124"/>
                  </a:ext>
                </a:extLst>
              </a:tr>
              <a:tr h="125752">
                <a:tc>
                  <a:txBody>
                    <a:bodyPr/>
                    <a:lstStyle/>
                    <a:p>
                      <a:pPr algn="l" fontAlgn="b"/>
                      <a:r>
                        <a:rPr lang="en-US" sz="1100" b="0" u="none" strike="noStrike">
                          <a:solidFill>
                            <a:srgbClr val="000000"/>
                          </a:solidFill>
                          <a:effectLst/>
                        </a:rPr>
                        <a:t>household_density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household_density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land_use.TOTHH / (land_use.RESACRE + land_use.CIACRE)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20613535"/>
                  </a:ext>
                </a:extLst>
              </a:tr>
              <a:tr h="125752">
                <a:tc>
                  <a:txBody>
                    <a:bodyPr/>
                    <a:lstStyle/>
                    <a:p>
                      <a:pPr algn="l" fontAlgn="b"/>
                      <a:r>
                        <a:rPr lang="en-US" sz="1100" b="0" u="none" strike="noStrike">
                          <a:solidFill>
                            <a:srgbClr val="000000"/>
                          </a:solidFill>
                          <a:effectLst/>
                        </a:rPr>
                        <a:t>employment_density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employment_density</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land_use.TOTEMP / (land_use.RESACRE + land_use.CIACRE)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73929117"/>
                  </a:ext>
                </a:extLst>
              </a:tr>
              <a:tr h="238306">
                <a:tc>
                  <a:txBody>
                    <a:bodyPr/>
                    <a:lstStyle/>
                    <a:p>
                      <a:pPr algn="l" fontAlgn="b"/>
                      <a:r>
                        <a:rPr lang="en-US" sz="1100" b="0" u="none" strike="noStrike">
                          <a:solidFill>
                            <a:srgbClr val="000000"/>
                          </a:solidFill>
                          <a:effectLst/>
                        </a:rPr>
                        <a:t>density_index</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density_index</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(household_density *employment_density) / (household_density + employment_density).clip(lower=1)</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63406457"/>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is_cbd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dirty="0" err="1">
                          <a:solidFill>
                            <a:srgbClr val="000000"/>
                          </a:solidFill>
                          <a:effectLst/>
                        </a:rPr>
                        <a:t>land_use.area_type</a:t>
                      </a:r>
                      <a:r>
                        <a:rPr lang="en-US" sz="1100" b="0" u="none" strike="noStrike" dirty="0">
                          <a:solidFill>
                            <a:srgbClr val="000000"/>
                          </a:solidFill>
                          <a:effectLst/>
                        </a:rPr>
                        <a:t> == 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37907009"/>
                  </a:ext>
                </a:extLst>
              </a:tr>
              <a:tr h="235784">
                <a:tc>
                  <a:txBody>
                    <a:bodyPr/>
                    <a:lstStyle/>
                    <a:p>
                      <a:pPr algn="l" fontAlgn="b"/>
                      <a:r>
                        <a:rPr lang="en-US" sz="1100" b="0" u="none" strike="noStrike">
                          <a:solidFill>
                            <a:srgbClr val="000000"/>
                          </a:solidFill>
                          <a:effectLst/>
                        </a:rPr>
                        <a:t>total enrollment for simulation based shadow pricing</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TOTENR</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land_use.AGE0519 + land_use.HSENROLL + land_use.COLLFTE + land_use.COLLPTE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83755570"/>
                  </a:ext>
                </a:extLst>
              </a:tr>
              <a:tr h="125752">
                <a:tc>
                  <a:txBody>
                    <a:bodyPr/>
                    <a:lstStyle/>
                    <a:p>
                      <a:pPr algn="l" fontAlgn="b"/>
                      <a:r>
                        <a:rPr lang="en-US" sz="1100" b="0" u="none" strike="noStrike">
                          <a:solidFill>
                            <a:srgbClr val="000000"/>
                          </a:solidFill>
                          <a:effectLst/>
                        </a:rPr>
                        <a:t># example work from home implementation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75726916"/>
                  </a:ext>
                </a:extLst>
              </a:tr>
              <a:tr h="125752">
                <a:tc>
                  <a:txBody>
                    <a:bodyPr/>
                    <a:lstStyle/>
                    <a:p>
                      <a:pPr algn="l" fontAlgn="b"/>
                      <a:r>
                        <a:rPr lang="en-US" sz="1100" b="0" u="none" strike="noStrike">
                          <a:solidFill>
                            <a:srgbClr val="000000"/>
                          </a:solidFill>
                          <a:effectLst/>
                        </a:rPr>
                        <a:t>Example with 10 percent WFH across all zones</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wfh_share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0.1</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90736153"/>
                  </a:ext>
                </a:extLst>
              </a:tr>
              <a:tr h="125752">
                <a:tc>
                  <a:txBody>
                    <a:bodyPr/>
                    <a:lstStyle/>
                    <a:p>
                      <a:pPr algn="l" fontAlgn="b"/>
                      <a:r>
                        <a:rPr lang="en-US" sz="1100" b="0" u="none" strike="noStrike">
                          <a:solidFill>
                            <a:srgbClr val="000000"/>
                          </a:solidFill>
                          <a:effectLst/>
                        </a:rPr>
                        <a:t>scaling employment fields</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RETEMPN_scaled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land_use.RETEMPN * (1 - wfh_share)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26682949"/>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FPSEMPN_scaled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dirty="0" err="1">
                          <a:solidFill>
                            <a:srgbClr val="000000"/>
                          </a:solidFill>
                          <a:effectLst/>
                        </a:rPr>
                        <a:t>land_use.FPSEMPN</a:t>
                      </a:r>
                      <a:r>
                        <a:rPr lang="en-US" sz="1100" b="0" u="none" strike="noStrike" dirty="0">
                          <a:solidFill>
                            <a:srgbClr val="000000"/>
                          </a:solidFill>
                          <a:effectLst/>
                        </a:rPr>
                        <a:t> * (1 - </a:t>
                      </a:r>
                      <a:r>
                        <a:rPr lang="en-US" sz="1100" b="0" u="none" strike="noStrike" dirty="0" err="1">
                          <a:solidFill>
                            <a:srgbClr val="000000"/>
                          </a:solidFill>
                          <a:effectLst/>
                        </a:rPr>
                        <a:t>wfh_share</a:t>
                      </a:r>
                      <a:r>
                        <a:rPr lang="en-US" sz="1100" b="0" u="none" strike="noStrike" dirty="0">
                          <a:solidFill>
                            <a:srgbClr val="000000"/>
                          </a:solidFill>
                          <a:effectLst/>
                        </a:rPr>
                        <a:t>)</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13623521"/>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HEREMPN_scaled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land_use.HEREMPN * (1 - wfh_share)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2682086"/>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OTHEMPN_scaled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land_use.OTHEMPN * (1 - wfh_share)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15677001"/>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AGREMPN_scaled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land_use.AGREMPN * (1 - wfh_share)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80062521"/>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MWTEMPN_scaled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land_use.MWTEMPN * (1 - wfh_share)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85284496"/>
                  </a:ext>
                </a:extLst>
              </a:tr>
              <a:tr h="12575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a:solidFill>
                            <a:srgbClr val="000000"/>
                          </a:solidFill>
                          <a:effectLst/>
                        </a:rPr>
                        <a:t>TOTEMP_scaled</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b="0" u="none" strike="noStrike" dirty="0" err="1">
                          <a:solidFill>
                            <a:srgbClr val="000000"/>
                          </a:solidFill>
                          <a:effectLst/>
                        </a:rPr>
                        <a:t>land_use.TOTEMP</a:t>
                      </a:r>
                      <a:r>
                        <a:rPr lang="en-US" sz="1100" b="0" u="none" strike="noStrike" dirty="0">
                          <a:solidFill>
                            <a:srgbClr val="000000"/>
                          </a:solidFill>
                          <a:effectLst/>
                        </a:rPr>
                        <a:t> * (1 - </a:t>
                      </a:r>
                      <a:r>
                        <a:rPr lang="en-US" sz="1100" b="0" u="none" strike="noStrike" dirty="0" err="1">
                          <a:solidFill>
                            <a:srgbClr val="000000"/>
                          </a:solidFill>
                          <a:effectLst/>
                        </a:rPr>
                        <a:t>wfh_share</a:t>
                      </a:r>
                      <a:r>
                        <a:rPr lang="en-US" sz="1100" b="0" u="none" strike="noStrike" dirty="0">
                          <a:solidFill>
                            <a:srgbClr val="000000"/>
                          </a:solidFill>
                          <a:effectLst/>
                        </a:rPr>
                        <a:t>)</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38989497"/>
                  </a:ext>
                </a:extLst>
              </a:tr>
            </a:tbl>
          </a:graphicData>
        </a:graphic>
      </p:graphicFrame>
    </p:spTree>
    <p:extLst>
      <p:ext uri="{BB962C8B-B14F-4D97-AF65-F5344CB8AC3E}">
        <p14:creationId xmlns:p14="http://schemas.microsoft.com/office/powerpoint/2010/main" val="250352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CCB9-082F-96CA-33C9-2C0953FAC80E}"/>
              </a:ext>
            </a:extLst>
          </p:cNvPr>
          <p:cNvSpPr>
            <a:spLocks noGrp="1"/>
          </p:cNvSpPr>
          <p:nvPr>
            <p:ph type="title"/>
          </p:nvPr>
        </p:nvSpPr>
        <p:spPr/>
        <p:txBody>
          <a:bodyPr/>
          <a:lstStyle/>
          <a:p>
            <a:r>
              <a:rPr lang="en-US" dirty="0"/>
              <a:t>Updating Destination Choice Size Terms</a:t>
            </a:r>
          </a:p>
        </p:txBody>
      </p:sp>
      <p:sp>
        <p:nvSpPr>
          <p:cNvPr id="3" name="Text Placeholder 2">
            <a:extLst>
              <a:ext uri="{FF2B5EF4-FFF2-40B4-BE49-F238E27FC236}">
                <a16:creationId xmlns:a16="http://schemas.microsoft.com/office/drawing/2014/main" id="{3C7D035F-8901-0114-BFE6-A6388C034FF6}"/>
              </a:ext>
            </a:extLst>
          </p:cNvPr>
          <p:cNvSpPr>
            <a:spLocks noGrp="1"/>
          </p:cNvSpPr>
          <p:nvPr>
            <p:ph type="body" sz="quarter" idx="10"/>
          </p:nvPr>
        </p:nvSpPr>
        <p:spPr/>
        <p:txBody>
          <a:bodyPr/>
          <a:lstStyle/>
          <a:p>
            <a:r>
              <a:rPr lang="en-US" dirty="0"/>
              <a:t>Want the workplace location to be using the scaled employment fields</a:t>
            </a:r>
          </a:p>
          <a:p>
            <a:pPr lvl="1"/>
            <a:r>
              <a:rPr lang="en-US" dirty="0"/>
              <a:t>Might want other tour purposes (e.g. shopping) to use non-scaled employment</a:t>
            </a:r>
          </a:p>
          <a:p>
            <a:pPr marL="119063" indent="0">
              <a:buNone/>
            </a:pPr>
            <a:endParaRPr lang="en-US" dirty="0"/>
          </a:p>
        </p:txBody>
      </p:sp>
      <p:sp>
        <p:nvSpPr>
          <p:cNvPr id="5" name="TextBox 4">
            <a:extLst>
              <a:ext uri="{FF2B5EF4-FFF2-40B4-BE49-F238E27FC236}">
                <a16:creationId xmlns:a16="http://schemas.microsoft.com/office/drawing/2014/main" id="{1BCC2A54-97B9-553A-E344-401576857140}"/>
              </a:ext>
            </a:extLst>
          </p:cNvPr>
          <p:cNvSpPr txBox="1"/>
          <p:nvPr/>
        </p:nvSpPr>
        <p:spPr>
          <a:xfrm>
            <a:off x="3361765" y="2626659"/>
            <a:ext cx="4500282" cy="369332"/>
          </a:xfrm>
          <a:prstGeom prst="rect">
            <a:avLst/>
          </a:prstGeom>
          <a:noFill/>
        </p:spPr>
        <p:txBody>
          <a:bodyPr wrap="square" rtlCol="0">
            <a:spAutoFit/>
          </a:bodyPr>
          <a:lstStyle/>
          <a:p>
            <a:r>
              <a:rPr lang="en-US" dirty="0">
                <a:solidFill>
                  <a:schemeClr val="tx1">
                    <a:lumMod val="50000"/>
                    <a:lumOff val="50000"/>
                  </a:schemeClr>
                </a:solidFill>
              </a:rPr>
              <a:t>Destination_choice_size_terms.csv subset</a:t>
            </a:r>
          </a:p>
        </p:txBody>
      </p:sp>
      <p:graphicFrame>
        <p:nvGraphicFramePr>
          <p:cNvPr id="8" name="Table 7">
            <a:extLst>
              <a:ext uri="{FF2B5EF4-FFF2-40B4-BE49-F238E27FC236}">
                <a16:creationId xmlns:a16="http://schemas.microsoft.com/office/drawing/2014/main" id="{38B63AA7-639F-6EF2-ADA6-D12CFF014B3D}"/>
              </a:ext>
            </a:extLst>
          </p:cNvPr>
          <p:cNvGraphicFramePr>
            <a:graphicFrameLocks noGrp="1"/>
          </p:cNvGraphicFramePr>
          <p:nvPr>
            <p:extLst>
              <p:ext uri="{D42A27DB-BD31-4B8C-83A1-F6EECF244321}">
                <p14:modId xmlns:p14="http://schemas.microsoft.com/office/powerpoint/2010/main" val="4189417176"/>
              </p:ext>
            </p:extLst>
          </p:nvPr>
        </p:nvGraphicFramePr>
        <p:xfrm>
          <a:off x="609600" y="3224929"/>
          <a:ext cx="10299824" cy="961032"/>
        </p:xfrm>
        <a:graphic>
          <a:graphicData uri="http://schemas.openxmlformats.org/drawingml/2006/table">
            <a:tbl>
              <a:tblPr firstRow="1" bandRow="1">
                <a:tableStyleId>{0E3FDE45-AF77-4B5C-9715-49D594BDF05E}</a:tableStyleId>
              </a:tblPr>
              <a:tblGrid>
                <a:gridCol w="1374340">
                  <a:extLst>
                    <a:ext uri="{9D8B030D-6E8A-4147-A177-3AD203B41FA5}">
                      <a16:colId xmlns:a16="http://schemas.microsoft.com/office/drawing/2014/main" val="1376413965"/>
                    </a:ext>
                  </a:extLst>
                </a:gridCol>
                <a:gridCol w="1080939">
                  <a:extLst>
                    <a:ext uri="{9D8B030D-6E8A-4147-A177-3AD203B41FA5}">
                      <a16:colId xmlns:a16="http://schemas.microsoft.com/office/drawing/2014/main" val="1128472562"/>
                    </a:ext>
                  </a:extLst>
                </a:gridCol>
                <a:gridCol w="1281688">
                  <a:extLst>
                    <a:ext uri="{9D8B030D-6E8A-4147-A177-3AD203B41FA5}">
                      <a16:colId xmlns:a16="http://schemas.microsoft.com/office/drawing/2014/main" val="4085868653"/>
                    </a:ext>
                  </a:extLst>
                </a:gridCol>
                <a:gridCol w="1250803">
                  <a:extLst>
                    <a:ext uri="{9D8B030D-6E8A-4147-A177-3AD203B41FA5}">
                      <a16:colId xmlns:a16="http://schemas.microsoft.com/office/drawing/2014/main" val="4018630172"/>
                    </a:ext>
                  </a:extLst>
                </a:gridCol>
                <a:gridCol w="1297129">
                  <a:extLst>
                    <a:ext uri="{9D8B030D-6E8A-4147-A177-3AD203B41FA5}">
                      <a16:colId xmlns:a16="http://schemas.microsoft.com/office/drawing/2014/main" val="1416142849"/>
                    </a:ext>
                  </a:extLst>
                </a:gridCol>
                <a:gridCol w="1312572">
                  <a:extLst>
                    <a:ext uri="{9D8B030D-6E8A-4147-A177-3AD203B41FA5}">
                      <a16:colId xmlns:a16="http://schemas.microsoft.com/office/drawing/2014/main" val="1149063980"/>
                    </a:ext>
                  </a:extLst>
                </a:gridCol>
                <a:gridCol w="1312572">
                  <a:extLst>
                    <a:ext uri="{9D8B030D-6E8A-4147-A177-3AD203B41FA5}">
                      <a16:colId xmlns:a16="http://schemas.microsoft.com/office/drawing/2014/main" val="1156942754"/>
                    </a:ext>
                  </a:extLst>
                </a:gridCol>
                <a:gridCol w="1389781">
                  <a:extLst>
                    <a:ext uri="{9D8B030D-6E8A-4147-A177-3AD203B41FA5}">
                      <a16:colId xmlns:a16="http://schemas.microsoft.com/office/drawing/2014/main" val="4020536348"/>
                    </a:ext>
                  </a:extLst>
                </a:gridCol>
              </a:tblGrid>
              <a:tr h="254025">
                <a:tc>
                  <a:txBody>
                    <a:bodyPr/>
                    <a:lstStyle/>
                    <a:p>
                      <a:pPr algn="ctr" fontAlgn="b"/>
                      <a:r>
                        <a:rPr lang="en-US" sz="1100" b="0" u="none" strike="noStrike">
                          <a:solidFill>
                            <a:srgbClr val="000000"/>
                          </a:solidFill>
                          <a:effectLst/>
                        </a:rPr>
                        <a:t>model_selector</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segment</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RETEMPN_scaled</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FPSEMPN_scaled</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HEREMPN_scaled</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OTHEMPN_scaled</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AGREMPN_scaled</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MWTEMPN_scaled</a:t>
                      </a:r>
                      <a:endParaRPr lang="en-US" sz="11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2237742776"/>
                  </a:ext>
                </a:extLst>
              </a:tr>
              <a:tr h="129068">
                <a:tc>
                  <a:txBody>
                    <a:bodyPr/>
                    <a:lstStyle/>
                    <a:p>
                      <a:pPr algn="ctr" fontAlgn="b"/>
                      <a:r>
                        <a:rPr lang="en-US" sz="1100" b="0" u="none" strike="noStrike">
                          <a:solidFill>
                            <a:srgbClr val="000000"/>
                          </a:solidFill>
                          <a:effectLst/>
                        </a:rPr>
                        <a:t>workplace</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work_low</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0.129</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0.193</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0.383</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0.12</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0.01</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0.164</a:t>
                      </a:r>
                      <a:endParaRPr lang="en-US" sz="11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3099182414"/>
                  </a:ext>
                </a:extLst>
              </a:tr>
              <a:tr h="129068">
                <a:tc>
                  <a:txBody>
                    <a:bodyPr/>
                    <a:lstStyle/>
                    <a:p>
                      <a:pPr algn="ctr" fontAlgn="b"/>
                      <a:r>
                        <a:rPr lang="en-US" sz="1100" b="0" u="none" strike="noStrike">
                          <a:solidFill>
                            <a:srgbClr val="000000"/>
                          </a:solidFill>
                          <a:effectLst/>
                        </a:rPr>
                        <a:t>workplace</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work_med</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dirty="0">
                          <a:solidFill>
                            <a:srgbClr val="000000"/>
                          </a:solidFill>
                          <a:effectLst/>
                        </a:rPr>
                        <a:t>0.12</a:t>
                      </a:r>
                      <a:endParaRPr lang="en-US" sz="1100" b="0" i="0" u="none" strike="noStrike" dirty="0">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0.197</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0.325</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0.139</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0.008</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0.21</a:t>
                      </a:r>
                      <a:endParaRPr lang="en-US" sz="11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3199346724"/>
                  </a:ext>
                </a:extLst>
              </a:tr>
              <a:tr h="129068">
                <a:tc>
                  <a:txBody>
                    <a:bodyPr/>
                    <a:lstStyle/>
                    <a:p>
                      <a:pPr algn="ctr" fontAlgn="b"/>
                      <a:r>
                        <a:rPr lang="en-US" sz="1100" b="0" u="none" strike="noStrike">
                          <a:solidFill>
                            <a:srgbClr val="000000"/>
                          </a:solidFill>
                          <a:effectLst/>
                        </a:rPr>
                        <a:t>workplace</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work_high</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dirty="0">
                          <a:solidFill>
                            <a:srgbClr val="000000"/>
                          </a:solidFill>
                          <a:effectLst/>
                        </a:rPr>
                        <a:t>0.11</a:t>
                      </a:r>
                      <a:endParaRPr lang="en-US" sz="1100" b="0" i="0" u="none" strike="noStrike" dirty="0">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0.207</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0.284</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0.154</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0.006</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0.239</a:t>
                      </a:r>
                      <a:endParaRPr lang="en-US" sz="11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3203121343"/>
                  </a:ext>
                </a:extLst>
              </a:tr>
              <a:tr h="187545">
                <a:tc>
                  <a:txBody>
                    <a:bodyPr/>
                    <a:lstStyle/>
                    <a:p>
                      <a:pPr algn="ctr" fontAlgn="b"/>
                      <a:r>
                        <a:rPr lang="en-US" sz="1100" b="0" u="none" strike="noStrike">
                          <a:solidFill>
                            <a:srgbClr val="000000"/>
                          </a:solidFill>
                          <a:effectLst/>
                        </a:rPr>
                        <a:t>workplace</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work_veryhigh</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dirty="0">
                          <a:solidFill>
                            <a:srgbClr val="000000"/>
                          </a:solidFill>
                          <a:effectLst/>
                        </a:rPr>
                        <a:t>0.093</a:t>
                      </a:r>
                      <a:endParaRPr lang="en-US" sz="1100" b="0" i="0" u="none" strike="noStrike" dirty="0">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0.27</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0.241</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0.146</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a:solidFill>
                            <a:srgbClr val="000000"/>
                          </a:solidFill>
                          <a:effectLst/>
                        </a:rPr>
                        <a:t>0.004</a:t>
                      </a:r>
                      <a:endParaRPr lang="en-US" sz="11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b"/>
                      <a:r>
                        <a:rPr lang="en-US" sz="1100" b="0" u="none" strike="noStrike" dirty="0">
                          <a:solidFill>
                            <a:srgbClr val="000000"/>
                          </a:solidFill>
                          <a:effectLst/>
                        </a:rPr>
                        <a:t>0.246</a:t>
                      </a:r>
                      <a:endParaRPr lang="en-US" sz="1100" b="0" i="0" u="none" strike="noStrike" dirty="0">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3584540973"/>
                  </a:ext>
                </a:extLst>
              </a:tr>
            </a:tbl>
          </a:graphicData>
        </a:graphic>
      </p:graphicFrame>
    </p:spTree>
    <p:extLst>
      <p:ext uri="{BB962C8B-B14F-4D97-AF65-F5344CB8AC3E}">
        <p14:creationId xmlns:p14="http://schemas.microsoft.com/office/powerpoint/2010/main" val="3625170107"/>
      </p:ext>
    </p:extLst>
  </p:cSld>
  <p:clrMapOvr>
    <a:masterClrMapping/>
  </p:clrMapOvr>
</p:sld>
</file>

<file path=ppt/theme/theme1.xml><?xml version="1.0" encoding="utf-8"?>
<a:theme xmlns:a="http://schemas.openxmlformats.org/drawingml/2006/main" name="PowerPoint Presentation">
  <a:themeElements>
    <a:clrScheme name="RSG">
      <a:dk1>
        <a:srgbClr val="48484A"/>
      </a:dk1>
      <a:lt1>
        <a:sysClr val="window" lastClr="FFFFFF"/>
      </a:lt1>
      <a:dk2>
        <a:srgbClr val="262626"/>
      </a:dk2>
      <a:lt2>
        <a:srgbClr val="F68B1F"/>
      </a:lt2>
      <a:accent1>
        <a:srgbClr val="006FA1"/>
      </a:accent1>
      <a:accent2>
        <a:srgbClr val="75BEE9"/>
      </a:accent2>
      <a:accent3>
        <a:srgbClr val="63AF5E"/>
      </a:accent3>
      <a:accent4>
        <a:srgbClr val="FFC20E"/>
      </a:accent4>
      <a:accent5>
        <a:srgbClr val="524D85"/>
      </a:accent5>
      <a:accent6>
        <a:srgbClr val="BA1222"/>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RSG PPT Template.potx" id="{A0528EC9-2258-4581-B058-A68B49F49A43}" vid="{F31A000E-1271-497E-938C-E6540C2F574A}"/>
    </a:ext>
  </a:extLst>
</a:theme>
</file>

<file path=ppt/theme/theme2.xml><?xml version="1.0" encoding="utf-8"?>
<a:theme xmlns:a="http://schemas.openxmlformats.org/drawingml/2006/main" name="1_PowerPoint Presentation">
  <a:themeElements>
    <a:clrScheme name="RSG">
      <a:dk1>
        <a:srgbClr val="48484A"/>
      </a:dk1>
      <a:lt1>
        <a:sysClr val="window" lastClr="FFFFFF"/>
      </a:lt1>
      <a:dk2>
        <a:srgbClr val="262626"/>
      </a:dk2>
      <a:lt2>
        <a:srgbClr val="F68B1F"/>
      </a:lt2>
      <a:accent1>
        <a:srgbClr val="006FA1"/>
      </a:accent1>
      <a:accent2>
        <a:srgbClr val="75BEE9"/>
      </a:accent2>
      <a:accent3>
        <a:srgbClr val="63AF5E"/>
      </a:accent3>
      <a:accent4>
        <a:srgbClr val="FFC20E"/>
      </a:accent4>
      <a:accent5>
        <a:srgbClr val="524D85"/>
      </a:accent5>
      <a:accent6>
        <a:srgbClr val="BA1222"/>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RSG PPT Template.potx" id="{A0528EC9-2258-4581-B058-A68B49F49A43}" vid="{F31A000E-1271-497E-938C-E6540C2F57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13F22F024EFA44826A791B81F3079A" ma:contentTypeVersion="6" ma:contentTypeDescription="Create a new document." ma:contentTypeScope="" ma:versionID="2ecedf58ff87f17f5ff7655052ae28c3">
  <xsd:schema xmlns:xsd="http://www.w3.org/2001/XMLSchema" xmlns:xs="http://www.w3.org/2001/XMLSchema" xmlns:p="http://schemas.microsoft.com/office/2006/metadata/properties" xmlns:ns2="3b65cedd-b89c-45c3-8ddb-4ec47d4a5935" targetNamespace="http://schemas.microsoft.com/office/2006/metadata/properties" ma:root="true" ma:fieldsID="69a8700d13d8d11f5e0488911627b4e7" ns2:_="">
    <xsd:import namespace="3b65cedd-b89c-45c3-8ddb-4ec47d4a59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5cedd-b89c-45c3-8ddb-4ec47d4a5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984AD4-3C4D-4F95-9B3D-73DDE64E99EE}">
  <ds:schemaRefs>
    <ds:schemaRef ds:uri="http://schemas.microsoft.com/sharepoint/v3/contenttype/forms"/>
  </ds:schemaRefs>
</ds:datastoreItem>
</file>

<file path=customXml/itemProps2.xml><?xml version="1.0" encoding="utf-8"?>
<ds:datastoreItem xmlns:ds="http://schemas.openxmlformats.org/officeDocument/2006/customXml" ds:itemID="{5EB101E4-68B4-4CBA-8ECC-C0EA6FA25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5cedd-b89c-45c3-8ddb-4ec47d4a5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3565</TotalTime>
  <Words>1381</Words>
  <Application>Microsoft Office PowerPoint</Application>
  <PresentationFormat>Widescreen</PresentationFormat>
  <Paragraphs>262</Paragraphs>
  <Slides>28</Slides>
  <Notes>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Cambria Math</vt:lpstr>
      <vt:lpstr>Lucida Grande</vt:lpstr>
      <vt:lpstr>Tahoma</vt:lpstr>
      <vt:lpstr>PowerPoint Presentation</vt:lpstr>
      <vt:lpstr>1_PowerPoint Presentation</vt:lpstr>
      <vt:lpstr>PowerPoint Presentation</vt:lpstr>
      <vt:lpstr>PowerPoint Presentation</vt:lpstr>
      <vt:lpstr>Agenda</vt:lpstr>
      <vt:lpstr>Convergence Comparisons</vt:lpstr>
      <vt:lpstr>Average Distances</vt:lpstr>
      <vt:lpstr>Run Time</vt:lpstr>
      <vt:lpstr>Removing Work From Home / External Workers</vt:lpstr>
      <vt:lpstr>Updating Landuse</vt:lpstr>
      <vt:lpstr>Updating Destination Choice Size Terms</vt:lpstr>
      <vt:lpstr>Notes / Discussion points</vt:lpstr>
      <vt:lpstr>Final Remaining Feature</vt:lpstr>
      <vt:lpstr>PowerPoint Presentation</vt:lpstr>
      <vt:lpstr>Revised Approach</vt:lpstr>
      <vt:lpstr>Implementation</vt:lpstr>
      <vt:lpstr>Implementation</vt:lpstr>
      <vt:lpstr>Implementation</vt:lpstr>
      <vt:lpstr>Implementation</vt:lpstr>
      <vt:lpstr>Tests | MTC full model: persons-to-simulate set size change per iter </vt:lpstr>
      <vt:lpstr>MTC full model: convergence</vt:lpstr>
      <vt:lpstr>MTC full model: Run time</vt:lpstr>
      <vt:lpstr>MTC full model: average half-tour length change</vt:lpstr>
      <vt:lpstr>SEMCOG 2zone: persons-to-simulate set size change per iter </vt:lpstr>
      <vt:lpstr>SEMCOG 2-zone: Percent of MAZs not reaching convergence</vt:lpstr>
      <vt:lpstr>SEMCOG 2-zone: Run time</vt:lpstr>
      <vt:lpstr>SEMCOG 2-zone: average half-tour length change</vt:lpstr>
      <vt:lpstr>Possible edge case issue</vt:lpstr>
      <vt:lpstr>Methods to adjust input employment data to factor in in-commuting, etc.</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Etezady</dc:creator>
  <cp:lastModifiedBy>David Hensle</cp:lastModifiedBy>
  <cp:revision>3</cp:revision>
  <dcterms:created xsi:type="dcterms:W3CDTF">2022-08-24T15:37:55Z</dcterms:created>
  <dcterms:modified xsi:type="dcterms:W3CDTF">2022-10-20T16:00:45Z</dcterms:modified>
</cp:coreProperties>
</file>