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6" r:id="rId3"/>
    <p:sldId id="258" r:id="rId4"/>
    <p:sldId id="262" r:id="rId5"/>
    <p:sldId id="265" r:id="rId6"/>
    <p:sldId id="264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68" d="100"/>
          <a:sy n="68" d="100"/>
        </p:scale>
        <p:origin x="-2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BC676-80A9-4A4A-B56D-31C99972436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E6D1A-7002-4A50-8573-8FA0D7E8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2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5DD62-CA7B-4B63-9F4B-5ED35A88636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14292-A9CA-466C-8855-987F44A3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1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14292-A9CA-466C-8855-987F44A32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FEB1-A531-4DBF-AC0F-065C556C4034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8D-54D8-4C29-9522-E5786BAEC4B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FEB1-A531-4DBF-AC0F-065C556C4034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8D-54D8-4C29-9522-E5786BAEC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FEB1-A531-4DBF-AC0F-065C556C4034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8D-54D8-4C29-9522-E5786BAEC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FEB1-A531-4DBF-AC0F-065C556C4034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8D-54D8-4C29-9522-E5786BAEC4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FEB1-A531-4DBF-AC0F-065C556C4034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8D-54D8-4C29-9522-E5786BAEC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FEB1-A531-4DBF-AC0F-065C556C4034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8D-54D8-4C29-9522-E5786BAEC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FEB1-A531-4DBF-AC0F-065C556C4034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8D-54D8-4C29-9522-E5786BAEC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FEB1-A531-4DBF-AC0F-065C556C4034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8D-54D8-4C29-9522-E5786BAEC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FEB1-A531-4DBF-AC0F-065C556C4034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8D-54D8-4C29-9522-E5786BAEC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FEB1-A531-4DBF-AC0F-065C556C4034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8D-54D8-4C29-9522-E5786BAEC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FEB1-A531-4DBF-AC0F-065C556C4034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8D-54D8-4C29-9522-E5786BAEC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7F2FEB1-A531-4DBF-AC0F-065C556C4034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F83278D-54D8-4C29-9522-E5786BAEC4B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nshoto.com/vtrace/releas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4"/>
          <a:stretch/>
        </p:blipFill>
        <p:spPr>
          <a:xfrm>
            <a:off x="666750" y="304800"/>
            <a:ext cx="7867650" cy="5263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5562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There is no way my presentation is cooler than this picture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VDB / </a:t>
            </a:r>
            <a:r>
              <a:rPr lang="en-US" dirty="0" err="1" smtClean="0"/>
              <a:t>VTrace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scriptable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/>
                </a:solidFill>
              </a:rPr>
              <a:t>VDB / </a:t>
            </a:r>
            <a:r>
              <a:rPr lang="en-US" cap="none" dirty="0" smtClean="0">
                <a:solidFill>
                  <a:schemeClr val="tx2"/>
                </a:solidFill>
              </a:rPr>
              <a:t>VTRACE</a:t>
            </a: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VDB is a debugger written using the </a:t>
            </a:r>
            <a:r>
              <a:rPr lang="en-US" dirty="0" err="1" smtClean="0"/>
              <a:t>vtrace</a:t>
            </a:r>
            <a:r>
              <a:rPr lang="en-US" dirty="0" smtClean="0"/>
              <a:t> API</a:t>
            </a:r>
          </a:p>
          <a:p>
            <a:r>
              <a:rPr lang="en-US" dirty="0"/>
              <a:t>GUI uses </a:t>
            </a:r>
            <a:r>
              <a:rPr lang="en-US" dirty="0" err="1" smtClean="0"/>
              <a:t>pyGTK</a:t>
            </a:r>
            <a:endParaRPr lang="en-US" dirty="0" smtClean="0"/>
          </a:p>
          <a:p>
            <a:r>
              <a:rPr lang="en-US" dirty="0" smtClean="0"/>
              <a:t>Written entirely in python</a:t>
            </a:r>
          </a:p>
          <a:p>
            <a:r>
              <a:rPr lang="en-US" dirty="0" smtClean="0"/>
              <a:t>Extremely powerful debugging framework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://www.kenshoto.com/vtrace/releases/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" t="-258" r="263" b="1"/>
          <a:stretch/>
        </p:blipFill>
        <p:spPr>
          <a:xfrm>
            <a:off x="3886200" y="1371600"/>
            <a:ext cx="5056093" cy="3581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17638"/>
            <a:ext cx="2971800" cy="353536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Command Line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700" dirty="0"/>
              <a:t>python </a:t>
            </a:r>
            <a:r>
              <a:rPr lang="en-US" sz="1700" dirty="0" err="1"/>
              <a:t>vdbbin</a:t>
            </a:r>
            <a:endParaRPr lang="en-US" sz="17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err="1"/>
              <a:t>Gui</a:t>
            </a:r>
            <a:r>
              <a:rPr lang="en-US" sz="1700" dirty="0"/>
              <a:t> Mode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700" dirty="0"/>
              <a:t>python </a:t>
            </a:r>
            <a:r>
              <a:rPr lang="en-US" sz="1700" dirty="0" err="1"/>
              <a:t>vdbbin</a:t>
            </a:r>
            <a:r>
              <a:rPr lang="en-US" sz="1700" dirty="0"/>
              <a:t> –</a:t>
            </a:r>
            <a:r>
              <a:rPr lang="en-US" sz="1700" dirty="0" smtClean="0"/>
              <a:t>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900" dirty="0" smtClean="0"/>
              <a:t>Server Mode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700" dirty="0" smtClean="0"/>
              <a:t>python </a:t>
            </a:r>
            <a:r>
              <a:rPr lang="en-US" sz="1700" dirty="0" err="1" smtClean="0"/>
              <a:t>vdbbin</a:t>
            </a:r>
            <a:r>
              <a:rPr lang="en-US" sz="1700" dirty="0" smtClean="0"/>
              <a:t> –S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900" dirty="0" smtClean="0"/>
              <a:t>Remote Connect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700" dirty="0" smtClean="0"/>
              <a:t>python </a:t>
            </a:r>
            <a:r>
              <a:rPr lang="en-US" sz="1700" dirty="0" err="1" smtClean="0"/>
              <a:t>vdbbin</a:t>
            </a:r>
            <a:r>
              <a:rPr lang="en-US" sz="1700" smtClean="0"/>
              <a:t> –R &lt;host&gt;</a:t>
            </a:r>
            <a:endParaRPr lang="en-US" sz="17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Basic documentation using help </a:t>
            </a:r>
            <a:r>
              <a:rPr lang="en-US" sz="1700" dirty="0" smtClean="0"/>
              <a:t>menu</a:t>
            </a:r>
            <a:endParaRPr lang="en-US" sz="17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0" i="0" kern="1200" cap="none" spc="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 smtClean="0"/>
              <a:t>VDB BASIC USE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975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/>
                </a:solidFill>
              </a:rPr>
              <a:t>WHY SCRIPTABLE?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Automate analysis</a:t>
            </a:r>
          </a:p>
          <a:p>
            <a:pPr lvl="1"/>
            <a:r>
              <a:rPr lang="en-US" dirty="0" smtClean="0"/>
              <a:t>Look for common function calls</a:t>
            </a:r>
          </a:p>
          <a:p>
            <a:pPr lvl="1"/>
            <a:r>
              <a:rPr lang="en-US" dirty="0" smtClean="0"/>
              <a:t>Track where your input variables go</a:t>
            </a:r>
          </a:p>
          <a:p>
            <a:pPr lvl="1"/>
            <a:r>
              <a:rPr lang="en-US" dirty="0" smtClean="0"/>
              <a:t>Automate breakpoints based on state of the program</a:t>
            </a:r>
          </a:p>
          <a:p>
            <a:r>
              <a:rPr lang="en-US" dirty="0" smtClean="0"/>
              <a:t>Faster analysis</a:t>
            </a:r>
          </a:p>
          <a:p>
            <a:pPr lvl="1"/>
            <a:r>
              <a:rPr lang="en-US" dirty="0" smtClean="0"/>
              <a:t>Search memory for patterns</a:t>
            </a:r>
          </a:p>
          <a:p>
            <a:r>
              <a:rPr lang="en-US" dirty="0" smtClean="0"/>
              <a:t>Patching of live systems</a:t>
            </a:r>
          </a:p>
          <a:p>
            <a:pPr lvl="1"/>
            <a:r>
              <a:rPr lang="en-US" dirty="0" smtClean="0"/>
              <a:t>Alter the size of an input length or change a hardcoded password in memory</a:t>
            </a:r>
          </a:p>
          <a:p>
            <a:r>
              <a:rPr lang="en-US" dirty="0" smtClean="0"/>
              <a:t>Malware Analysis</a:t>
            </a:r>
          </a:p>
          <a:p>
            <a:pPr lvl="1"/>
            <a:r>
              <a:rPr lang="en-US" dirty="0" smtClean="0"/>
              <a:t>If done correctly the risk of infection or exploitation can be avoided by stopping execution before malicious portions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/>
                </a:solidFill>
              </a:rPr>
              <a:t>SAMPLE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vtrace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__name__ == "__main__":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pid</a:t>
            </a:r>
            <a:r>
              <a:rPr lang="en-US" dirty="0"/>
              <a:t> = None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cmd</a:t>
            </a:r>
            <a:r>
              <a:rPr lang="en-US" dirty="0"/>
              <a:t> = "C:\\pwnables100.exe"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# Get the current trace object from </a:t>
            </a:r>
            <a:r>
              <a:rPr lang="en-US" dirty="0" err="1"/>
              <a:t>vtrace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trace = </a:t>
            </a:r>
            <a:r>
              <a:rPr lang="en-US" dirty="0" err="1"/>
              <a:t>vtrace.getTrace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 If attempting to attach to a 64 bit process</a:t>
            </a:r>
          </a:p>
          <a:p>
            <a:pPr marL="0" indent="0">
              <a:buNone/>
            </a:pPr>
            <a:r>
              <a:rPr lang="en-US" dirty="0"/>
              <a:t>    # 64 bit python is required.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pid</a:t>
            </a:r>
            <a:r>
              <a:rPr lang="en-US" dirty="0"/>
              <a:t> != None: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trace.attach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!= None: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trace.execute</a:t>
            </a:r>
            <a:r>
              <a:rPr lang="en-US" dirty="0"/>
              <a:t>(</a:t>
            </a:r>
            <a:r>
              <a:rPr lang="en-US" dirty="0" err="1"/>
              <a:t>cmd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trace.run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chemeClr val="tx2"/>
                </a:solidFill>
              </a:rPr>
              <a:t>EXAMPLE SCRIPTS</a:t>
            </a: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Attach </a:t>
            </a:r>
            <a:r>
              <a:rPr lang="en-US" dirty="0"/>
              <a:t>to a process/PID</a:t>
            </a:r>
          </a:p>
          <a:p>
            <a:r>
              <a:rPr lang="en-US" dirty="0" smtClean="0"/>
              <a:t>Start </a:t>
            </a:r>
            <a:r>
              <a:rPr lang="en-US" dirty="0"/>
              <a:t>a PE</a:t>
            </a:r>
          </a:p>
          <a:p>
            <a:r>
              <a:rPr lang="en-US" dirty="0" smtClean="0"/>
              <a:t>Find </a:t>
            </a:r>
            <a:r>
              <a:rPr lang="en-US" dirty="0"/>
              <a:t>OEP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a breakpoint on OEP</a:t>
            </a:r>
          </a:p>
          <a:p>
            <a:r>
              <a:rPr lang="en-US" dirty="0" smtClean="0"/>
              <a:t>Print </a:t>
            </a:r>
            <a:r>
              <a:rPr lang="en-US" dirty="0"/>
              <a:t>Register Contents</a:t>
            </a:r>
          </a:p>
          <a:p>
            <a:pPr lvl="1"/>
            <a:r>
              <a:rPr lang="en-US" dirty="0" smtClean="0"/>
              <a:t>EIP</a:t>
            </a:r>
            <a:r>
              <a:rPr lang="en-US" dirty="0"/>
              <a:t>, EAX, </a:t>
            </a:r>
            <a:r>
              <a:rPr lang="en-US" dirty="0" smtClean="0"/>
              <a:t>and ESP</a:t>
            </a:r>
            <a:endParaRPr lang="en-US" dirty="0"/>
          </a:p>
          <a:p>
            <a:r>
              <a:rPr lang="en-US" dirty="0" smtClean="0"/>
              <a:t>Print </a:t>
            </a:r>
            <a:r>
              <a:rPr lang="en-US" dirty="0"/>
              <a:t>OP Code for current EIP</a:t>
            </a:r>
          </a:p>
          <a:p>
            <a:r>
              <a:rPr lang="en-US" dirty="0"/>
              <a:t>Reading from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Finding Return address </a:t>
            </a:r>
            <a:r>
              <a:rPr lang="en-US" dirty="0"/>
              <a:t>from a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DLL for a list of function names</a:t>
            </a:r>
          </a:p>
          <a:p>
            <a:r>
              <a:rPr lang="en-US" dirty="0" smtClean="0"/>
              <a:t>Simple </a:t>
            </a:r>
            <a:r>
              <a:rPr lang="en-US" dirty="0" err="1"/>
              <a:t>Notifiers</a:t>
            </a:r>
            <a:endParaRPr lang="en-US" dirty="0"/>
          </a:p>
          <a:p>
            <a:pPr lvl="1"/>
            <a:r>
              <a:rPr lang="en-US" dirty="0" smtClean="0"/>
              <a:t>Dump </a:t>
            </a:r>
            <a:r>
              <a:rPr lang="en-US" dirty="0"/>
              <a:t>info from </a:t>
            </a:r>
            <a:r>
              <a:rPr lang="en-US" dirty="0" smtClean="0"/>
              <a:t>breakpoints and step instructions</a:t>
            </a:r>
          </a:p>
          <a:p>
            <a:r>
              <a:rPr lang="en-US" dirty="0" smtClean="0"/>
              <a:t>Memory 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chemeClr val="tx2"/>
                </a:solidFill>
              </a:rPr>
              <a:t>FUTURE IDEAS</a:t>
            </a: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Vuln</a:t>
            </a:r>
            <a:r>
              <a:rPr lang="en-US" dirty="0" smtClean="0"/>
              <a:t> Discovery</a:t>
            </a:r>
          </a:p>
          <a:p>
            <a:pPr lvl="1"/>
            <a:r>
              <a:rPr lang="en-US" dirty="0" smtClean="0"/>
              <a:t>Flag on any call to </a:t>
            </a:r>
            <a:r>
              <a:rPr lang="en-US" dirty="0" err="1" smtClean="0"/>
              <a:t>strcpy</a:t>
            </a:r>
            <a:r>
              <a:rPr lang="en-US" dirty="0" smtClean="0"/>
              <a:t>, </a:t>
            </a:r>
            <a:r>
              <a:rPr lang="en-US" dirty="0" err="1" smtClean="0"/>
              <a:t>strcat</a:t>
            </a:r>
            <a:r>
              <a:rPr lang="en-US" dirty="0" smtClean="0"/>
              <a:t>, </a:t>
            </a:r>
            <a:r>
              <a:rPr lang="en-US" dirty="0" err="1" smtClean="0"/>
              <a:t>printf</a:t>
            </a:r>
            <a:r>
              <a:rPr lang="en-US" dirty="0" smtClean="0"/>
              <a:t>, gets, </a:t>
            </a:r>
            <a:r>
              <a:rPr lang="en-US" dirty="0" err="1" smtClean="0"/>
              <a:t>fgets</a:t>
            </a:r>
            <a:endParaRPr lang="en-US" dirty="0" smtClean="0"/>
          </a:p>
          <a:p>
            <a:pPr lvl="1"/>
            <a:r>
              <a:rPr lang="en-US" dirty="0" smtClean="0"/>
              <a:t>Calculate buffer size for </a:t>
            </a:r>
            <a:r>
              <a:rPr lang="en-US" dirty="0" err="1" smtClean="0"/>
              <a:t>strncpy</a:t>
            </a:r>
            <a:r>
              <a:rPr lang="en-US" dirty="0" smtClean="0"/>
              <a:t> before it executes</a:t>
            </a:r>
          </a:p>
          <a:p>
            <a:pPr lvl="2"/>
            <a:r>
              <a:rPr lang="en-US" dirty="0" err="1" smtClean="0"/>
              <a:t>VulnCatcher</a:t>
            </a:r>
            <a:r>
              <a:rPr lang="en-US" dirty="0" smtClean="0"/>
              <a:t> by @</a:t>
            </a:r>
            <a:r>
              <a:rPr lang="en-US" dirty="0" err="1" smtClean="0"/>
              <a:t>tlas</a:t>
            </a:r>
            <a:r>
              <a:rPr lang="en-US" dirty="0" smtClean="0"/>
              <a:t> does this as part of </a:t>
            </a:r>
            <a:r>
              <a:rPr lang="en-US" dirty="0" err="1" smtClean="0"/>
              <a:t>atlasutils</a:t>
            </a:r>
            <a:r>
              <a:rPr lang="en-US" dirty="0"/>
              <a:t> </a:t>
            </a:r>
            <a:r>
              <a:rPr lang="en-US" dirty="0" smtClean="0"/>
              <a:t>(among other things).</a:t>
            </a:r>
          </a:p>
          <a:p>
            <a:r>
              <a:rPr lang="en-US" dirty="0" smtClean="0"/>
              <a:t>Follow </a:t>
            </a:r>
            <a:r>
              <a:rPr lang="en-US" dirty="0"/>
              <a:t>child </a:t>
            </a:r>
            <a:r>
              <a:rPr lang="en-US" dirty="0" smtClean="0"/>
              <a:t>process (Harder than it sounds)</a:t>
            </a:r>
          </a:p>
          <a:p>
            <a:pPr lvl="1"/>
            <a:r>
              <a:rPr lang="en-US" dirty="0" err="1" smtClean="0"/>
              <a:t>Windbg</a:t>
            </a:r>
            <a:r>
              <a:rPr lang="en-US" dirty="0" smtClean="0"/>
              <a:t> already has the ability for this with .</a:t>
            </a:r>
            <a:r>
              <a:rPr lang="en-US" dirty="0" err="1" smtClean="0"/>
              <a:t>childbg</a:t>
            </a:r>
            <a:r>
              <a:rPr lang="en-US" dirty="0" smtClean="0"/>
              <a:t> 1</a:t>
            </a:r>
            <a:endParaRPr lang="en-US" dirty="0"/>
          </a:p>
          <a:p>
            <a:r>
              <a:rPr lang="en-US" dirty="0" smtClean="0"/>
              <a:t>Change </a:t>
            </a:r>
            <a:r>
              <a:rPr lang="en-US" dirty="0"/>
              <a:t>permissions on </a:t>
            </a:r>
            <a:r>
              <a:rPr lang="en-US" dirty="0" smtClean="0"/>
              <a:t>Import Address Table (IAT) </a:t>
            </a:r>
            <a:r>
              <a:rPr lang="en-US" dirty="0"/>
              <a:t>so all </a:t>
            </a:r>
            <a:r>
              <a:rPr lang="en-US" dirty="0" smtClean="0"/>
              <a:t>external functions can </a:t>
            </a:r>
            <a:r>
              <a:rPr lang="en-US" dirty="0"/>
              <a:t>be tracked</a:t>
            </a:r>
          </a:p>
          <a:p>
            <a:pPr lvl="1"/>
            <a:r>
              <a:rPr lang="en-US" dirty="0" smtClean="0"/>
              <a:t>Catch </a:t>
            </a:r>
            <a:r>
              <a:rPr lang="en-US" dirty="0"/>
              <a:t>the exception signal that is thrown and continue </a:t>
            </a:r>
            <a:r>
              <a:rPr lang="en-US" dirty="0" smtClean="0"/>
              <a:t>on</a:t>
            </a:r>
          </a:p>
          <a:p>
            <a:r>
              <a:rPr lang="en-US" dirty="0" err="1" smtClean="0"/>
              <a:t>Notifier</a:t>
            </a:r>
            <a:r>
              <a:rPr lang="en-US" dirty="0" smtClean="0"/>
              <a:t> </a:t>
            </a:r>
            <a:r>
              <a:rPr lang="en-US" dirty="0"/>
              <a:t>that prints out each EIP touched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as a way to colorize IDA while pulling useful info</a:t>
            </a:r>
          </a:p>
          <a:p>
            <a:r>
              <a:rPr lang="en-US" dirty="0" smtClean="0"/>
              <a:t>Hot Patching running </a:t>
            </a:r>
            <a:r>
              <a:rPr lang="en-US" dirty="0" err="1" smtClean="0"/>
              <a:t>executables</a:t>
            </a:r>
            <a:r>
              <a:rPr lang="en-US" dirty="0" smtClean="0"/>
              <a:t> to fix vulnerabilities (useful for </a:t>
            </a:r>
            <a:r>
              <a:rPr lang="en-US" dirty="0" err="1" smtClean="0"/>
              <a:t>ctf</a:t>
            </a:r>
            <a:r>
              <a:rPr lang="en-US" dirty="0" smtClean="0"/>
              <a:t> competitions)</a:t>
            </a:r>
          </a:p>
          <a:p>
            <a:r>
              <a:rPr lang="en-US" dirty="0" smtClean="0"/>
              <a:t>Emulation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3727</TotalTime>
  <Words>406</Words>
  <Application>Microsoft Office PowerPoint</Application>
  <PresentationFormat>On-screen Show (4:3)</PresentationFormat>
  <Paragraphs>75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PowerPoint Presentation</vt:lpstr>
      <vt:lpstr>Intro to scriptable debugging</vt:lpstr>
      <vt:lpstr>VDB / VTRACE</vt:lpstr>
      <vt:lpstr>PowerPoint Presentation</vt:lpstr>
      <vt:lpstr>WHY SCRIPTABLE?</vt:lpstr>
      <vt:lpstr>SAMPLE SCRIPT</vt:lpstr>
      <vt:lpstr>EXAMPLE SCRIPTS</vt:lpstr>
      <vt:lpstr>FUTURE IDEAS</vt:lpstr>
    </vt:vector>
  </TitlesOfParts>
  <Company>d4s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scriptable debuggin</dc:title>
  <dc:creator>DaS</dc:creator>
  <cp:lastModifiedBy>DaS</cp:lastModifiedBy>
  <cp:revision>45</cp:revision>
  <cp:lastPrinted>2010-12-08T20:31:00Z</cp:lastPrinted>
  <dcterms:created xsi:type="dcterms:W3CDTF">2010-12-08T01:31:37Z</dcterms:created>
  <dcterms:modified xsi:type="dcterms:W3CDTF">2010-12-10T19:39:09Z</dcterms:modified>
</cp:coreProperties>
</file>