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467" r:id="rId5"/>
    <p:sldId id="448" r:id="rId6"/>
    <p:sldId id="460" r:id="rId7"/>
    <p:sldId id="394" r:id="rId8"/>
    <p:sldId id="395" r:id="rId9"/>
    <p:sldId id="396" r:id="rId10"/>
    <p:sldId id="461" r:id="rId11"/>
    <p:sldId id="397" r:id="rId12"/>
    <p:sldId id="449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7" r:id="rId21"/>
    <p:sldId id="408" r:id="rId22"/>
    <p:sldId id="458" r:id="rId23"/>
    <p:sldId id="459" r:id="rId24"/>
    <p:sldId id="466" r:id="rId25"/>
    <p:sldId id="462" r:id="rId26"/>
    <p:sldId id="464" r:id="rId27"/>
    <p:sldId id="351" r:id="rId28"/>
    <p:sldId id="363" r:id="rId29"/>
    <p:sldId id="352" r:id="rId30"/>
    <p:sldId id="377" r:id="rId31"/>
    <p:sldId id="463" r:id="rId32"/>
    <p:sldId id="379" r:id="rId33"/>
    <p:sldId id="380" r:id="rId34"/>
    <p:sldId id="381" r:id="rId35"/>
    <p:sldId id="382" r:id="rId36"/>
    <p:sldId id="383" r:id="rId37"/>
    <p:sldId id="384" r:id="rId38"/>
    <p:sldId id="386" r:id="rId39"/>
  </p:sldIdLst>
  <p:sldSz cx="9144000" cy="6858000" type="screen4x3"/>
  <p:notesSz cx="6667500" cy="9801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eed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CE1"/>
    <a:srgbClr val="0117B7"/>
    <a:srgbClr val="4A4E52"/>
    <a:srgbClr val="FF8F33"/>
    <a:srgbClr val="FF831D"/>
    <a:srgbClr val="AA0B19"/>
    <a:srgbClr val="BC5300"/>
    <a:srgbClr val="FF7300"/>
    <a:srgbClr val="913834"/>
    <a:srgbClr val="D10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1" autoAdjust="0"/>
    <p:restoredTop sz="94660" autoAdjust="0"/>
  </p:normalViewPr>
  <p:slideViewPr>
    <p:cSldViewPr>
      <p:cViewPr>
        <p:scale>
          <a:sx n="100" d="100"/>
          <a:sy n="100" d="100"/>
        </p:scale>
        <p:origin x="1512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022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372" y="-72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/>
      <dgm:spPr/>
      <dgm:t>
        <a:bodyPr/>
        <a:lstStyle/>
        <a:p>
          <a:r>
            <a:rPr lang="en-US" dirty="0" smtClean="0"/>
            <a:t>Actor system root</a:t>
          </a:r>
          <a:endParaRPr lang="en-US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2EC1ED4-8DEB-4BAA-B3B3-890D3737F69F}">
      <dgm:prSet phldrT="[Text]" custT="1"/>
      <dgm:spPr/>
      <dgm:t>
        <a:bodyPr/>
        <a:lstStyle/>
        <a:p>
          <a:r>
            <a:rPr lang="en-US" sz="3600" dirty="0" smtClean="0"/>
            <a:t>Master actor</a:t>
          </a:r>
          <a:endParaRPr lang="en-US" sz="3600" dirty="0"/>
        </a:p>
      </dgm:t>
    </dgm:pt>
    <dgm:pt modelId="{812893FC-C3AC-4355-8E7C-13188CF7535E}" type="parTrans" cxnId="{727FD6A8-FC10-4C71-AF11-BE9091B59B19}">
      <dgm:prSet/>
      <dgm:spPr/>
      <dgm:t>
        <a:bodyPr/>
        <a:lstStyle/>
        <a:p>
          <a:endParaRPr lang="en-US"/>
        </a:p>
      </dgm:t>
    </dgm:pt>
    <dgm:pt modelId="{CA9943B2-DA33-4BC1-8A9C-8651370FF8A6}" type="sibTrans" cxnId="{727FD6A8-FC10-4C71-AF11-BE9091B59B19}">
      <dgm:prSet/>
      <dgm:spPr/>
      <dgm:t>
        <a:bodyPr/>
        <a:lstStyle/>
        <a:p>
          <a:endParaRPr lang="en-US"/>
        </a:p>
      </dgm:t>
    </dgm:pt>
    <dgm:pt modelId="{F38525CB-0921-4016-B46B-FE3BEC55BE8A}">
      <dgm:prSet phldrT="[Text]"/>
      <dgm:spPr/>
      <dgm:t>
        <a:bodyPr/>
        <a:lstStyle/>
        <a:p>
          <a:r>
            <a:rPr lang="en-US" dirty="0" smtClean="0"/>
            <a:t>Domains master actor</a:t>
          </a:r>
          <a:endParaRPr lang="en-US" dirty="0"/>
        </a:p>
      </dgm:t>
    </dgm:pt>
    <dgm:pt modelId="{62B9E86B-FC2C-4978-ABEA-981AE3051794}" type="parTrans" cxnId="{DE2E899D-4445-45D3-9E17-75C0A04401C5}">
      <dgm:prSet/>
      <dgm:spPr/>
      <dgm:t>
        <a:bodyPr/>
        <a:lstStyle/>
        <a:p>
          <a:endParaRPr lang="en-US"/>
        </a:p>
      </dgm:t>
    </dgm:pt>
    <dgm:pt modelId="{2F94B6B4-9EAB-4250-851C-13099AC53597}" type="sibTrans" cxnId="{DE2E899D-4445-45D3-9E17-75C0A04401C5}">
      <dgm:prSet/>
      <dgm:spPr/>
      <dgm:t>
        <a:bodyPr/>
        <a:lstStyle/>
        <a:p>
          <a:endParaRPr lang="en-US"/>
        </a:p>
      </dgm:t>
    </dgm:pt>
    <dgm:pt modelId="{9F459FAA-044E-4E8D-B8E0-4AAA86C38D89}">
      <dgm:prSet phldrT="[Text]"/>
      <dgm:spPr/>
      <dgm:t>
        <a:bodyPr/>
        <a:lstStyle/>
        <a:p>
          <a:r>
            <a:rPr lang="en-US" dirty="0" smtClean="0"/>
            <a:t>Processing master actor</a:t>
          </a:r>
          <a:endParaRPr lang="en-US" dirty="0"/>
        </a:p>
      </dgm:t>
    </dgm:pt>
    <dgm:pt modelId="{FEC5EB85-B47B-403E-BE11-78ECAE6669CF}" type="parTrans" cxnId="{18F69ABE-C4B4-47B8-A219-E84B67171D10}">
      <dgm:prSet/>
      <dgm:spPr/>
      <dgm:t>
        <a:bodyPr/>
        <a:lstStyle/>
        <a:p>
          <a:endParaRPr lang="en-US"/>
        </a:p>
      </dgm:t>
    </dgm:pt>
    <dgm:pt modelId="{3CF7C417-8FD3-42B8-AD08-DCCEF88BA6CD}" type="sibTrans" cxnId="{18F69ABE-C4B4-47B8-A219-E84B67171D10}">
      <dgm:prSet/>
      <dgm:spPr/>
      <dgm:t>
        <a:bodyPr/>
        <a:lstStyle/>
        <a:p>
          <a:endParaRPr lang="en-US"/>
        </a:p>
      </dgm:t>
    </dgm:pt>
    <dgm:pt modelId="{F7124B3A-05E4-49DD-8927-21268423A997}">
      <dgm:prSet phldrT="[Text]"/>
      <dgm:spPr/>
      <dgm:t>
        <a:bodyPr/>
        <a:lstStyle/>
        <a:p>
          <a:r>
            <a:rPr lang="en-US" dirty="0" smtClean="0"/>
            <a:t>Persistence master actor</a:t>
          </a:r>
          <a:endParaRPr lang="en-US" dirty="0"/>
        </a:p>
      </dgm:t>
    </dgm:pt>
    <dgm:pt modelId="{76E3EA0A-5047-48C0-855C-3CF8063F7393}" type="parTrans" cxnId="{46CD0831-CB60-48DB-BCB2-5E23BB47515F}">
      <dgm:prSet/>
      <dgm:spPr/>
      <dgm:t>
        <a:bodyPr/>
        <a:lstStyle/>
        <a:p>
          <a:endParaRPr lang="en-US"/>
        </a:p>
      </dgm:t>
    </dgm:pt>
    <dgm:pt modelId="{2BF6BCA8-597A-44AC-A5AC-D4EF5103D4A9}" type="sibTrans" cxnId="{46CD0831-CB60-48DB-BCB2-5E23BB47515F}">
      <dgm:prSet/>
      <dgm:spPr/>
      <dgm:t>
        <a:bodyPr/>
        <a:lstStyle/>
        <a:p>
          <a:endParaRPr lang="en-US"/>
        </a:p>
      </dgm:t>
    </dgm:pt>
    <dgm:pt modelId="{5DA0670D-7051-47BC-894E-33AD3CDD26BE}">
      <dgm:prSet phldrT="[Text]"/>
      <dgm:spPr/>
      <dgm:t>
        <a:bodyPr/>
        <a:lstStyle/>
        <a:p>
          <a:r>
            <a:rPr lang="en-US" dirty="0" smtClean="0"/>
            <a:t>Download router</a:t>
          </a:r>
          <a:endParaRPr lang="en-US" dirty="0"/>
        </a:p>
      </dgm:t>
    </dgm:pt>
    <dgm:pt modelId="{B20F22C4-EF8A-4367-B67A-CE5E04F77630}" type="sibTrans" cxnId="{A7CE2FCF-115E-46F2-BD92-43147B9781D2}">
      <dgm:prSet/>
      <dgm:spPr/>
      <dgm:t>
        <a:bodyPr/>
        <a:lstStyle/>
        <a:p>
          <a:endParaRPr lang="en-US"/>
        </a:p>
      </dgm:t>
    </dgm:pt>
    <dgm:pt modelId="{A01425E1-674F-43DE-B988-E45F15E91CE8}" type="parTrans" cxnId="{A7CE2FCF-115E-46F2-BD92-43147B9781D2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1423F06C-BEC9-403C-B11B-2811549AC9A4}" type="pres">
      <dgm:prSet presAssocID="{92EC1ED4-8DEB-4BAA-B3B3-890D3737F69F}" presName="vertTwo" presStyleCnt="0"/>
      <dgm:spPr/>
    </dgm:pt>
    <dgm:pt modelId="{FBA6AE72-2424-4BF9-B851-21ED93051DBA}" type="pres">
      <dgm:prSet presAssocID="{92EC1ED4-8DEB-4BAA-B3B3-890D3737F69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F6D7EDC-EF61-44A8-9767-5DC0D0A89890}" type="pres">
      <dgm:prSet presAssocID="{92EC1ED4-8DEB-4BAA-B3B3-890D3737F69F}" presName="parTransTwo" presStyleCnt="0"/>
      <dgm:spPr/>
    </dgm:pt>
    <dgm:pt modelId="{90C01506-107C-408C-8E59-609DF1F372F0}" type="pres">
      <dgm:prSet presAssocID="{92EC1ED4-8DEB-4BAA-B3B3-890D3737F69F}" presName="horzTwo" presStyleCnt="0"/>
      <dgm:spPr/>
    </dgm:pt>
    <dgm:pt modelId="{28C26F86-A5D4-4F77-9C03-D0502B57CD74}" type="pres">
      <dgm:prSet presAssocID="{F38525CB-0921-4016-B46B-FE3BEC55BE8A}" presName="vertThree" presStyleCnt="0"/>
      <dgm:spPr/>
    </dgm:pt>
    <dgm:pt modelId="{DBF29638-40E6-4916-B1A3-B25DA5EDE159}" type="pres">
      <dgm:prSet presAssocID="{F38525CB-0921-4016-B46B-FE3BEC55BE8A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491D6E1-0E12-4F49-A124-00AC91D33F5B}" type="pres">
      <dgm:prSet presAssocID="{F38525CB-0921-4016-B46B-FE3BEC55BE8A}" presName="horzThree" presStyleCnt="0"/>
      <dgm:spPr/>
    </dgm:pt>
    <dgm:pt modelId="{EEE21DF1-1E56-4AD4-B588-C97F54046483}" type="pres">
      <dgm:prSet presAssocID="{2F94B6B4-9EAB-4250-851C-13099AC53597}" presName="sibSpaceThree" presStyleCnt="0"/>
      <dgm:spPr/>
    </dgm:pt>
    <dgm:pt modelId="{318E5562-3C58-4BAB-9742-2EDB4D16310C}" type="pres">
      <dgm:prSet presAssocID="{9F459FAA-044E-4E8D-B8E0-4AAA86C38D89}" presName="vertThree" presStyleCnt="0"/>
      <dgm:spPr/>
    </dgm:pt>
    <dgm:pt modelId="{F6653453-890A-4D8E-B313-B7F3B07ED0C6}" type="pres">
      <dgm:prSet presAssocID="{9F459FAA-044E-4E8D-B8E0-4AAA86C38D89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72F52B9-29C8-4265-98FC-CEF26696D793}" type="pres">
      <dgm:prSet presAssocID="{9F459FAA-044E-4E8D-B8E0-4AAA86C38D89}" presName="horzThree" presStyleCnt="0"/>
      <dgm:spPr/>
    </dgm:pt>
    <dgm:pt modelId="{38511E86-93BB-4F6D-8F80-654AB3E16360}" type="pres">
      <dgm:prSet presAssocID="{3CF7C417-8FD3-42B8-AD08-DCCEF88BA6CD}" presName="sibSpaceThree" presStyleCnt="0"/>
      <dgm:spPr/>
    </dgm:pt>
    <dgm:pt modelId="{C4279147-9F36-4A6E-89FE-75DCD4F3F9CB}" type="pres">
      <dgm:prSet presAssocID="{F7124B3A-05E4-49DD-8927-21268423A997}" presName="vertThree" presStyleCnt="0"/>
      <dgm:spPr/>
    </dgm:pt>
    <dgm:pt modelId="{611F3984-0478-4EF2-9DB8-5842DBF9AE1F}" type="pres">
      <dgm:prSet presAssocID="{F7124B3A-05E4-49DD-8927-21268423A997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E717843F-459C-4297-85F1-F030AB1FBF47}" type="pres">
      <dgm:prSet presAssocID="{F7124B3A-05E4-49DD-8927-21268423A997}" presName="horzThree" presStyleCnt="0"/>
      <dgm:spPr/>
    </dgm:pt>
    <dgm:pt modelId="{1CC8E680-9068-4C3A-BF39-619CEAC91595}" type="pres">
      <dgm:prSet presAssocID="{2BF6BCA8-597A-44AC-A5AC-D4EF5103D4A9}" presName="sibSpaceThree" presStyleCnt="0"/>
      <dgm:spPr/>
    </dgm:pt>
    <dgm:pt modelId="{421DB34E-4B72-4B35-BAFD-E2C631122CD1}" type="pres">
      <dgm:prSet presAssocID="{5DA0670D-7051-47BC-894E-33AD3CDD26BE}" presName="vertThree" presStyleCnt="0"/>
      <dgm:spPr/>
    </dgm:pt>
    <dgm:pt modelId="{E968C166-6356-4807-98C8-4F079C69E92C}" type="pres">
      <dgm:prSet presAssocID="{5DA0670D-7051-47BC-894E-33AD3CDD26B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BEDD304-1352-423C-A974-0879C5F1D512}" type="pres">
      <dgm:prSet presAssocID="{5DA0670D-7051-47BC-894E-33AD3CDD26BE}" presName="horzThree" presStyleCnt="0"/>
      <dgm:spPr/>
    </dgm:pt>
  </dgm:ptLst>
  <dgm:cxnLst>
    <dgm:cxn modelId="{DE2E899D-4445-45D3-9E17-75C0A04401C5}" srcId="{92EC1ED4-8DEB-4BAA-B3B3-890D3737F69F}" destId="{F38525CB-0921-4016-B46B-FE3BEC55BE8A}" srcOrd="0" destOrd="0" parTransId="{62B9E86B-FC2C-4978-ABEA-981AE3051794}" sibTransId="{2F94B6B4-9EAB-4250-851C-13099AC53597}"/>
    <dgm:cxn modelId="{066290D6-11BC-434E-ADF7-4384976A7A0E}" type="presOf" srcId="{92EC1ED4-8DEB-4BAA-B3B3-890D3737F69F}" destId="{FBA6AE72-2424-4BF9-B851-21ED93051DBA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520B5397-6829-496A-8A07-FD8CD332383B}" type="presOf" srcId="{5DA0670D-7051-47BC-894E-33AD3CDD26BE}" destId="{E968C166-6356-4807-98C8-4F079C69E92C}" srcOrd="0" destOrd="0" presId="urn:microsoft.com/office/officeart/2005/8/layout/hierarchy4"/>
    <dgm:cxn modelId="{CA2C9A07-928F-49A3-814F-9716057AA9EB}" type="presOf" srcId="{F7124B3A-05E4-49DD-8927-21268423A997}" destId="{611F3984-0478-4EF2-9DB8-5842DBF9AE1F}" srcOrd="0" destOrd="0" presId="urn:microsoft.com/office/officeart/2005/8/layout/hierarchy4"/>
    <dgm:cxn modelId="{727FD6A8-FC10-4C71-AF11-BE9091B59B19}" srcId="{4BB234FF-BAB5-4969-99AD-5987B26FB5BD}" destId="{92EC1ED4-8DEB-4BAA-B3B3-890D3737F69F}" srcOrd="0" destOrd="0" parTransId="{812893FC-C3AC-4355-8E7C-13188CF7535E}" sibTransId="{CA9943B2-DA33-4BC1-8A9C-8651370FF8A6}"/>
    <dgm:cxn modelId="{18F69ABE-C4B4-47B8-A219-E84B67171D10}" srcId="{92EC1ED4-8DEB-4BAA-B3B3-890D3737F69F}" destId="{9F459FAA-044E-4E8D-B8E0-4AAA86C38D89}" srcOrd="1" destOrd="0" parTransId="{FEC5EB85-B47B-403E-BE11-78ECAE6669CF}" sibTransId="{3CF7C417-8FD3-42B8-AD08-DCCEF88BA6CD}"/>
    <dgm:cxn modelId="{22B15770-6BAD-474E-9AE8-33E3F8DA5316}" type="presOf" srcId="{4BB234FF-BAB5-4969-99AD-5987B26FB5BD}" destId="{E428EA10-02C6-47D4-94EA-1963F7040D2B}" srcOrd="0" destOrd="0" presId="urn:microsoft.com/office/officeart/2005/8/layout/hierarchy4"/>
    <dgm:cxn modelId="{A7CE2FCF-115E-46F2-BD92-43147B9781D2}" srcId="{92EC1ED4-8DEB-4BAA-B3B3-890D3737F69F}" destId="{5DA0670D-7051-47BC-894E-33AD3CDD26BE}" srcOrd="3" destOrd="0" parTransId="{A01425E1-674F-43DE-B988-E45F15E91CE8}" sibTransId="{B20F22C4-EF8A-4367-B67A-CE5E04F77630}"/>
    <dgm:cxn modelId="{55FC42DF-BCF1-4809-B9CE-5B9C6A823B9D}" type="presOf" srcId="{F38525CB-0921-4016-B46B-FE3BEC55BE8A}" destId="{DBF29638-40E6-4916-B1A3-B25DA5EDE159}" srcOrd="0" destOrd="0" presId="urn:microsoft.com/office/officeart/2005/8/layout/hierarchy4"/>
    <dgm:cxn modelId="{A2E4C173-37D6-42CC-9269-6F7E02D907D0}" type="presOf" srcId="{9F459FAA-044E-4E8D-B8E0-4AAA86C38D89}" destId="{F6653453-890A-4D8E-B313-B7F3B07ED0C6}" srcOrd="0" destOrd="0" presId="urn:microsoft.com/office/officeart/2005/8/layout/hierarchy4"/>
    <dgm:cxn modelId="{46CD0831-CB60-48DB-BCB2-5E23BB47515F}" srcId="{92EC1ED4-8DEB-4BAA-B3B3-890D3737F69F}" destId="{F7124B3A-05E4-49DD-8927-21268423A997}" srcOrd="2" destOrd="0" parTransId="{76E3EA0A-5047-48C0-855C-3CF8063F7393}" sibTransId="{2BF6BCA8-597A-44AC-A5AC-D4EF5103D4A9}"/>
    <dgm:cxn modelId="{5095A03B-7C82-42EB-A52B-E49109CD57C9}" type="presOf" srcId="{987474F2-E2E5-40B0-B5A3-153DF5AACA3D}" destId="{936A473F-D515-42BD-BBDF-5DBA5778BDB7}" srcOrd="0" destOrd="0" presId="urn:microsoft.com/office/officeart/2005/8/layout/hierarchy4"/>
    <dgm:cxn modelId="{EC5093DE-0AD6-401A-BB4D-6A0FD8B855D5}" type="presParOf" srcId="{936A473F-D515-42BD-BBDF-5DBA5778BDB7}" destId="{AE53E6FE-51E5-425F-B784-900B53A59411}" srcOrd="0" destOrd="0" presId="urn:microsoft.com/office/officeart/2005/8/layout/hierarchy4"/>
    <dgm:cxn modelId="{F5B9A25D-E5DA-4676-8F52-05D4B71B910C}" type="presParOf" srcId="{AE53E6FE-51E5-425F-B784-900B53A59411}" destId="{E428EA10-02C6-47D4-94EA-1963F7040D2B}" srcOrd="0" destOrd="0" presId="urn:microsoft.com/office/officeart/2005/8/layout/hierarchy4"/>
    <dgm:cxn modelId="{7A392AA6-3AA0-4BF5-8F7A-FC833152A256}" type="presParOf" srcId="{AE53E6FE-51E5-425F-B784-900B53A59411}" destId="{880D85F8-FBEF-417B-BD49-4CF47E05666D}" srcOrd="1" destOrd="0" presId="urn:microsoft.com/office/officeart/2005/8/layout/hierarchy4"/>
    <dgm:cxn modelId="{EE25ADC0-000B-46B2-A03A-9B3AF4F64391}" type="presParOf" srcId="{AE53E6FE-51E5-425F-B784-900B53A59411}" destId="{C5C9DD3B-991F-430C-BB80-278BED5AEFFB}" srcOrd="2" destOrd="0" presId="urn:microsoft.com/office/officeart/2005/8/layout/hierarchy4"/>
    <dgm:cxn modelId="{50D00E6E-6596-43CB-9D2C-10529FA85CDB}" type="presParOf" srcId="{C5C9DD3B-991F-430C-BB80-278BED5AEFFB}" destId="{1423F06C-BEC9-403C-B11B-2811549AC9A4}" srcOrd="0" destOrd="0" presId="urn:microsoft.com/office/officeart/2005/8/layout/hierarchy4"/>
    <dgm:cxn modelId="{2D166AB1-AC62-496C-8430-E8B6E16DC8B7}" type="presParOf" srcId="{1423F06C-BEC9-403C-B11B-2811549AC9A4}" destId="{FBA6AE72-2424-4BF9-B851-21ED93051DBA}" srcOrd="0" destOrd="0" presId="urn:microsoft.com/office/officeart/2005/8/layout/hierarchy4"/>
    <dgm:cxn modelId="{EAEE50A4-BB8C-4ED1-AF5D-5C4BFAF69000}" type="presParOf" srcId="{1423F06C-BEC9-403C-B11B-2811549AC9A4}" destId="{8F6D7EDC-EF61-44A8-9767-5DC0D0A89890}" srcOrd="1" destOrd="0" presId="urn:microsoft.com/office/officeart/2005/8/layout/hierarchy4"/>
    <dgm:cxn modelId="{0435A3DB-56BF-4F21-A72B-6F36C8440046}" type="presParOf" srcId="{1423F06C-BEC9-403C-B11B-2811549AC9A4}" destId="{90C01506-107C-408C-8E59-609DF1F372F0}" srcOrd="2" destOrd="0" presId="urn:microsoft.com/office/officeart/2005/8/layout/hierarchy4"/>
    <dgm:cxn modelId="{6AE78AB9-6166-434A-AF22-8C75A1792D2A}" type="presParOf" srcId="{90C01506-107C-408C-8E59-609DF1F372F0}" destId="{28C26F86-A5D4-4F77-9C03-D0502B57CD74}" srcOrd="0" destOrd="0" presId="urn:microsoft.com/office/officeart/2005/8/layout/hierarchy4"/>
    <dgm:cxn modelId="{F247F1DD-616B-4ED7-8BFC-661806DB903B}" type="presParOf" srcId="{28C26F86-A5D4-4F77-9C03-D0502B57CD74}" destId="{DBF29638-40E6-4916-B1A3-B25DA5EDE159}" srcOrd="0" destOrd="0" presId="urn:microsoft.com/office/officeart/2005/8/layout/hierarchy4"/>
    <dgm:cxn modelId="{1212E324-3547-42EE-BA85-B6AD0611C9EE}" type="presParOf" srcId="{28C26F86-A5D4-4F77-9C03-D0502B57CD74}" destId="{C491D6E1-0E12-4F49-A124-00AC91D33F5B}" srcOrd="1" destOrd="0" presId="urn:microsoft.com/office/officeart/2005/8/layout/hierarchy4"/>
    <dgm:cxn modelId="{4E2F9DBD-1575-433B-9195-A30F24DCF893}" type="presParOf" srcId="{90C01506-107C-408C-8E59-609DF1F372F0}" destId="{EEE21DF1-1E56-4AD4-B588-C97F54046483}" srcOrd="1" destOrd="0" presId="urn:microsoft.com/office/officeart/2005/8/layout/hierarchy4"/>
    <dgm:cxn modelId="{213C3102-16C4-4770-BB38-0428AD68E889}" type="presParOf" srcId="{90C01506-107C-408C-8E59-609DF1F372F0}" destId="{318E5562-3C58-4BAB-9742-2EDB4D16310C}" srcOrd="2" destOrd="0" presId="urn:microsoft.com/office/officeart/2005/8/layout/hierarchy4"/>
    <dgm:cxn modelId="{5212B0C6-BE1A-4547-BE96-2288A9F778C3}" type="presParOf" srcId="{318E5562-3C58-4BAB-9742-2EDB4D16310C}" destId="{F6653453-890A-4D8E-B313-B7F3B07ED0C6}" srcOrd="0" destOrd="0" presId="urn:microsoft.com/office/officeart/2005/8/layout/hierarchy4"/>
    <dgm:cxn modelId="{93F4BFFD-36C8-4295-8A38-B6E102B7F835}" type="presParOf" srcId="{318E5562-3C58-4BAB-9742-2EDB4D16310C}" destId="{272F52B9-29C8-4265-98FC-CEF26696D793}" srcOrd="1" destOrd="0" presId="urn:microsoft.com/office/officeart/2005/8/layout/hierarchy4"/>
    <dgm:cxn modelId="{4A1BDA87-C4F1-43CE-BF52-B97832CAED9C}" type="presParOf" srcId="{90C01506-107C-408C-8E59-609DF1F372F0}" destId="{38511E86-93BB-4F6D-8F80-654AB3E16360}" srcOrd="3" destOrd="0" presId="urn:microsoft.com/office/officeart/2005/8/layout/hierarchy4"/>
    <dgm:cxn modelId="{A062F598-AB93-42D3-A025-51ECD351D9D7}" type="presParOf" srcId="{90C01506-107C-408C-8E59-609DF1F372F0}" destId="{C4279147-9F36-4A6E-89FE-75DCD4F3F9CB}" srcOrd="4" destOrd="0" presId="urn:microsoft.com/office/officeart/2005/8/layout/hierarchy4"/>
    <dgm:cxn modelId="{26A71C93-E1B6-472E-890F-0CB6B77E839D}" type="presParOf" srcId="{C4279147-9F36-4A6E-89FE-75DCD4F3F9CB}" destId="{611F3984-0478-4EF2-9DB8-5842DBF9AE1F}" srcOrd="0" destOrd="0" presId="urn:microsoft.com/office/officeart/2005/8/layout/hierarchy4"/>
    <dgm:cxn modelId="{84B5EC90-95A6-4F0A-97F8-563FBDC7F90F}" type="presParOf" srcId="{C4279147-9F36-4A6E-89FE-75DCD4F3F9CB}" destId="{E717843F-459C-4297-85F1-F030AB1FBF47}" srcOrd="1" destOrd="0" presId="urn:microsoft.com/office/officeart/2005/8/layout/hierarchy4"/>
    <dgm:cxn modelId="{329862CC-DC48-4CF0-82C5-AAB86F8EC3CA}" type="presParOf" srcId="{90C01506-107C-408C-8E59-609DF1F372F0}" destId="{1CC8E680-9068-4C3A-BF39-619CEAC91595}" srcOrd="5" destOrd="0" presId="urn:microsoft.com/office/officeart/2005/8/layout/hierarchy4"/>
    <dgm:cxn modelId="{5BED7452-3BA4-4B3A-8F55-26BD438CA7AE}" type="presParOf" srcId="{90C01506-107C-408C-8E59-609DF1F372F0}" destId="{421DB34E-4B72-4B35-BAFD-E2C631122CD1}" srcOrd="6" destOrd="0" presId="urn:microsoft.com/office/officeart/2005/8/layout/hierarchy4"/>
    <dgm:cxn modelId="{7FC410DC-ACEF-4FB5-A1C3-C3B435386793}" type="presParOf" srcId="{421DB34E-4B72-4B35-BAFD-E2C631122CD1}" destId="{E968C166-6356-4807-98C8-4F079C69E92C}" srcOrd="0" destOrd="0" presId="urn:microsoft.com/office/officeart/2005/8/layout/hierarchy4"/>
    <dgm:cxn modelId="{98E38AE0-1549-4FAC-8D00-1C5346E1F4BC}" type="presParOf" srcId="{421DB34E-4B72-4B35-BAFD-E2C631122CD1}" destId="{CBEDD304-1352-423C-A974-0879C5F1D5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5000" dirty="0" smtClean="0"/>
            <a:t>Domains master actor</a:t>
          </a:r>
          <a:endParaRPr lang="en-US" sz="50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 custT="1"/>
      <dgm:spPr/>
      <dgm:t>
        <a:bodyPr/>
        <a:lstStyle/>
        <a:p>
          <a:r>
            <a:rPr lang="en-US" sz="1400" dirty="0" smtClean="0"/>
            <a:t>Domain actor 1</a:t>
          </a:r>
          <a:endParaRPr lang="en-US" sz="1400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F68A6D44-0DC3-4271-879A-E680B446F7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ro-RO" sz="4000" dirty="0" smtClean="0"/>
            <a:t>Download</a:t>
          </a:r>
          <a:r>
            <a:rPr lang="en-US" sz="4000" dirty="0" smtClean="0"/>
            <a:t> router</a:t>
          </a:r>
          <a:endParaRPr lang="en-US" sz="4000" dirty="0"/>
        </a:p>
      </dgm:t>
    </dgm:pt>
    <dgm:pt modelId="{7A287581-52E2-4BFA-A196-C510480EFBAD}" type="parTrans" cxnId="{B06B1360-AD42-4337-AD36-BF808A45D1A7}">
      <dgm:prSet/>
      <dgm:spPr/>
      <dgm:t>
        <a:bodyPr/>
        <a:lstStyle/>
        <a:p>
          <a:endParaRPr lang="en-US"/>
        </a:p>
      </dgm:t>
    </dgm:pt>
    <dgm:pt modelId="{4CB2C08A-465D-498F-97A1-B5ABF4C6193D}" type="sibTrans" cxnId="{B06B1360-AD42-4337-AD36-BF808A45D1A7}">
      <dgm:prSet/>
      <dgm:spPr/>
      <dgm:t>
        <a:bodyPr/>
        <a:lstStyle/>
        <a:p>
          <a:endParaRPr lang="en-US"/>
        </a:p>
      </dgm:t>
    </dgm:pt>
    <dgm:pt modelId="{2989FCD7-4F17-4D94-BF2F-99FBE52B9B6D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85D4D945-2F7B-49E2-AC65-C39ADE352D91}" type="parTrans" cxnId="{92E1AD74-DCBE-4758-A78D-E3624A6C3702}">
      <dgm:prSet/>
      <dgm:spPr/>
      <dgm:t>
        <a:bodyPr/>
        <a:lstStyle/>
        <a:p>
          <a:endParaRPr lang="en-US"/>
        </a:p>
      </dgm:t>
    </dgm:pt>
    <dgm:pt modelId="{1679A6BE-625D-4759-AEF1-11D72FB1D349}" type="sibTrans" cxnId="{92E1AD74-DCBE-4758-A78D-E3624A6C3702}">
      <dgm:prSet/>
      <dgm:spPr/>
      <dgm:t>
        <a:bodyPr/>
        <a:lstStyle/>
        <a:p>
          <a:endParaRPr lang="en-US"/>
        </a:p>
      </dgm:t>
    </dgm:pt>
    <dgm:pt modelId="{64700ACE-3A6C-4880-9307-33BC58A5FB2E}">
      <dgm:prSet phldrT="[Text]" custT="1"/>
      <dgm:spPr/>
      <dgm:t>
        <a:bodyPr/>
        <a:lstStyle/>
        <a:p>
          <a:r>
            <a:rPr lang="en-US" sz="1400" dirty="0" smtClean="0"/>
            <a:t>Domain actor n</a:t>
          </a:r>
          <a:endParaRPr lang="en-US" sz="1400" dirty="0"/>
        </a:p>
      </dgm:t>
    </dgm:pt>
    <dgm:pt modelId="{68DBE69E-EAAD-461C-B013-5624D5E91191}" type="parTrans" cxnId="{C30350C1-B52A-4D9E-8E22-4C2B47D0C50D}">
      <dgm:prSet/>
      <dgm:spPr/>
      <dgm:t>
        <a:bodyPr/>
        <a:lstStyle/>
        <a:p>
          <a:endParaRPr lang="en-US"/>
        </a:p>
      </dgm:t>
    </dgm:pt>
    <dgm:pt modelId="{63A47827-ADFD-4385-82B9-7F0D65DCA58E}" type="sibTrans" cxnId="{C30350C1-B52A-4D9E-8E22-4C2B47D0C50D}">
      <dgm:prSet/>
      <dgm:spPr/>
      <dgm:t>
        <a:bodyPr/>
        <a:lstStyle/>
        <a:p>
          <a:endParaRPr lang="en-US"/>
        </a:p>
      </dgm:t>
    </dgm:pt>
    <dgm:pt modelId="{0B171E9F-8878-4370-B590-9AB608AF2EA3}">
      <dgm:prSet phldrT="[Text]" custT="1"/>
      <dgm:spPr/>
      <dgm:t>
        <a:bodyPr/>
        <a:lstStyle/>
        <a:p>
          <a:r>
            <a:rPr lang="ro-RO" sz="1400" dirty="0" smtClean="0"/>
            <a:t>Download</a:t>
          </a:r>
          <a:r>
            <a:rPr lang="en-US" sz="1400" dirty="0" smtClean="0"/>
            <a:t> a</a:t>
          </a:r>
          <a:r>
            <a:rPr lang="ro-RO" sz="1400" dirty="0" smtClean="0"/>
            <a:t>ctor</a:t>
          </a:r>
          <a:r>
            <a:rPr lang="en-US" sz="1400" dirty="0" smtClean="0"/>
            <a:t> 1</a:t>
          </a:r>
          <a:endParaRPr lang="en-US" sz="1400" dirty="0"/>
        </a:p>
      </dgm:t>
    </dgm:pt>
    <dgm:pt modelId="{982B661D-A85F-4090-82F0-0EEF8E47A915}" type="parTrans" cxnId="{FD693971-283C-4A25-A1DA-99778AEF377A}">
      <dgm:prSet/>
      <dgm:spPr/>
      <dgm:t>
        <a:bodyPr/>
        <a:lstStyle/>
        <a:p>
          <a:endParaRPr lang="en-US"/>
        </a:p>
      </dgm:t>
    </dgm:pt>
    <dgm:pt modelId="{E2677769-C15F-428C-8FC5-A698AF545FF8}" type="sibTrans" cxnId="{FD693971-283C-4A25-A1DA-99778AEF377A}">
      <dgm:prSet/>
      <dgm:spPr/>
      <dgm:t>
        <a:bodyPr/>
        <a:lstStyle/>
        <a:p>
          <a:endParaRPr lang="en-US"/>
        </a:p>
      </dgm:t>
    </dgm:pt>
    <dgm:pt modelId="{3648C9CE-73CA-45E8-B381-E954C7EFB943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B08405A6-7A84-45D6-9007-6282179FDAFC}" type="parTrans" cxnId="{A7A7AA04-90C7-420B-845B-CA7343FA1B16}">
      <dgm:prSet/>
      <dgm:spPr/>
      <dgm:t>
        <a:bodyPr/>
        <a:lstStyle/>
        <a:p>
          <a:endParaRPr lang="en-US"/>
        </a:p>
      </dgm:t>
    </dgm:pt>
    <dgm:pt modelId="{6EB80C3B-AC72-444F-967A-F35AB077265D}" type="sibTrans" cxnId="{A7A7AA04-90C7-420B-845B-CA7343FA1B16}">
      <dgm:prSet/>
      <dgm:spPr/>
      <dgm:t>
        <a:bodyPr/>
        <a:lstStyle/>
        <a:p>
          <a:endParaRPr lang="en-US"/>
        </a:p>
      </dgm:t>
    </dgm:pt>
    <dgm:pt modelId="{8B9679FD-FFA8-433C-B669-116FFA72E6AC}">
      <dgm:prSet phldrT="[Text]" custT="1"/>
      <dgm:spPr/>
      <dgm:t>
        <a:bodyPr/>
        <a:lstStyle/>
        <a:p>
          <a:r>
            <a:rPr lang="ro-RO" sz="1400" dirty="0" smtClean="0"/>
            <a:t>Download</a:t>
          </a:r>
          <a:r>
            <a:rPr lang="en-US" sz="1400" dirty="0" smtClean="0"/>
            <a:t> a</a:t>
          </a:r>
          <a:r>
            <a:rPr lang="ro-RO" sz="1400" dirty="0" smtClean="0"/>
            <a:t>ctor</a:t>
          </a:r>
          <a:r>
            <a:rPr lang="en-US" sz="1400" dirty="0" smtClean="0"/>
            <a:t> m</a:t>
          </a:r>
          <a:endParaRPr lang="en-US" sz="1400" dirty="0"/>
        </a:p>
      </dgm:t>
    </dgm:pt>
    <dgm:pt modelId="{3A21E120-6589-4783-B73B-CC8FCA40BE36}" type="parTrans" cxnId="{30CFA288-803A-4393-8158-1DC68C4F36D6}">
      <dgm:prSet/>
      <dgm:spPr/>
      <dgm:t>
        <a:bodyPr/>
        <a:lstStyle/>
        <a:p>
          <a:endParaRPr lang="en-US"/>
        </a:p>
      </dgm:t>
    </dgm:pt>
    <dgm:pt modelId="{242EC0FD-95D6-4110-84A6-8E02C6FC0118}" type="sibTrans" cxnId="{30CFA288-803A-4393-8158-1DC68C4F36D6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6" custScaleX="14712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1EF021A-B139-49DA-8AAF-DA392B5F6F66}" type="pres">
      <dgm:prSet presAssocID="{93CCFAE7-F403-4CD1-99A0-45E651B7372B}" presName="horzTwo" presStyleCnt="0"/>
      <dgm:spPr/>
    </dgm:pt>
    <dgm:pt modelId="{899C1AA6-6804-4A85-BC7E-EE9D6938BA75}" type="pres">
      <dgm:prSet presAssocID="{A6EF634E-4050-4401-A354-C99EE952742D}" presName="sibSpaceTwo" presStyleCnt="0"/>
      <dgm:spPr/>
    </dgm:pt>
    <dgm:pt modelId="{82926060-D624-4C2A-B3BD-83B9096CDD34}" type="pres">
      <dgm:prSet presAssocID="{2989FCD7-4F17-4D94-BF2F-99FBE52B9B6D}" presName="vertTwo" presStyleCnt="0"/>
      <dgm:spPr/>
    </dgm:pt>
    <dgm:pt modelId="{4FB20A84-89EB-4533-81AB-084DA21A87C2}" type="pres">
      <dgm:prSet presAssocID="{2989FCD7-4F17-4D94-BF2F-99FBE52B9B6D}" presName="txTwo" presStyleLbl="node2" presStyleIdx="1" presStyleCnt="6" custScaleX="15104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E2DBC1B-9086-45ED-B043-B35BBB16E005}" type="pres">
      <dgm:prSet presAssocID="{2989FCD7-4F17-4D94-BF2F-99FBE52B9B6D}" presName="horzTwo" presStyleCnt="0"/>
      <dgm:spPr/>
    </dgm:pt>
    <dgm:pt modelId="{59D8BE2D-E5AD-4628-BA6C-58F591687DB3}" type="pres">
      <dgm:prSet presAssocID="{1679A6BE-625D-4759-AEF1-11D72FB1D349}" presName="sibSpaceTwo" presStyleCnt="0"/>
      <dgm:spPr/>
    </dgm:pt>
    <dgm:pt modelId="{D4749D07-F570-49B7-945A-3EDA3E378C54}" type="pres">
      <dgm:prSet presAssocID="{64700ACE-3A6C-4880-9307-33BC58A5FB2E}" presName="vertTwo" presStyleCnt="0"/>
      <dgm:spPr/>
    </dgm:pt>
    <dgm:pt modelId="{1F43AA5B-7DB0-45C7-94C8-0DB52549744F}" type="pres">
      <dgm:prSet presAssocID="{64700ACE-3A6C-4880-9307-33BC58A5FB2E}" presName="txTwo" presStyleLbl="node2" presStyleIdx="2" presStyleCnt="6" custScaleX="1377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6E7AF-7385-4F83-ADFD-DD4CDB8F763D}" type="pres">
      <dgm:prSet presAssocID="{64700ACE-3A6C-4880-9307-33BC58A5FB2E}" presName="horzTwo" presStyleCnt="0"/>
      <dgm:spPr/>
    </dgm:pt>
    <dgm:pt modelId="{41D5FD6A-8811-4688-9A58-14ECDAAD684D}" type="pres">
      <dgm:prSet presAssocID="{37FF82CE-8BDA-4CAE-83FF-29C63E84C9E0}" presName="sibSpaceOne" presStyleCnt="0"/>
      <dgm:spPr/>
    </dgm:pt>
    <dgm:pt modelId="{3881E541-9D6B-4302-9BB2-1F4E9DE675A7}" type="pres">
      <dgm:prSet presAssocID="{F68A6D44-0DC3-4271-879A-E680B446F730}" presName="vertOne" presStyleCnt="0"/>
      <dgm:spPr/>
    </dgm:pt>
    <dgm:pt modelId="{35E6013D-4AC1-42F3-9B5C-CBD879F14F6C}" type="pres">
      <dgm:prSet presAssocID="{F68A6D44-0DC3-4271-879A-E680B446F73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33A59-C029-4E50-93D2-D166C12080C2}" type="pres">
      <dgm:prSet presAssocID="{F68A6D44-0DC3-4271-879A-E680B446F730}" presName="parTransOne" presStyleCnt="0"/>
      <dgm:spPr/>
    </dgm:pt>
    <dgm:pt modelId="{06E48AE0-FF42-4B37-ADD1-975AF1508455}" type="pres">
      <dgm:prSet presAssocID="{F68A6D44-0DC3-4271-879A-E680B446F730}" presName="horzOne" presStyleCnt="0"/>
      <dgm:spPr/>
    </dgm:pt>
    <dgm:pt modelId="{AA17EEC7-B0D0-4081-A495-B68D3262FF16}" type="pres">
      <dgm:prSet presAssocID="{0B171E9F-8878-4370-B590-9AB608AF2EA3}" presName="vertTwo" presStyleCnt="0"/>
      <dgm:spPr/>
    </dgm:pt>
    <dgm:pt modelId="{19A6AB63-BD54-4626-8521-776BEA3CDBE8}" type="pres">
      <dgm:prSet presAssocID="{0B171E9F-8878-4370-B590-9AB608AF2EA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BB6AB09D-36CF-49A0-A012-6B1DA9120030}" type="pres">
      <dgm:prSet presAssocID="{0B171E9F-8878-4370-B590-9AB608AF2EA3}" presName="horzTwo" presStyleCnt="0"/>
      <dgm:spPr/>
    </dgm:pt>
    <dgm:pt modelId="{EA2000CB-681D-4F45-9E6F-9D24F51DF127}" type="pres">
      <dgm:prSet presAssocID="{E2677769-C15F-428C-8FC5-A698AF545FF8}" presName="sibSpaceTwo" presStyleCnt="0"/>
      <dgm:spPr/>
    </dgm:pt>
    <dgm:pt modelId="{129DAB0D-714A-4F79-BE40-B1B4E1AA638A}" type="pres">
      <dgm:prSet presAssocID="{3648C9CE-73CA-45E8-B381-E954C7EFB943}" presName="vertTwo" presStyleCnt="0"/>
      <dgm:spPr/>
    </dgm:pt>
    <dgm:pt modelId="{99ECB54A-EAC2-42BF-89A0-526C88D7FEFC}" type="pres">
      <dgm:prSet presAssocID="{3648C9CE-73CA-45E8-B381-E954C7EFB943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8D2DC4A-D210-4853-BFC7-47F1B33086B0}" type="pres">
      <dgm:prSet presAssocID="{3648C9CE-73CA-45E8-B381-E954C7EFB943}" presName="horzTwo" presStyleCnt="0"/>
      <dgm:spPr/>
    </dgm:pt>
    <dgm:pt modelId="{CA3A50C9-A308-4D1F-BA82-E52C9B3A8743}" type="pres">
      <dgm:prSet presAssocID="{6EB80C3B-AC72-444F-967A-F35AB077265D}" presName="sibSpaceTwo" presStyleCnt="0"/>
      <dgm:spPr/>
    </dgm:pt>
    <dgm:pt modelId="{DA89D03E-750D-4425-AC32-4DD56E67F1A3}" type="pres">
      <dgm:prSet presAssocID="{8B9679FD-FFA8-433C-B669-116FFA72E6AC}" presName="vertTwo" presStyleCnt="0"/>
      <dgm:spPr/>
    </dgm:pt>
    <dgm:pt modelId="{81B36AB4-AC2B-4666-BF6D-F6B21E087B39}" type="pres">
      <dgm:prSet presAssocID="{8B9679FD-FFA8-433C-B669-116FFA72E6AC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CE5F5BF-6855-4427-8223-F45EE2C51353}" type="pres">
      <dgm:prSet presAssocID="{8B9679FD-FFA8-433C-B669-116FFA72E6AC}" presName="horzTwo" presStyleCnt="0"/>
      <dgm:spPr/>
    </dgm:pt>
  </dgm:ptLst>
  <dgm:cxnLst>
    <dgm:cxn modelId="{0DC4837E-5C40-4CA2-943D-38862E015C77}" type="presOf" srcId="{64700ACE-3A6C-4880-9307-33BC58A5FB2E}" destId="{1F43AA5B-7DB0-45C7-94C8-0DB52549744F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B06B1360-AD42-4337-AD36-BF808A45D1A7}" srcId="{987474F2-E2E5-40B0-B5A3-153DF5AACA3D}" destId="{F68A6D44-0DC3-4271-879A-E680B446F730}" srcOrd="1" destOrd="0" parTransId="{7A287581-52E2-4BFA-A196-C510480EFBAD}" sibTransId="{4CB2C08A-465D-498F-97A1-B5ABF4C6193D}"/>
    <dgm:cxn modelId="{92E1AD74-DCBE-4758-A78D-E3624A6C3702}" srcId="{4BB234FF-BAB5-4969-99AD-5987B26FB5BD}" destId="{2989FCD7-4F17-4D94-BF2F-99FBE52B9B6D}" srcOrd="1" destOrd="0" parTransId="{85D4D945-2F7B-49E2-AC65-C39ADE352D91}" sibTransId="{1679A6BE-625D-4759-AEF1-11D72FB1D349}"/>
    <dgm:cxn modelId="{FD693971-283C-4A25-A1DA-99778AEF377A}" srcId="{F68A6D44-0DC3-4271-879A-E680B446F730}" destId="{0B171E9F-8878-4370-B590-9AB608AF2EA3}" srcOrd="0" destOrd="0" parTransId="{982B661D-A85F-4090-82F0-0EEF8E47A915}" sibTransId="{E2677769-C15F-428C-8FC5-A698AF545FF8}"/>
    <dgm:cxn modelId="{B490DEBD-D603-428D-8506-0467E0CB285E}" type="presOf" srcId="{4BB234FF-BAB5-4969-99AD-5987B26FB5BD}" destId="{E428EA10-02C6-47D4-94EA-1963F7040D2B}" srcOrd="0" destOrd="0" presId="urn:microsoft.com/office/officeart/2005/8/layout/hierarchy4"/>
    <dgm:cxn modelId="{6B049648-AB8D-438B-A9F3-3D3BADB4B68A}" type="presOf" srcId="{0B171E9F-8878-4370-B590-9AB608AF2EA3}" destId="{19A6AB63-BD54-4626-8521-776BEA3CDBE8}" srcOrd="0" destOrd="0" presId="urn:microsoft.com/office/officeart/2005/8/layout/hierarchy4"/>
    <dgm:cxn modelId="{1651E1C5-B0AC-45AC-AFEF-7EDDEEFF51BB}" type="presOf" srcId="{93CCFAE7-F403-4CD1-99A0-45E651B7372B}" destId="{3FDFCB31-4CAF-45E6-8ECC-D60C4DA7C2E6}" srcOrd="0" destOrd="0" presId="urn:microsoft.com/office/officeart/2005/8/layout/hierarchy4"/>
    <dgm:cxn modelId="{A7A7AA04-90C7-420B-845B-CA7343FA1B16}" srcId="{F68A6D44-0DC3-4271-879A-E680B446F730}" destId="{3648C9CE-73CA-45E8-B381-E954C7EFB943}" srcOrd="1" destOrd="0" parTransId="{B08405A6-7A84-45D6-9007-6282179FDAFC}" sibTransId="{6EB80C3B-AC72-444F-967A-F35AB077265D}"/>
    <dgm:cxn modelId="{2645FF54-2E48-474B-A6D1-71312F0F746C}" type="presOf" srcId="{2989FCD7-4F17-4D94-BF2F-99FBE52B9B6D}" destId="{4FB20A84-89EB-4533-81AB-084DA21A87C2}" srcOrd="0" destOrd="0" presId="urn:microsoft.com/office/officeart/2005/8/layout/hierarchy4"/>
    <dgm:cxn modelId="{C30350C1-B52A-4D9E-8E22-4C2B47D0C50D}" srcId="{4BB234FF-BAB5-4969-99AD-5987B26FB5BD}" destId="{64700ACE-3A6C-4880-9307-33BC58A5FB2E}" srcOrd="2" destOrd="0" parTransId="{68DBE69E-EAAD-461C-B013-5624D5E91191}" sibTransId="{63A47827-ADFD-4385-82B9-7F0D65DCA58E}"/>
    <dgm:cxn modelId="{A98E6ED4-B782-4407-A5E9-2FC4F321B39D}" type="presOf" srcId="{987474F2-E2E5-40B0-B5A3-153DF5AACA3D}" destId="{936A473F-D515-42BD-BBDF-5DBA5778BDB7}" srcOrd="0" destOrd="0" presId="urn:microsoft.com/office/officeart/2005/8/layout/hierarchy4"/>
    <dgm:cxn modelId="{AB56A82B-04D0-4136-8169-12DABFC03667}" type="presOf" srcId="{8B9679FD-FFA8-433C-B669-116FFA72E6AC}" destId="{81B36AB4-AC2B-4666-BF6D-F6B21E087B39}" srcOrd="0" destOrd="0" presId="urn:microsoft.com/office/officeart/2005/8/layout/hierarchy4"/>
    <dgm:cxn modelId="{63388B61-4AB9-4602-8C7E-31A834F9AD9E}" type="presOf" srcId="{3648C9CE-73CA-45E8-B381-E954C7EFB943}" destId="{99ECB54A-EAC2-42BF-89A0-526C88D7FEFC}" srcOrd="0" destOrd="0" presId="urn:microsoft.com/office/officeart/2005/8/layout/hierarchy4"/>
    <dgm:cxn modelId="{E0E1B6DE-B090-49D5-A9F7-A7ED80D3D130}" type="presOf" srcId="{F68A6D44-0DC3-4271-879A-E680B446F730}" destId="{35E6013D-4AC1-42F3-9B5C-CBD879F14F6C}" srcOrd="0" destOrd="0" presId="urn:microsoft.com/office/officeart/2005/8/layout/hierarchy4"/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30CFA288-803A-4393-8158-1DC68C4F36D6}" srcId="{F68A6D44-0DC3-4271-879A-E680B446F730}" destId="{8B9679FD-FFA8-433C-B669-116FFA72E6AC}" srcOrd="2" destOrd="0" parTransId="{3A21E120-6589-4783-B73B-CC8FCA40BE36}" sibTransId="{242EC0FD-95D6-4110-84A6-8E02C6FC0118}"/>
    <dgm:cxn modelId="{200DE0B1-E769-4B53-9630-192EA6511B3C}" type="presParOf" srcId="{936A473F-D515-42BD-BBDF-5DBA5778BDB7}" destId="{AE53E6FE-51E5-425F-B784-900B53A59411}" srcOrd="0" destOrd="0" presId="urn:microsoft.com/office/officeart/2005/8/layout/hierarchy4"/>
    <dgm:cxn modelId="{EE81905C-FAE3-455E-8F92-E8D6DA0A93A0}" type="presParOf" srcId="{AE53E6FE-51E5-425F-B784-900B53A59411}" destId="{E428EA10-02C6-47D4-94EA-1963F7040D2B}" srcOrd="0" destOrd="0" presId="urn:microsoft.com/office/officeart/2005/8/layout/hierarchy4"/>
    <dgm:cxn modelId="{1E518A49-BF44-43DD-A398-5E2D34C41CDF}" type="presParOf" srcId="{AE53E6FE-51E5-425F-B784-900B53A59411}" destId="{880D85F8-FBEF-417B-BD49-4CF47E05666D}" srcOrd="1" destOrd="0" presId="urn:microsoft.com/office/officeart/2005/8/layout/hierarchy4"/>
    <dgm:cxn modelId="{78C3E739-429D-41EA-8334-59FEAAB8D928}" type="presParOf" srcId="{AE53E6FE-51E5-425F-B784-900B53A59411}" destId="{C5C9DD3B-991F-430C-BB80-278BED5AEFFB}" srcOrd="2" destOrd="0" presId="urn:microsoft.com/office/officeart/2005/8/layout/hierarchy4"/>
    <dgm:cxn modelId="{A5731A78-3478-4722-ABD3-3F5D064B8AC5}" type="presParOf" srcId="{C5C9DD3B-991F-430C-BB80-278BED5AEFFB}" destId="{980CCB95-D8AE-487B-9DB2-2399E081DB81}" srcOrd="0" destOrd="0" presId="urn:microsoft.com/office/officeart/2005/8/layout/hierarchy4"/>
    <dgm:cxn modelId="{9078432D-8F7D-437F-BB20-EC6931102B6E}" type="presParOf" srcId="{980CCB95-D8AE-487B-9DB2-2399E081DB81}" destId="{3FDFCB31-4CAF-45E6-8ECC-D60C4DA7C2E6}" srcOrd="0" destOrd="0" presId="urn:microsoft.com/office/officeart/2005/8/layout/hierarchy4"/>
    <dgm:cxn modelId="{D4A631BA-7B55-4043-AC08-8142D3F8AA04}" type="presParOf" srcId="{980CCB95-D8AE-487B-9DB2-2399E081DB81}" destId="{F1EF021A-B139-49DA-8AAF-DA392B5F6F66}" srcOrd="1" destOrd="0" presId="urn:microsoft.com/office/officeart/2005/8/layout/hierarchy4"/>
    <dgm:cxn modelId="{2771267E-145F-45AB-859A-8613266FCC84}" type="presParOf" srcId="{C5C9DD3B-991F-430C-BB80-278BED5AEFFB}" destId="{899C1AA6-6804-4A85-BC7E-EE9D6938BA75}" srcOrd="1" destOrd="0" presId="urn:microsoft.com/office/officeart/2005/8/layout/hierarchy4"/>
    <dgm:cxn modelId="{8FF7C471-1EFE-4518-AC83-E14A954EDB3F}" type="presParOf" srcId="{C5C9DD3B-991F-430C-BB80-278BED5AEFFB}" destId="{82926060-D624-4C2A-B3BD-83B9096CDD34}" srcOrd="2" destOrd="0" presId="urn:microsoft.com/office/officeart/2005/8/layout/hierarchy4"/>
    <dgm:cxn modelId="{2CF7D0A2-0E36-46CE-AA1A-6ABF8F78C3EF}" type="presParOf" srcId="{82926060-D624-4C2A-B3BD-83B9096CDD34}" destId="{4FB20A84-89EB-4533-81AB-084DA21A87C2}" srcOrd="0" destOrd="0" presId="urn:microsoft.com/office/officeart/2005/8/layout/hierarchy4"/>
    <dgm:cxn modelId="{F0D29CBC-611E-48CE-BE14-BD4DAE72C0CD}" type="presParOf" srcId="{82926060-D624-4C2A-B3BD-83B9096CDD34}" destId="{1E2DBC1B-9086-45ED-B043-B35BBB16E005}" srcOrd="1" destOrd="0" presId="urn:microsoft.com/office/officeart/2005/8/layout/hierarchy4"/>
    <dgm:cxn modelId="{6D277100-DAB3-4CA7-80C7-E61D187B56F5}" type="presParOf" srcId="{C5C9DD3B-991F-430C-BB80-278BED5AEFFB}" destId="{59D8BE2D-E5AD-4628-BA6C-58F591687DB3}" srcOrd="3" destOrd="0" presId="urn:microsoft.com/office/officeart/2005/8/layout/hierarchy4"/>
    <dgm:cxn modelId="{046851F4-9A4E-43C7-A24B-F12F202AC35D}" type="presParOf" srcId="{C5C9DD3B-991F-430C-BB80-278BED5AEFFB}" destId="{D4749D07-F570-49B7-945A-3EDA3E378C54}" srcOrd="4" destOrd="0" presId="urn:microsoft.com/office/officeart/2005/8/layout/hierarchy4"/>
    <dgm:cxn modelId="{BDC303AD-07C7-43DB-96ED-7A6D9F3EE1E6}" type="presParOf" srcId="{D4749D07-F570-49B7-945A-3EDA3E378C54}" destId="{1F43AA5B-7DB0-45C7-94C8-0DB52549744F}" srcOrd="0" destOrd="0" presId="urn:microsoft.com/office/officeart/2005/8/layout/hierarchy4"/>
    <dgm:cxn modelId="{965E24A4-3DE8-4540-97FD-2D0890C8BEF8}" type="presParOf" srcId="{D4749D07-F570-49B7-945A-3EDA3E378C54}" destId="{E3A6E7AF-7385-4F83-ADFD-DD4CDB8F763D}" srcOrd="1" destOrd="0" presId="urn:microsoft.com/office/officeart/2005/8/layout/hierarchy4"/>
    <dgm:cxn modelId="{10F0CEA2-277E-4802-94E8-EA37C86EFB3E}" type="presParOf" srcId="{936A473F-D515-42BD-BBDF-5DBA5778BDB7}" destId="{41D5FD6A-8811-4688-9A58-14ECDAAD684D}" srcOrd="1" destOrd="0" presId="urn:microsoft.com/office/officeart/2005/8/layout/hierarchy4"/>
    <dgm:cxn modelId="{C7308CB4-8422-4386-9056-FE6EFBF1B2D1}" type="presParOf" srcId="{936A473F-D515-42BD-BBDF-5DBA5778BDB7}" destId="{3881E541-9D6B-4302-9BB2-1F4E9DE675A7}" srcOrd="2" destOrd="0" presId="urn:microsoft.com/office/officeart/2005/8/layout/hierarchy4"/>
    <dgm:cxn modelId="{BBC21C0B-9B7C-456E-8216-65922080B191}" type="presParOf" srcId="{3881E541-9D6B-4302-9BB2-1F4E9DE675A7}" destId="{35E6013D-4AC1-42F3-9B5C-CBD879F14F6C}" srcOrd="0" destOrd="0" presId="urn:microsoft.com/office/officeart/2005/8/layout/hierarchy4"/>
    <dgm:cxn modelId="{0772ECB2-7C67-49C1-808F-F94A0B240CD5}" type="presParOf" srcId="{3881E541-9D6B-4302-9BB2-1F4E9DE675A7}" destId="{3DA33A59-C029-4E50-93D2-D166C12080C2}" srcOrd="1" destOrd="0" presId="urn:microsoft.com/office/officeart/2005/8/layout/hierarchy4"/>
    <dgm:cxn modelId="{2324A25E-CDE5-43BC-AD43-7672D829F1C1}" type="presParOf" srcId="{3881E541-9D6B-4302-9BB2-1F4E9DE675A7}" destId="{06E48AE0-FF42-4B37-ADD1-975AF1508455}" srcOrd="2" destOrd="0" presId="urn:microsoft.com/office/officeart/2005/8/layout/hierarchy4"/>
    <dgm:cxn modelId="{1A11D2CD-ADA8-4307-AFB9-98677F58CE81}" type="presParOf" srcId="{06E48AE0-FF42-4B37-ADD1-975AF1508455}" destId="{AA17EEC7-B0D0-4081-A495-B68D3262FF16}" srcOrd="0" destOrd="0" presId="urn:microsoft.com/office/officeart/2005/8/layout/hierarchy4"/>
    <dgm:cxn modelId="{A5AAB1D8-FD08-4869-8824-1B8E4578523D}" type="presParOf" srcId="{AA17EEC7-B0D0-4081-A495-B68D3262FF16}" destId="{19A6AB63-BD54-4626-8521-776BEA3CDBE8}" srcOrd="0" destOrd="0" presId="urn:microsoft.com/office/officeart/2005/8/layout/hierarchy4"/>
    <dgm:cxn modelId="{C887BFB8-AB88-4620-B5F8-B5F451FFFCBD}" type="presParOf" srcId="{AA17EEC7-B0D0-4081-A495-B68D3262FF16}" destId="{BB6AB09D-36CF-49A0-A012-6B1DA9120030}" srcOrd="1" destOrd="0" presId="urn:microsoft.com/office/officeart/2005/8/layout/hierarchy4"/>
    <dgm:cxn modelId="{C9BE2B3F-1010-496C-BE34-B3326B875D9D}" type="presParOf" srcId="{06E48AE0-FF42-4B37-ADD1-975AF1508455}" destId="{EA2000CB-681D-4F45-9E6F-9D24F51DF127}" srcOrd="1" destOrd="0" presId="urn:microsoft.com/office/officeart/2005/8/layout/hierarchy4"/>
    <dgm:cxn modelId="{13135FD7-5196-406D-9554-539DAB59E7E8}" type="presParOf" srcId="{06E48AE0-FF42-4B37-ADD1-975AF1508455}" destId="{129DAB0D-714A-4F79-BE40-B1B4E1AA638A}" srcOrd="2" destOrd="0" presId="urn:microsoft.com/office/officeart/2005/8/layout/hierarchy4"/>
    <dgm:cxn modelId="{2E86DE8C-8937-4335-AEBC-1B98AB145EB1}" type="presParOf" srcId="{129DAB0D-714A-4F79-BE40-B1B4E1AA638A}" destId="{99ECB54A-EAC2-42BF-89A0-526C88D7FEFC}" srcOrd="0" destOrd="0" presId="urn:microsoft.com/office/officeart/2005/8/layout/hierarchy4"/>
    <dgm:cxn modelId="{03F8C5CB-356C-43D8-8C71-CD8792E45D4A}" type="presParOf" srcId="{129DAB0D-714A-4F79-BE40-B1B4E1AA638A}" destId="{78D2DC4A-D210-4853-BFC7-47F1B33086B0}" srcOrd="1" destOrd="0" presId="urn:microsoft.com/office/officeart/2005/8/layout/hierarchy4"/>
    <dgm:cxn modelId="{E18D9374-3BAA-4153-BFE1-A14F875E8B0F}" type="presParOf" srcId="{06E48AE0-FF42-4B37-ADD1-975AF1508455}" destId="{CA3A50C9-A308-4D1F-BA82-E52C9B3A8743}" srcOrd="3" destOrd="0" presId="urn:microsoft.com/office/officeart/2005/8/layout/hierarchy4"/>
    <dgm:cxn modelId="{795B35F5-7408-4839-8ACC-A2278128E49E}" type="presParOf" srcId="{06E48AE0-FF42-4B37-ADD1-975AF1508455}" destId="{DA89D03E-750D-4425-AC32-4DD56E67F1A3}" srcOrd="4" destOrd="0" presId="urn:microsoft.com/office/officeart/2005/8/layout/hierarchy4"/>
    <dgm:cxn modelId="{0C5C87EA-B60B-4033-8E05-C8AB89673354}" type="presParOf" srcId="{DA89D03E-750D-4425-AC32-4DD56E67F1A3}" destId="{81B36AB4-AC2B-4666-BF6D-F6B21E087B39}" srcOrd="0" destOrd="0" presId="urn:microsoft.com/office/officeart/2005/8/layout/hierarchy4"/>
    <dgm:cxn modelId="{3601E368-5D9F-4650-BE89-1322B8776B93}" type="presParOf" srcId="{DA89D03E-750D-4425-AC32-4DD56E67F1A3}" destId="{4CE5F5BF-6855-4427-8223-F45EE2C513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5000" dirty="0" smtClean="0"/>
            <a:t>Processing master actor</a:t>
          </a:r>
          <a:endParaRPr lang="en-US" sz="50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>
              <a:sym typeface="Wingdings" pitchFamily="2" charset="2"/>
            </a:rPr>
            <a:t>Identify links router</a:t>
          </a:r>
          <a:endParaRPr lang="en-US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382ACEAD-49D1-48D7-A09B-66B575040E75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>
              <a:sym typeface="Wingdings" pitchFamily="2" charset="2"/>
            </a:rPr>
            <a:t>Data extractor router</a:t>
          </a:r>
          <a:endParaRPr lang="en-US" dirty="0"/>
        </a:p>
      </dgm:t>
    </dgm:pt>
    <dgm:pt modelId="{F1950E22-2DA0-42D5-8D31-FB218C137E79}" type="parTrans" cxnId="{C3212587-C040-4633-848A-B399D783B513}">
      <dgm:prSet/>
      <dgm:spPr/>
      <dgm:t>
        <a:bodyPr/>
        <a:lstStyle/>
        <a:p>
          <a:endParaRPr lang="en-US"/>
        </a:p>
      </dgm:t>
    </dgm:pt>
    <dgm:pt modelId="{898FF8D2-DEE3-4AB4-8F0A-717DD6D85B6D}" type="sibTrans" cxnId="{C3212587-C040-4633-848A-B399D783B513}">
      <dgm:prSet/>
      <dgm:spPr/>
      <dgm:t>
        <a:bodyPr/>
        <a:lstStyle/>
        <a:p>
          <a:endParaRPr lang="en-US"/>
        </a:p>
      </dgm:t>
    </dgm:pt>
    <dgm:pt modelId="{00AB6CF6-D44B-4EBD-8C04-BA893E22BA95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Identify links actor  1</a:t>
          </a:r>
          <a:endParaRPr lang="en-US" sz="1400" dirty="0"/>
        </a:p>
      </dgm:t>
    </dgm:pt>
    <dgm:pt modelId="{DCC1CE49-8FB0-439E-984E-E43E50CC54F8}" type="parTrans" cxnId="{DDF94034-E810-4923-BB38-CD7431164BB1}">
      <dgm:prSet/>
      <dgm:spPr/>
      <dgm:t>
        <a:bodyPr/>
        <a:lstStyle/>
        <a:p>
          <a:endParaRPr lang="ro-RO"/>
        </a:p>
      </dgm:t>
    </dgm:pt>
    <dgm:pt modelId="{D186972A-79DC-4EDB-9367-83600E4FBD66}" type="sibTrans" cxnId="{DDF94034-E810-4923-BB38-CD7431164BB1}">
      <dgm:prSet/>
      <dgm:spPr/>
      <dgm:t>
        <a:bodyPr/>
        <a:lstStyle/>
        <a:p>
          <a:endParaRPr lang="ro-RO"/>
        </a:p>
      </dgm:t>
    </dgm:pt>
    <dgm:pt modelId="{95D64E02-F42D-47AC-ADE6-9EF30A0761D0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5550F31-4B8E-477B-B64E-5BB71B4D9F72}" type="parTrans" cxnId="{1D631325-59B1-4599-9718-FF95DA034C8A}">
      <dgm:prSet/>
      <dgm:spPr/>
      <dgm:t>
        <a:bodyPr/>
        <a:lstStyle/>
        <a:p>
          <a:endParaRPr lang="ro-RO"/>
        </a:p>
      </dgm:t>
    </dgm:pt>
    <dgm:pt modelId="{A5718E15-4FE6-4618-A3A5-CE06B1D30D4D}" type="sibTrans" cxnId="{1D631325-59B1-4599-9718-FF95DA034C8A}">
      <dgm:prSet/>
      <dgm:spPr/>
      <dgm:t>
        <a:bodyPr/>
        <a:lstStyle/>
        <a:p>
          <a:endParaRPr lang="ro-RO"/>
        </a:p>
      </dgm:t>
    </dgm:pt>
    <dgm:pt modelId="{2348C418-844E-46DC-94D0-26B287A23CA0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Identify links actor  n</a:t>
          </a:r>
          <a:endParaRPr lang="en-US" sz="1400" dirty="0"/>
        </a:p>
      </dgm:t>
    </dgm:pt>
    <dgm:pt modelId="{35760173-C964-4893-A4D8-816179BDAD4B}" type="parTrans" cxnId="{14422B9E-F6F8-4D57-AA16-EADE0F302C85}">
      <dgm:prSet/>
      <dgm:spPr/>
      <dgm:t>
        <a:bodyPr/>
        <a:lstStyle/>
        <a:p>
          <a:endParaRPr lang="ro-RO"/>
        </a:p>
      </dgm:t>
    </dgm:pt>
    <dgm:pt modelId="{85E11035-5A66-4613-9713-08B5DAFD27F6}" type="sibTrans" cxnId="{14422B9E-F6F8-4D57-AA16-EADE0F302C85}">
      <dgm:prSet/>
      <dgm:spPr/>
      <dgm:t>
        <a:bodyPr/>
        <a:lstStyle/>
        <a:p>
          <a:endParaRPr lang="ro-RO"/>
        </a:p>
      </dgm:t>
    </dgm:pt>
    <dgm:pt modelId="{F3B5CC35-C2D5-4DC7-B10D-FCF4E254BED9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Data extractor actor 1</a:t>
          </a:r>
          <a:endParaRPr lang="en-US" sz="1400" dirty="0"/>
        </a:p>
      </dgm:t>
    </dgm:pt>
    <dgm:pt modelId="{AC14DC0A-E06E-4417-960B-663ABCF3A0AB}" type="parTrans" cxnId="{DEB893E6-87B7-4CBC-8239-45AE76948A15}">
      <dgm:prSet/>
      <dgm:spPr/>
      <dgm:t>
        <a:bodyPr/>
        <a:lstStyle/>
        <a:p>
          <a:endParaRPr lang="ro-RO"/>
        </a:p>
      </dgm:t>
    </dgm:pt>
    <dgm:pt modelId="{8A81ED16-ACA0-4C77-B12D-E5A47AF77019}" type="sibTrans" cxnId="{DEB893E6-87B7-4CBC-8239-45AE76948A15}">
      <dgm:prSet/>
      <dgm:spPr/>
      <dgm:t>
        <a:bodyPr/>
        <a:lstStyle/>
        <a:p>
          <a:endParaRPr lang="ro-RO"/>
        </a:p>
      </dgm:t>
    </dgm:pt>
    <dgm:pt modelId="{B80F6358-C76B-4FE6-B2EC-EAFD7B3FA7D4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A879FE8C-B929-4FAA-BCB6-E2BD9B61A8F4}" type="parTrans" cxnId="{7189BD28-3B07-44FB-A6B4-F5AEAB48BB52}">
      <dgm:prSet/>
      <dgm:spPr/>
      <dgm:t>
        <a:bodyPr/>
        <a:lstStyle/>
        <a:p>
          <a:endParaRPr lang="ro-RO"/>
        </a:p>
      </dgm:t>
    </dgm:pt>
    <dgm:pt modelId="{4B230118-8EEA-4D40-88F0-2DA75D0D25B2}" type="sibTrans" cxnId="{7189BD28-3B07-44FB-A6B4-F5AEAB48BB52}">
      <dgm:prSet/>
      <dgm:spPr/>
      <dgm:t>
        <a:bodyPr/>
        <a:lstStyle/>
        <a:p>
          <a:endParaRPr lang="ro-RO"/>
        </a:p>
      </dgm:t>
    </dgm:pt>
    <dgm:pt modelId="{77327C95-3398-4131-AC8D-2A19B7D28376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Data extractor actor m</a:t>
          </a:r>
          <a:endParaRPr lang="en-US" sz="1400" dirty="0"/>
        </a:p>
      </dgm:t>
    </dgm:pt>
    <dgm:pt modelId="{49E96AC2-F3E0-4441-91C2-4EA18E26E0CC}" type="parTrans" cxnId="{C292905B-8C8C-4B17-BB6A-DF2D180FDF2F}">
      <dgm:prSet/>
      <dgm:spPr/>
      <dgm:t>
        <a:bodyPr/>
        <a:lstStyle/>
        <a:p>
          <a:endParaRPr lang="ro-RO"/>
        </a:p>
      </dgm:t>
    </dgm:pt>
    <dgm:pt modelId="{C3F5C8D9-BDB4-4AB7-BB53-A5396C694AF5}" type="sibTrans" cxnId="{C292905B-8C8C-4B17-BB6A-DF2D180FDF2F}">
      <dgm:prSet/>
      <dgm:spPr/>
      <dgm:t>
        <a:bodyPr/>
        <a:lstStyle/>
        <a:p>
          <a:endParaRPr lang="ro-RO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0414D1F-053B-4FDF-9D8D-A7B5F7C7CC4F}" type="pres">
      <dgm:prSet presAssocID="{93CCFAE7-F403-4CD1-99A0-45E651B7372B}" presName="parTransTwo" presStyleCnt="0"/>
      <dgm:spPr/>
    </dgm:pt>
    <dgm:pt modelId="{F1EF021A-B139-49DA-8AAF-DA392B5F6F66}" type="pres">
      <dgm:prSet presAssocID="{93CCFAE7-F403-4CD1-99A0-45E651B7372B}" presName="horzTwo" presStyleCnt="0"/>
      <dgm:spPr/>
    </dgm:pt>
    <dgm:pt modelId="{D69CB8BA-D1F5-49C5-A323-9D0C436F3BEA}" type="pres">
      <dgm:prSet presAssocID="{00AB6CF6-D44B-4EBD-8C04-BA893E22BA95}" presName="vertThree" presStyleCnt="0"/>
      <dgm:spPr/>
    </dgm:pt>
    <dgm:pt modelId="{A5A8D1E8-66DF-4EF7-B718-2F6C9435D6CD}" type="pres">
      <dgm:prSet presAssocID="{00AB6CF6-D44B-4EBD-8C04-BA893E22BA95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A55A3CC2-2609-4021-B205-70159E20CB70}" type="pres">
      <dgm:prSet presAssocID="{00AB6CF6-D44B-4EBD-8C04-BA893E22BA95}" presName="horzThree" presStyleCnt="0"/>
      <dgm:spPr/>
    </dgm:pt>
    <dgm:pt modelId="{3B4FB274-C583-410E-8F3C-7841FBB22939}" type="pres">
      <dgm:prSet presAssocID="{D186972A-79DC-4EDB-9367-83600E4FBD66}" presName="sibSpaceThree" presStyleCnt="0"/>
      <dgm:spPr/>
    </dgm:pt>
    <dgm:pt modelId="{B28CA08A-793B-4DEA-92DD-0D52666949FC}" type="pres">
      <dgm:prSet presAssocID="{95D64E02-F42D-47AC-ADE6-9EF30A0761D0}" presName="vertThree" presStyleCnt="0"/>
      <dgm:spPr/>
    </dgm:pt>
    <dgm:pt modelId="{B7476488-3479-4404-A2ED-A41E22421981}" type="pres">
      <dgm:prSet presAssocID="{95D64E02-F42D-47AC-ADE6-9EF30A0761D0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B507249-DA9D-40CC-BA92-75DB7831F524}" type="pres">
      <dgm:prSet presAssocID="{95D64E02-F42D-47AC-ADE6-9EF30A0761D0}" presName="horzThree" presStyleCnt="0"/>
      <dgm:spPr/>
    </dgm:pt>
    <dgm:pt modelId="{3DAAD372-7E6D-4E7E-8378-A470DEE817FA}" type="pres">
      <dgm:prSet presAssocID="{A5718E15-4FE6-4618-A3A5-CE06B1D30D4D}" presName="sibSpaceThree" presStyleCnt="0"/>
      <dgm:spPr/>
    </dgm:pt>
    <dgm:pt modelId="{FEAE4198-D2D5-4704-86E6-971C562420E0}" type="pres">
      <dgm:prSet presAssocID="{2348C418-844E-46DC-94D0-26B287A23CA0}" presName="vertThree" presStyleCnt="0"/>
      <dgm:spPr/>
    </dgm:pt>
    <dgm:pt modelId="{457B7E6C-2106-42DE-ADA4-A53A4D93BD98}" type="pres">
      <dgm:prSet presAssocID="{2348C418-844E-46DC-94D0-26B287A23CA0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63B7C3-323D-4D96-8201-186E471C3CA9}" type="pres">
      <dgm:prSet presAssocID="{2348C418-844E-46DC-94D0-26B287A23CA0}" presName="horzThree" presStyleCnt="0"/>
      <dgm:spPr/>
    </dgm:pt>
    <dgm:pt modelId="{899C1AA6-6804-4A85-BC7E-EE9D6938BA75}" type="pres">
      <dgm:prSet presAssocID="{A6EF634E-4050-4401-A354-C99EE952742D}" presName="sibSpaceTwo" presStyleCnt="0"/>
      <dgm:spPr/>
    </dgm:pt>
    <dgm:pt modelId="{708D11D8-6DBA-4DD0-AEB3-AE2BB475DADD}" type="pres">
      <dgm:prSet presAssocID="{382ACEAD-49D1-48D7-A09B-66B575040E75}" presName="vertTwo" presStyleCnt="0"/>
      <dgm:spPr/>
    </dgm:pt>
    <dgm:pt modelId="{692EBED8-40A7-45F4-8621-8E74E305145C}" type="pres">
      <dgm:prSet presAssocID="{382ACEAD-49D1-48D7-A09B-66B575040E7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EE306-01FC-4F97-A42E-4F8F8B9A7E41}" type="pres">
      <dgm:prSet presAssocID="{382ACEAD-49D1-48D7-A09B-66B575040E75}" presName="parTransTwo" presStyleCnt="0"/>
      <dgm:spPr/>
    </dgm:pt>
    <dgm:pt modelId="{CBF1F9D8-121C-4688-B9F2-426548E5701A}" type="pres">
      <dgm:prSet presAssocID="{382ACEAD-49D1-48D7-A09B-66B575040E75}" presName="horzTwo" presStyleCnt="0"/>
      <dgm:spPr/>
    </dgm:pt>
    <dgm:pt modelId="{72208885-592E-431F-BA37-318F338863D7}" type="pres">
      <dgm:prSet presAssocID="{F3B5CC35-C2D5-4DC7-B10D-FCF4E254BED9}" presName="vertThree" presStyleCnt="0"/>
      <dgm:spPr/>
    </dgm:pt>
    <dgm:pt modelId="{0AE94CED-B444-4B46-B056-AD9B63599F27}" type="pres">
      <dgm:prSet presAssocID="{F3B5CC35-C2D5-4DC7-B10D-FCF4E254BED9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9A79BF8C-EF9F-4AA1-8C9A-70E6B1B63156}" type="pres">
      <dgm:prSet presAssocID="{F3B5CC35-C2D5-4DC7-B10D-FCF4E254BED9}" presName="horzThree" presStyleCnt="0"/>
      <dgm:spPr/>
    </dgm:pt>
    <dgm:pt modelId="{9078D562-BFAC-4D18-B2C3-998BB94FF4C9}" type="pres">
      <dgm:prSet presAssocID="{8A81ED16-ACA0-4C77-B12D-E5A47AF77019}" presName="sibSpaceThree" presStyleCnt="0"/>
      <dgm:spPr/>
    </dgm:pt>
    <dgm:pt modelId="{7AA0AF08-0F31-4FE5-857B-64F0D1068E4F}" type="pres">
      <dgm:prSet presAssocID="{B80F6358-C76B-4FE6-B2EC-EAFD7B3FA7D4}" presName="vertThree" presStyleCnt="0"/>
      <dgm:spPr/>
    </dgm:pt>
    <dgm:pt modelId="{F8FBA849-4974-4207-B018-C37A0A5E519A}" type="pres">
      <dgm:prSet presAssocID="{B80F6358-C76B-4FE6-B2EC-EAFD7B3FA7D4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6F6494D-711D-423C-83A6-66A451760965}" type="pres">
      <dgm:prSet presAssocID="{B80F6358-C76B-4FE6-B2EC-EAFD7B3FA7D4}" presName="horzThree" presStyleCnt="0"/>
      <dgm:spPr/>
    </dgm:pt>
    <dgm:pt modelId="{8B588DC9-835A-4F90-8B66-12E3C2BB6219}" type="pres">
      <dgm:prSet presAssocID="{4B230118-8EEA-4D40-88F0-2DA75D0D25B2}" presName="sibSpaceThree" presStyleCnt="0"/>
      <dgm:spPr/>
    </dgm:pt>
    <dgm:pt modelId="{324C6BF9-4FCA-4EDD-8E45-419E41E646DB}" type="pres">
      <dgm:prSet presAssocID="{77327C95-3398-4131-AC8D-2A19B7D28376}" presName="vertThree" presStyleCnt="0"/>
      <dgm:spPr/>
    </dgm:pt>
    <dgm:pt modelId="{50523C8D-6152-4C40-AE2C-EB3625435564}" type="pres">
      <dgm:prSet presAssocID="{77327C95-3398-4131-AC8D-2A19B7D28376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F6F0BC9-691F-4482-B5D8-87C675EF28E9}" type="pres">
      <dgm:prSet presAssocID="{77327C95-3398-4131-AC8D-2A19B7D28376}" presName="horzThree" presStyleCnt="0"/>
      <dgm:spPr/>
    </dgm:pt>
  </dgm:ptLst>
  <dgm:cxnLst>
    <dgm:cxn modelId="{C3212587-C040-4633-848A-B399D783B513}" srcId="{4BB234FF-BAB5-4969-99AD-5987B26FB5BD}" destId="{382ACEAD-49D1-48D7-A09B-66B575040E75}" srcOrd="1" destOrd="0" parTransId="{F1950E22-2DA0-42D5-8D31-FB218C137E79}" sibTransId="{898FF8D2-DEE3-4AB4-8F0A-717DD6D85B6D}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7189BD28-3B07-44FB-A6B4-F5AEAB48BB52}" srcId="{382ACEAD-49D1-48D7-A09B-66B575040E75}" destId="{B80F6358-C76B-4FE6-B2EC-EAFD7B3FA7D4}" srcOrd="1" destOrd="0" parTransId="{A879FE8C-B929-4FAA-BCB6-E2BD9B61A8F4}" sibTransId="{4B230118-8EEA-4D40-88F0-2DA75D0D25B2}"/>
    <dgm:cxn modelId="{C292905B-8C8C-4B17-BB6A-DF2D180FDF2F}" srcId="{382ACEAD-49D1-48D7-A09B-66B575040E75}" destId="{77327C95-3398-4131-AC8D-2A19B7D28376}" srcOrd="2" destOrd="0" parTransId="{49E96AC2-F3E0-4441-91C2-4EA18E26E0CC}" sibTransId="{C3F5C8D9-BDB4-4AB7-BB53-A5396C694AF5}"/>
    <dgm:cxn modelId="{35F8D01D-E2B2-4644-9C18-7A980B730B57}" type="presOf" srcId="{00AB6CF6-D44B-4EBD-8C04-BA893E22BA95}" destId="{A5A8D1E8-66DF-4EF7-B718-2F6C9435D6CD}" srcOrd="0" destOrd="0" presId="urn:microsoft.com/office/officeart/2005/8/layout/hierarchy4"/>
    <dgm:cxn modelId="{EFC4C13C-835A-4062-9B46-A2E9AC2C85BF}" type="presOf" srcId="{2348C418-844E-46DC-94D0-26B287A23CA0}" destId="{457B7E6C-2106-42DE-ADA4-A53A4D93BD98}" srcOrd="0" destOrd="0" presId="urn:microsoft.com/office/officeart/2005/8/layout/hierarchy4"/>
    <dgm:cxn modelId="{5F50B38A-1063-4E56-93DD-414905954A24}" type="presOf" srcId="{77327C95-3398-4131-AC8D-2A19B7D28376}" destId="{50523C8D-6152-4C40-AE2C-EB3625435564}" srcOrd="0" destOrd="0" presId="urn:microsoft.com/office/officeart/2005/8/layout/hierarchy4"/>
    <dgm:cxn modelId="{14422B9E-F6F8-4D57-AA16-EADE0F302C85}" srcId="{93CCFAE7-F403-4CD1-99A0-45E651B7372B}" destId="{2348C418-844E-46DC-94D0-26B287A23CA0}" srcOrd="2" destOrd="0" parTransId="{35760173-C964-4893-A4D8-816179BDAD4B}" sibTransId="{85E11035-5A66-4613-9713-08B5DAFD27F6}"/>
    <dgm:cxn modelId="{DEB893E6-87B7-4CBC-8239-45AE76948A15}" srcId="{382ACEAD-49D1-48D7-A09B-66B575040E75}" destId="{F3B5CC35-C2D5-4DC7-B10D-FCF4E254BED9}" srcOrd="0" destOrd="0" parTransId="{AC14DC0A-E06E-4417-960B-663ABCF3A0AB}" sibTransId="{8A81ED16-ACA0-4C77-B12D-E5A47AF77019}"/>
    <dgm:cxn modelId="{CCBB47D2-DA88-4994-A09F-082FE5851002}" type="presOf" srcId="{F3B5CC35-C2D5-4DC7-B10D-FCF4E254BED9}" destId="{0AE94CED-B444-4B46-B056-AD9B63599F27}" srcOrd="0" destOrd="0" presId="urn:microsoft.com/office/officeart/2005/8/layout/hierarchy4"/>
    <dgm:cxn modelId="{0C5E7CBE-892B-479A-89F5-605ECDEEACF9}" type="presOf" srcId="{B80F6358-C76B-4FE6-B2EC-EAFD7B3FA7D4}" destId="{F8FBA849-4974-4207-B018-C37A0A5E519A}" srcOrd="0" destOrd="0" presId="urn:microsoft.com/office/officeart/2005/8/layout/hierarchy4"/>
    <dgm:cxn modelId="{DDF94034-E810-4923-BB38-CD7431164BB1}" srcId="{93CCFAE7-F403-4CD1-99A0-45E651B7372B}" destId="{00AB6CF6-D44B-4EBD-8C04-BA893E22BA95}" srcOrd="0" destOrd="0" parTransId="{DCC1CE49-8FB0-439E-984E-E43E50CC54F8}" sibTransId="{D186972A-79DC-4EDB-9367-83600E4FBD66}"/>
    <dgm:cxn modelId="{365057FB-77ED-4935-B74D-4ECAE9DAF8C4}" type="presOf" srcId="{4BB234FF-BAB5-4969-99AD-5987B26FB5BD}" destId="{E428EA10-02C6-47D4-94EA-1963F7040D2B}" srcOrd="0" destOrd="0" presId="urn:microsoft.com/office/officeart/2005/8/layout/hierarchy4"/>
    <dgm:cxn modelId="{67756521-32EE-47DA-9E4A-CF91FF27EDCD}" type="presOf" srcId="{987474F2-E2E5-40B0-B5A3-153DF5AACA3D}" destId="{936A473F-D515-42BD-BBDF-5DBA5778BDB7}" srcOrd="0" destOrd="0" presId="urn:microsoft.com/office/officeart/2005/8/layout/hierarchy4"/>
    <dgm:cxn modelId="{28706435-8CF8-444D-BA9C-4FB2BB027B73}" type="presOf" srcId="{95D64E02-F42D-47AC-ADE6-9EF30A0761D0}" destId="{B7476488-3479-4404-A2ED-A41E22421981}" srcOrd="0" destOrd="0" presId="urn:microsoft.com/office/officeart/2005/8/layout/hierarchy4"/>
    <dgm:cxn modelId="{8DA0F901-8978-410E-8064-7E94FE519BBE}" type="presOf" srcId="{93CCFAE7-F403-4CD1-99A0-45E651B7372B}" destId="{3FDFCB31-4CAF-45E6-8ECC-D60C4DA7C2E6}" srcOrd="0" destOrd="0" presId="urn:microsoft.com/office/officeart/2005/8/layout/hierarchy4"/>
    <dgm:cxn modelId="{EA9A0F8F-285A-44D9-AE68-C816D75C88DE}" type="presOf" srcId="{382ACEAD-49D1-48D7-A09B-66B575040E75}" destId="{692EBED8-40A7-45F4-8621-8E74E305145C}" srcOrd="0" destOrd="0" presId="urn:microsoft.com/office/officeart/2005/8/layout/hierarchy4"/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1D631325-59B1-4599-9718-FF95DA034C8A}" srcId="{93CCFAE7-F403-4CD1-99A0-45E651B7372B}" destId="{95D64E02-F42D-47AC-ADE6-9EF30A0761D0}" srcOrd="1" destOrd="0" parTransId="{55550F31-4B8E-477B-B64E-5BB71B4D9F72}" sibTransId="{A5718E15-4FE6-4618-A3A5-CE06B1D30D4D}"/>
    <dgm:cxn modelId="{A13B5921-7EAE-458C-87C6-2B397BF555A9}" type="presParOf" srcId="{936A473F-D515-42BD-BBDF-5DBA5778BDB7}" destId="{AE53E6FE-51E5-425F-B784-900B53A59411}" srcOrd="0" destOrd="0" presId="urn:microsoft.com/office/officeart/2005/8/layout/hierarchy4"/>
    <dgm:cxn modelId="{6BC5E6CA-6B85-446B-8BF0-EB873D33C97D}" type="presParOf" srcId="{AE53E6FE-51E5-425F-B784-900B53A59411}" destId="{E428EA10-02C6-47D4-94EA-1963F7040D2B}" srcOrd="0" destOrd="0" presId="urn:microsoft.com/office/officeart/2005/8/layout/hierarchy4"/>
    <dgm:cxn modelId="{3A89596B-8949-4395-8070-A8ED1A20451D}" type="presParOf" srcId="{AE53E6FE-51E5-425F-B784-900B53A59411}" destId="{880D85F8-FBEF-417B-BD49-4CF47E05666D}" srcOrd="1" destOrd="0" presId="urn:microsoft.com/office/officeart/2005/8/layout/hierarchy4"/>
    <dgm:cxn modelId="{0DE5FDAE-0D50-4F6E-9C69-B3C1F48F0911}" type="presParOf" srcId="{AE53E6FE-51E5-425F-B784-900B53A59411}" destId="{C5C9DD3B-991F-430C-BB80-278BED5AEFFB}" srcOrd="2" destOrd="0" presId="urn:microsoft.com/office/officeart/2005/8/layout/hierarchy4"/>
    <dgm:cxn modelId="{D2C9B0DF-BA35-4D51-B825-ADFFB9F3FDCF}" type="presParOf" srcId="{C5C9DD3B-991F-430C-BB80-278BED5AEFFB}" destId="{980CCB95-D8AE-487B-9DB2-2399E081DB81}" srcOrd="0" destOrd="0" presId="urn:microsoft.com/office/officeart/2005/8/layout/hierarchy4"/>
    <dgm:cxn modelId="{C31A6550-FEC2-4CC5-998E-1B61DBFEA129}" type="presParOf" srcId="{980CCB95-D8AE-487B-9DB2-2399E081DB81}" destId="{3FDFCB31-4CAF-45E6-8ECC-D60C4DA7C2E6}" srcOrd="0" destOrd="0" presId="urn:microsoft.com/office/officeart/2005/8/layout/hierarchy4"/>
    <dgm:cxn modelId="{9D46669E-A32B-4C65-BD2A-267B057DF041}" type="presParOf" srcId="{980CCB95-D8AE-487B-9DB2-2399E081DB81}" destId="{40414D1F-053B-4FDF-9D8D-A7B5F7C7CC4F}" srcOrd="1" destOrd="0" presId="urn:microsoft.com/office/officeart/2005/8/layout/hierarchy4"/>
    <dgm:cxn modelId="{C84F6340-74FB-4893-82C9-79FF2C685BB8}" type="presParOf" srcId="{980CCB95-D8AE-487B-9DB2-2399E081DB81}" destId="{F1EF021A-B139-49DA-8AAF-DA392B5F6F66}" srcOrd="2" destOrd="0" presId="urn:microsoft.com/office/officeart/2005/8/layout/hierarchy4"/>
    <dgm:cxn modelId="{ECC25234-09DF-4024-AC70-B008C3CD8B9E}" type="presParOf" srcId="{F1EF021A-B139-49DA-8AAF-DA392B5F6F66}" destId="{D69CB8BA-D1F5-49C5-A323-9D0C436F3BEA}" srcOrd="0" destOrd="0" presId="urn:microsoft.com/office/officeart/2005/8/layout/hierarchy4"/>
    <dgm:cxn modelId="{47B6CD49-EA98-4D3B-9C88-FC1BDC05EE25}" type="presParOf" srcId="{D69CB8BA-D1F5-49C5-A323-9D0C436F3BEA}" destId="{A5A8D1E8-66DF-4EF7-B718-2F6C9435D6CD}" srcOrd="0" destOrd="0" presId="urn:microsoft.com/office/officeart/2005/8/layout/hierarchy4"/>
    <dgm:cxn modelId="{C91BB306-6246-4F1D-AF23-20E0301F90E9}" type="presParOf" srcId="{D69CB8BA-D1F5-49C5-A323-9D0C436F3BEA}" destId="{A55A3CC2-2609-4021-B205-70159E20CB70}" srcOrd="1" destOrd="0" presId="urn:microsoft.com/office/officeart/2005/8/layout/hierarchy4"/>
    <dgm:cxn modelId="{8416948F-E989-40CF-83F3-370373653014}" type="presParOf" srcId="{F1EF021A-B139-49DA-8AAF-DA392B5F6F66}" destId="{3B4FB274-C583-410E-8F3C-7841FBB22939}" srcOrd="1" destOrd="0" presId="urn:microsoft.com/office/officeart/2005/8/layout/hierarchy4"/>
    <dgm:cxn modelId="{CCC2D58B-1F5C-4825-A3BC-B316BD096AAB}" type="presParOf" srcId="{F1EF021A-B139-49DA-8AAF-DA392B5F6F66}" destId="{B28CA08A-793B-4DEA-92DD-0D52666949FC}" srcOrd="2" destOrd="0" presId="urn:microsoft.com/office/officeart/2005/8/layout/hierarchy4"/>
    <dgm:cxn modelId="{36DD2BD4-917B-4EA1-B690-D7F4D92B0242}" type="presParOf" srcId="{B28CA08A-793B-4DEA-92DD-0D52666949FC}" destId="{B7476488-3479-4404-A2ED-A41E22421981}" srcOrd="0" destOrd="0" presId="urn:microsoft.com/office/officeart/2005/8/layout/hierarchy4"/>
    <dgm:cxn modelId="{35652997-1A56-4CE2-96BB-248DDA7A6B79}" type="presParOf" srcId="{B28CA08A-793B-4DEA-92DD-0D52666949FC}" destId="{3B507249-DA9D-40CC-BA92-75DB7831F524}" srcOrd="1" destOrd="0" presId="urn:microsoft.com/office/officeart/2005/8/layout/hierarchy4"/>
    <dgm:cxn modelId="{4A6DB36B-90A3-41AB-9F15-3973E95C3938}" type="presParOf" srcId="{F1EF021A-B139-49DA-8AAF-DA392B5F6F66}" destId="{3DAAD372-7E6D-4E7E-8378-A470DEE817FA}" srcOrd="3" destOrd="0" presId="urn:microsoft.com/office/officeart/2005/8/layout/hierarchy4"/>
    <dgm:cxn modelId="{CE59C11F-80AA-488C-9B31-98BB6D186745}" type="presParOf" srcId="{F1EF021A-B139-49DA-8AAF-DA392B5F6F66}" destId="{FEAE4198-D2D5-4704-86E6-971C562420E0}" srcOrd="4" destOrd="0" presId="urn:microsoft.com/office/officeart/2005/8/layout/hierarchy4"/>
    <dgm:cxn modelId="{2467EEF4-8339-4DBD-B449-77C077A2FC50}" type="presParOf" srcId="{FEAE4198-D2D5-4704-86E6-971C562420E0}" destId="{457B7E6C-2106-42DE-ADA4-A53A4D93BD98}" srcOrd="0" destOrd="0" presId="urn:microsoft.com/office/officeart/2005/8/layout/hierarchy4"/>
    <dgm:cxn modelId="{57F1CA36-2F8D-46F3-B48B-8C6E77EC9671}" type="presParOf" srcId="{FEAE4198-D2D5-4704-86E6-971C562420E0}" destId="{D763B7C3-323D-4D96-8201-186E471C3CA9}" srcOrd="1" destOrd="0" presId="urn:microsoft.com/office/officeart/2005/8/layout/hierarchy4"/>
    <dgm:cxn modelId="{513F5022-AC95-4430-8AE4-3DD8AE8F30DB}" type="presParOf" srcId="{C5C9DD3B-991F-430C-BB80-278BED5AEFFB}" destId="{899C1AA6-6804-4A85-BC7E-EE9D6938BA75}" srcOrd="1" destOrd="0" presId="urn:microsoft.com/office/officeart/2005/8/layout/hierarchy4"/>
    <dgm:cxn modelId="{BF9AEEA5-F2C6-4301-9A9A-0FF617DD64C7}" type="presParOf" srcId="{C5C9DD3B-991F-430C-BB80-278BED5AEFFB}" destId="{708D11D8-6DBA-4DD0-AEB3-AE2BB475DADD}" srcOrd="2" destOrd="0" presId="urn:microsoft.com/office/officeart/2005/8/layout/hierarchy4"/>
    <dgm:cxn modelId="{D20C69B0-9A52-4735-A4A2-8973F94CE6E8}" type="presParOf" srcId="{708D11D8-6DBA-4DD0-AEB3-AE2BB475DADD}" destId="{692EBED8-40A7-45F4-8621-8E74E305145C}" srcOrd="0" destOrd="0" presId="urn:microsoft.com/office/officeart/2005/8/layout/hierarchy4"/>
    <dgm:cxn modelId="{A5E93DF0-A647-4C4F-83BA-A129D320FD53}" type="presParOf" srcId="{708D11D8-6DBA-4DD0-AEB3-AE2BB475DADD}" destId="{92EEE306-01FC-4F97-A42E-4F8F8B9A7E41}" srcOrd="1" destOrd="0" presId="urn:microsoft.com/office/officeart/2005/8/layout/hierarchy4"/>
    <dgm:cxn modelId="{366389BC-AD3D-4BF2-8C98-22EB12DC1945}" type="presParOf" srcId="{708D11D8-6DBA-4DD0-AEB3-AE2BB475DADD}" destId="{CBF1F9D8-121C-4688-B9F2-426548E5701A}" srcOrd="2" destOrd="0" presId="urn:microsoft.com/office/officeart/2005/8/layout/hierarchy4"/>
    <dgm:cxn modelId="{5D37272F-BB4B-467D-9096-EED2CD03F210}" type="presParOf" srcId="{CBF1F9D8-121C-4688-B9F2-426548E5701A}" destId="{72208885-592E-431F-BA37-318F338863D7}" srcOrd="0" destOrd="0" presId="urn:microsoft.com/office/officeart/2005/8/layout/hierarchy4"/>
    <dgm:cxn modelId="{8964A2B3-B4DB-40E7-8345-8987E51770DB}" type="presParOf" srcId="{72208885-592E-431F-BA37-318F338863D7}" destId="{0AE94CED-B444-4B46-B056-AD9B63599F27}" srcOrd="0" destOrd="0" presId="urn:microsoft.com/office/officeart/2005/8/layout/hierarchy4"/>
    <dgm:cxn modelId="{4C7E0248-84CA-4BC4-A945-169E394636A5}" type="presParOf" srcId="{72208885-592E-431F-BA37-318F338863D7}" destId="{9A79BF8C-EF9F-4AA1-8C9A-70E6B1B63156}" srcOrd="1" destOrd="0" presId="urn:microsoft.com/office/officeart/2005/8/layout/hierarchy4"/>
    <dgm:cxn modelId="{F4902636-9386-4CB8-996F-091E17177F49}" type="presParOf" srcId="{CBF1F9D8-121C-4688-B9F2-426548E5701A}" destId="{9078D562-BFAC-4D18-B2C3-998BB94FF4C9}" srcOrd="1" destOrd="0" presId="urn:microsoft.com/office/officeart/2005/8/layout/hierarchy4"/>
    <dgm:cxn modelId="{89DE8B8A-FB2F-4A81-85EF-175D3F518516}" type="presParOf" srcId="{CBF1F9D8-121C-4688-B9F2-426548E5701A}" destId="{7AA0AF08-0F31-4FE5-857B-64F0D1068E4F}" srcOrd="2" destOrd="0" presId="urn:microsoft.com/office/officeart/2005/8/layout/hierarchy4"/>
    <dgm:cxn modelId="{C75EF9A5-5A46-4256-AB8C-F106865FBC98}" type="presParOf" srcId="{7AA0AF08-0F31-4FE5-857B-64F0D1068E4F}" destId="{F8FBA849-4974-4207-B018-C37A0A5E519A}" srcOrd="0" destOrd="0" presId="urn:microsoft.com/office/officeart/2005/8/layout/hierarchy4"/>
    <dgm:cxn modelId="{4561E379-451A-4485-A253-F2AD38B84BF9}" type="presParOf" srcId="{7AA0AF08-0F31-4FE5-857B-64F0D1068E4F}" destId="{C6F6494D-711D-423C-83A6-66A451760965}" srcOrd="1" destOrd="0" presId="urn:microsoft.com/office/officeart/2005/8/layout/hierarchy4"/>
    <dgm:cxn modelId="{443694D3-81FA-41B7-A7B0-89E2CCEBFA15}" type="presParOf" srcId="{CBF1F9D8-121C-4688-B9F2-426548E5701A}" destId="{8B588DC9-835A-4F90-8B66-12E3C2BB6219}" srcOrd="3" destOrd="0" presId="urn:microsoft.com/office/officeart/2005/8/layout/hierarchy4"/>
    <dgm:cxn modelId="{013B3C56-C24B-4967-85F7-658F6DF6D501}" type="presParOf" srcId="{CBF1F9D8-121C-4688-B9F2-426548E5701A}" destId="{324C6BF9-4FCA-4EDD-8E45-419E41E646DB}" srcOrd="4" destOrd="0" presId="urn:microsoft.com/office/officeart/2005/8/layout/hierarchy4"/>
    <dgm:cxn modelId="{6D9C200F-7D03-4E27-9509-35B5FB2978F4}" type="presParOf" srcId="{324C6BF9-4FCA-4EDD-8E45-419E41E646DB}" destId="{50523C8D-6152-4C40-AE2C-EB3625435564}" srcOrd="0" destOrd="0" presId="urn:microsoft.com/office/officeart/2005/8/layout/hierarchy4"/>
    <dgm:cxn modelId="{39C6E5DA-055A-4BEF-972A-57ABF87853A2}" type="presParOf" srcId="{324C6BF9-4FCA-4EDD-8E45-419E41E646DB}" destId="{FF6F0BC9-691F-4482-B5D8-87C675EF28E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6500" dirty="0" smtClean="0"/>
            <a:t>Persistence master actor</a:t>
          </a:r>
          <a:endParaRPr lang="en-US" sz="65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 custT="1"/>
      <dgm:spPr/>
      <dgm:t>
        <a:bodyPr/>
        <a:lstStyle/>
        <a:p>
          <a:r>
            <a:rPr lang="en-US" sz="4000" dirty="0" smtClean="0"/>
            <a:t>Persistence actor</a:t>
          </a:r>
        </a:p>
        <a:p>
          <a:r>
            <a:rPr lang="en-US" sz="3200" dirty="0" smtClean="0"/>
            <a:t>- handles all persistence requests -</a:t>
          </a:r>
          <a:endParaRPr lang="en-US" sz="3200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1EF021A-B139-49DA-8AAF-DA392B5F6F66}" type="pres">
      <dgm:prSet presAssocID="{93CCFAE7-F403-4CD1-99A0-45E651B7372B}" presName="horzTwo" presStyleCnt="0"/>
      <dgm:spPr/>
    </dgm:pt>
  </dgm:ptLst>
  <dgm:cxnLst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EB843E8F-5F2F-469B-81A2-2C293F19BD07}" type="presOf" srcId="{93CCFAE7-F403-4CD1-99A0-45E651B7372B}" destId="{3FDFCB31-4CAF-45E6-8ECC-D60C4DA7C2E6}" srcOrd="0" destOrd="0" presId="urn:microsoft.com/office/officeart/2005/8/layout/hierarchy4"/>
    <dgm:cxn modelId="{8C629159-DE1B-4DBD-87C1-0B89F1F9653A}" type="presOf" srcId="{987474F2-E2E5-40B0-B5A3-153DF5AACA3D}" destId="{936A473F-D515-42BD-BBDF-5DBA5778BDB7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2EA10C9E-04F5-417C-BEC8-0BF44F2E5583}" type="presOf" srcId="{4BB234FF-BAB5-4969-99AD-5987B26FB5BD}" destId="{E428EA10-02C6-47D4-94EA-1963F7040D2B}" srcOrd="0" destOrd="0" presId="urn:microsoft.com/office/officeart/2005/8/layout/hierarchy4"/>
    <dgm:cxn modelId="{8EFF9A02-BC00-4729-84EA-E9792918AA52}" type="presParOf" srcId="{936A473F-D515-42BD-BBDF-5DBA5778BDB7}" destId="{AE53E6FE-51E5-425F-B784-900B53A59411}" srcOrd="0" destOrd="0" presId="urn:microsoft.com/office/officeart/2005/8/layout/hierarchy4"/>
    <dgm:cxn modelId="{12C3F483-9DEF-4F45-BD61-DF2ABFE281FA}" type="presParOf" srcId="{AE53E6FE-51E5-425F-B784-900B53A59411}" destId="{E428EA10-02C6-47D4-94EA-1963F7040D2B}" srcOrd="0" destOrd="0" presId="urn:microsoft.com/office/officeart/2005/8/layout/hierarchy4"/>
    <dgm:cxn modelId="{B396E6DB-B0AE-4852-B20B-D72B56A2E0C4}" type="presParOf" srcId="{AE53E6FE-51E5-425F-B784-900B53A59411}" destId="{880D85F8-FBEF-417B-BD49-4CF47E05666D}" srcOrd="1" destOrd="0" presId="urn:microsoft.com/office/officeart/2005/8/layout/hierarchy4"/>
    <dgm:cxn modelId="{80C15DBF-9C5F-45F8-9660-0D7A2F9BADA9}" type="presParOf" srcId="{AE53E6FE-51E5-425F-B784-900B53A59411}" destId="{C5C9DD3B-991F-430C-BB80-278BED5AEFFB}" srcOrd="2" destOrd="0" presId="urn:microsoft.com/office/officeart/2005/8/layout/hierarchy4"/>
    <dgm:cxn modelId="{51DB3785-7C21-4A67-AA57-FEFF60B36E27}" type="presParOf" srcId="{C5C9DD3B-991F-430C-BB80-278BED5AEFFB}" destId="{980CCB95-D8AE-487B-9DB2-2399E081DB81}" srcOrd="0" destOrd="0" presId="urn:microsoft.com/office/officeart/2005/8/layout/hierarchy4"/>
    <dgm:cxn modelId="{3907BE07-B964-496F-A610-DDB357FA775C}" type="presParOf" srcId="{980CCB95-D8AE-487B-9DB2-2399E081DB81}" destId="{3FDFCB31-4CAF-45E6-8ECC-D60C4DA7C2E6}" srcOrd="0" destOrd="0" presId="urn:microsoft.com/office/officeart/2005/8/layout/hierarchy4"/>
    <dgm:cxn modelId="{A55F1820-7A1E-48BF-B1E2-DFE001AFE8BF}" type="presParOf" srcId="{980CCB95-D8AE-487B-9DB2-2399E081DB81}" destId="{F1EF021A-B139-49DA-8AAF-DA392B5F6F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EA10-02C6-47D4-94EA-1963F7040D2B}">
      <dsp:nvSpPr>
        <dsp:cNvPr id="0" name=""/>
        <dsp:cNvSpPr/>
      </dsp:nvSpPr>
      <dsp:spPr>
        <a:xfrm>
          <a:off x="3040" y="2026"/>
          <a:ext cx="8273919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Actor system root</a:t>
          </a:r>
          <a:endParaRPr lang="en-US" sz="6500" kern="1200" dirty="0"/>
        </a:p>
      </dsp:txBody>
      <dsp:txXfrm>
        <a:off x="51116" y="50102"/>
        <a:ext cx="8177767" cy="1545293"/>
      </dsp:txXfrm>
    </dsp:sp>
    <dsp:sp modelId="{FBA6AE72-2424-4BF9-B851-21ED93051DBA}">
      <dsp:nvSpPr>
        <dsp:cNvPr id="0" name=""/>
        <dsp:cNvSpPr/>
      </dsp:nvSpPr>
      <dsp:spPr>
        <a:xfrm>
          <a:off x="3040" y="1789277"/>
          <a:ext cx="8273919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Master actor</a:t>
          </a:r>
          <a:endParaRPr lang="en-US" sz="3600" kern="1200" dirty="0"/>
        </a:p>
      </dsp:txBody>
      <dsp:txXfrm>
        <a:off x="51116" y="1837353"/>
        <a:ext cx="8177767" cy="1545293"/>
      </dsp:txXfrm>
    </dsp:sp>
    <dsp:sp modelId="{DBF29638-40E6-4916-B1A3-B25DA5EDE159}">
      <dsp:nvSpPr>
        <dsp:cNvPr id="0" name=""/>
        <dsp:cNvSpPr/>
      </dsp:nvSpPr>
      <dsp:spPr>
        <a:xfrm>
          <a:off x="3040" y="3576528"/>
          <a:ext cx="200531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Domains master actor</a:t>
          </a:r>
          <a:endParaRPr lang="en-US" sz="2800" kern="1200" dirty="0"/>
        </a:p>
      </dsp:txBody>
      <dsp:txXfrm>
        <a:off x="51116" y="3624604"/>
        <a:ext cx="1909160" cy="1545293"/>
      </dsp:txXfrm>
    </dsp:sp>
    <dsp:sp modelId="{F6653453-890A-4D8E-B313-B7F3B07ED0C6}">
      <dsp:nvSpPr>
        <dsp:cNvPr id="0" name=""/>
        <dsp:cNvSpPr/>
      </dsp:nvSpPr>
      <dsp:spPr>
        <a:xfrm>
          <a:off x="2092575" y="3576528"/>
          <a:ext cx="200531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Processing master actor</a:t>
          </a:r>
          <a:endParaRPr lang="en-US" sz="2800" kern="1200" dirty="0"/>
        </a:p>
      </dsp:txBody>
      <dsp:txXfrm>
        <a:off x="2140651" y="3624604"/>
        <a:ext cx="1909160" cy="1545293"/>
      </dsp:txXfrm>
    </dsp:sp>
    <dsp:sp modelId="{611F3984-0478-4EF2-9DB8-5842DBF9AE1F}">
      <dsp:nvSpPr>
        <dsp:cNvPr id="0" name=""/>
        <dsp:cNvSpPr/>
      </dsp:nvSpPr>
      <dsp:spPr>
        <a:xfrm>
          <a:off x="4182111" y="3576528"/>
          <a:ext cx="200531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Persistence master actor</a:t>
          </a:r>
          <a:endParaRPr lang="en-US" sz="2800" kern="1200" dirty="0"/>
        </a:p>
      </dsp:txBody>
      <dsp:txXfrm>
        <a:off x="4230187" y="3624604"/>
        <a:ext cx="1909160" cy="1545293"/>
      </dsp:txXfrm>
    </dsp:sp>
    <dsp:sp modelId="{E968C166-6356-4807-98C8-4F079C69E92C}">
      <dsp:nvSpPr>
        <dsp:cNvPr id="0" name=""/>
        <dsp:cNvSpPr/>
      </dsp:nvSpPr>
      <dsp:spPr>
        <a:xfrm>
          <a:off x="6271647" y="3576528"/>
          <a:ext cx="200531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Download router</a:t>
          </a:r>
          <a:endParaRPr lang="en-US" sz="2800" kern="1200" dirty="0"/>
        </a:p>
      </dsp:txBody>
      <dsp:txXfrm>
        <a:off x="6319723" y="3624604"/>
        <a:ext cx="1909160" cy="1545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EA10-02C6-47D4-94EA-1963F7040D2B}">
      <dsp:nvSpPr>
        <dsp:cNvPr id="0" name=""/>
        <dsp:cNvSpPr/>
      </dsp:nvSpPr>
      <dsp:spPr>
        <a:xfrm>
          <a:off x="7202" y="1209"/>
          <a:ext cx="4758886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Domains master actor</a:t>
          </a:r>
          <a:endParaRPr lang="en-US" sz="5000" kern="1200" dirty="0"/>
        </a:p>
      </dsp:txBody>
      <dsp:txXfrm>
        <a:off x="80362" y="74369"/>
        <a:ext cx="4612566" cy="2351531"/>
      </dsp:txXfrm>
    </dsp:sp>
    <dsp:sp modelId="{3FDFCB31-4CAF-45E6-8ECC-D60C4DA7C2E6}">
      <dsp:nvSpPr>
        <dsp:cNvPr id="0" name=""/>
        <dsp:cNvSpPr/>
      </dsp:nvSpPr>
      <dsp:spPr>
        <a:xfrm>
          <a:off x="7202" y="2720939"/>
          <a:ext cx="1546547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actor 1</a:t>
          </a:r>
          <a:endParaRPr lang="en-US" sz="1400" kern="1200" dirty="0"/>
        </a:p>
      </dsp:txBody>
      <dsp:txXfrm>
        <a:off x="52499" y="2766236"/>
        <a:ext cx="1455953" cy="2407257"/>
      </dsp:txXfrm>
    </dsp:sp>
    <dsp:sp modelId="{4FB20A84-89EB-4533-81AB-084DA21A87C2}">
      <dsp:nvSpPr>
        <dsp:cNvPr id="0" name=""/>
        <dsp:cNvSpPr/>
      </dsp:nvSpPr>
      <dsp:spPr>
        <a:xfrm>
          <a:off x="1642047" y="2720939"/>
          <a:ext cx="1587742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1688550" y="2767442"/>
        <a:ext cx="1494736" cy="2404845"/>
      </dsp:txXfrm>
    </dsp:sp>
    <dsp:sp modelId="{1F43AA5B-7DB0-45C7-94C8-0DB52549744F}">
      <dsp:nvSpPr>
        <dsp:cNvPr id="0" name=""/>
        <dsp:cNvSpPr/>
      </dsp:nvSpPr>
      <dsp:spPr>
        <a:xfrm>
          <a:off x="3318088" y="2720939"/>
          <a:ext cx="1447999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actor n</a:t>
          </a:r>
          <a:endParaRPr lang="en-US" sz="1400" kern="1200" dirty="0"/>
        </a:p>
      </dsp:txBody>
      <dsp:txXfrm>
        <a:off x="3360498" y="2763349"/>
        <a:ext cx="1363179" cy="2413031"/>
      </dsp:txXfrm>
    </dsp:sp>
    <dsp:sp modelId="{35E6013D-4AC1-42F3-9B5C-CBD879F14F6C}">
      <dsp:nvSpPr>
        <dsp:cNvPr id="0" name=""/>
        <dsp:cNvSpPr/>
      </dsp:nvSpPr>
      <dsp:spPr>
        <a:xfrm>
          <a:off x="4942685" y="1209"/>
          <a:ext cx="3330112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 smtClean="0"/>
            <a:t>Download</a:t>
          </a:r>
          <a:r>
            <a:rPr lang="en-US" sz="4000" kern="1200" dirty="0" smtClean="0"/>
            <a:t> router</a:t>
          </a:r>
          <a:endParaRPr lang="en-US" sz="4000" kern="1200" dirty="0"/>
        </a:p>
      </dsp:txBody>
      <dsp:txXfrm>
        <a:off x="5015845" y="74369"/>
        <a:ext cx="3183792" cy="2351531"/>
      </dsp:txXfrm>
    </dsp:sp>
    <dsp:sp modelId="{19A6AB63-BD54-4626-8521-776BEA3CDBE8}">
      <dsp:nvSpPr>
        <dsp:cNvPr id="0" name=""/>
        <dsp:cNvSpPr/>
      </dsp:nvSpPr>
      <dsp:spPr>
        <a:xfrm>
          <a:off x="4942685" y="2720939"/>
          <a:ext cx="1051171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 dirty="0" smtClean="0"/>
            <a:t>Download</a:t>
          </a:r>
          <a:r>
            <a:rPr lang="en-US" sz="1400" kern="1200" dirty="0" smtClean="0"/>
            <a:t> a</a:t>
          </a:r>
          <a:r>
            <a:rPr lang="ro-RO" sz="1400" kern="1200" dirty="0" smtClean="0"/>
            <a:t>ctor</a:t>
          </a:r>
          <a:r>
            <a:rPr lang="en-US" sz="1400" kern="1200" dirty="0" smtClean="0"/>
            <a:t> 1</a:t>
          </a:r>
          <a:endParaRPr lang="en-US" sz="1400" kern="1200" dirty="0"/>
        </a:p>
      </dsp:txBody>
      <dsp:txXfrm>
        <a:off x="4973473" y="2751727"/>
        <a:ext cx="989595" cy="2436275"/>
      </dsp:txXfrm>
    </dsp:sp>
    <dsp:sp modelId="{99ECB54A-EAC2-42BF-89A0-526C88D7FEFC}">
      <dsp:nvSpPr>
        <dsp:cNvPr id="0" name=""/>
        <dsp:cNvSpPr/>
      </dsp:nvSpPr>
      <dsp:spPr>
        <a:xfrm>
          <a:off x="6082155" y="2720939"/>
          <a:ext cx="1051171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6112943" y="2751727"/>
        <a:ext cx="989595" cy="2436275"/>
      </dsp:txXfrm>
    </dsp:sp>
    <dsp:sp modelId="{81B36AB4-AC2B-4666-BF6D-F6B21E087B39}">
      <dsp:nvSpPr>
        <dsp:cNvPr id="0" name=""/>
        <dsp:cNvSpPr/>
      </dsp:nvSpPr>
      <dsp:spPr>
        <a:xfrm>
          <a:off x="7221625" y="2720939"/>
          <a:ext cx="1051171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 dirty="0" smtClean="0"/>
            <a:t>Download</a:t>
          </a:r>
          <a:r>
            <a:rPr lang="en-US" sz="1400" kern="1200" dirty="0" smtClean="0"/>
            <a:t> a</a:t>
          </a:r>
          <a:r>
            <a:rPr lang="ro-RO" sz="1400" kern="1200" dirty="0" smtClean="0"/>
            <a:t>ctor</a:t>
          </a:r>
          <a:r>
            <a:rPr lang="en-US" sz="1400" kern="1200" dirty="0" smtClean="0"/>
            <a:t> m</a:t>
          </a:r>
          <a:endParaRPr lang="en-US" sz="1400" kern="1200" dirty="0"/>
        </a:p>
      </dsp:txBody>
      <dsp:txXfrm>
        <a:off x="7252413" y="2751727"/>
        <a:ext cx="989595" cy="243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EA10-02C6-47D4-94EA-1963F7040D2B}">
      <dsp:nvSpPr>
        <dsp:cNvPr id="0" name=""/>
        <dsp:cNvSpPr/>
      </dsp:nvSpPr>
      <dsp:spPr>
        <a:xfrm>
          <a:off x="950" y="2026"/>
          <a:ext cx="8278099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Processing master actor</a:t>
          </a:r>
          <a:endParaRPr lang="en-US" sz="5000" kern="1200" dirty="0"/>
        </a:p>
      </dsp:txBody>
      <dsp:txXfrm>
        <a:off x="49026" y="50102"/>
        <a:ext cx="8181947" cy="1545293"/>
      </dsp:txXfrm>
    </dsp:sp>
    <dsp:sp modelId="{3FDFCB31-4CAF-45E6-8ECC-D60C4DA7C2E6}">
      <dsp:nvSpPr>
        <dsp:cNvPr id="0" name=""/>
        <dsp:cNvSpPr/>
      </dsp:nvSpPr>
      <dsp:spPr>
        <a:xfrm>
          <a:off x="950" y="1789277"/>
          <a:ext cx="4083438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ym typeface="Wingdings" pitchFamily="2" charset="2"/>
            </a:rPr>
            <a:t>Identify links router</a:t>
          </a:r>
          <a:endParaRPr lang="en-US" sz="4300" kern="1200" dirty="0"/>
        </a:p>
      </dsp:txBody>
      <dsp:txXfrm>
        <a:off x="49026" y="1837353"/>
        <a:ext cx="3987286" cy="1545293"/>
      </dsp:txXfrm>
    </dsp:sp>
    <dsp:sp modelId="{A5A8D1E8-66DF-4EF7-B718-2F6C9435D6CD}">
      <dsp:nvSpPr>
        <dsp:cNvPr id="0" name=""/>
        <dsp:cNvSpPr/>
      </dsp:nvSpPr>
      <dsp:spPr>
        <a:xfrm>
          <a:off x="950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ym typeface="Wingdings" pitchFamily="2" charset="2"/>
            </a:rPr>
            <a:t>Identify links actor  1</a:t>
          </a:r>
          <a:endParaRPr lang="en-US" sz="1400" kern="1200" dirty="0"/>
        </a:p>
      </dsp:txBody>
      <dsp:txXfrm>
        <a:off x="39731" y="3615309"/>
        <a:ext cx="1246510" cy="1563883"/>
      </dsp:txXfrm>
    </dsp:sp>
    <dsp:sp modelId="{B7476488-3479-4404-A2ED-A41E22421981}">
      <dsp:nvSpPr>
        <dsp:cNvPr id="0" name=""/>
        <dsp:cNvSpPr/>
      </dsp:nvSpPr>
      <dsp:spPr>
        <a:xfrm>
          <a:off x="1380633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1419414" y="3615309"/>
        <a:ext cx="1246510" cy="1563883"/>
      </dsp:txXfrm>
    </dsp:sp>
    <dsp:sp modelId="{457B7E6C-2106-42DE-ADA4-A53A4D93BD98}">
      <dsp:nvSpPr>
        <dsp:cNvPr id="0" name=""/>
        <dsp:cNvSpPr/>
      </dsp:nvSpPr>
      <dsp:spPr>
        <a:xfrm>
          <a:off x="2760316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ym typeface="Wingdings" pitchFamily="2" charset="2"/>
            </a:rPr>
            <a:t>Identify links actor  n</a:t>
          </a:r>
          <a:endParaRPr lang="en-US" sz="1400" kern="1200" dirty="0"/>
        </a:p>
      </dsp:txBody>
      <dsp:txXfrm>
        <a:off x="2799097" y="3615309"/>
        <a:ext cx="1246510" cy="1563883"/>
      </dsp:txXfrm>
    </dsp:sp>
    <dsp:sp modelId="{692EBED8-40A7-45F4-8621-8E74E305145C}">
      <dsp:nvSpPr>
        <dsp:cNvPr id="0" name=""/>
        <dsp:cNvSpPr/>
      </dsp:nvSpPr>
      <dsp:spPr>
        <a:xfrm>
          <a:off x="4195611" y="1789277"/>
          <a:ext cx="4083438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ym typeface="Wingdings" pitchFamily="2" charset="2"/>
            </a:rPr>
            <a:t>Data extractor router</a:t>
          </a:r>
          <a:endParaRPr lang="en-US" sz="4300" kern="1200" dirty="0"/>
        </a:p>
      </dsp:txBody>
      <dsp:txXfrm>
        <a:off x="4243687" y="1837353"/>
        <a:ext cx="3987286" cy="1545293"/>
      </dsp:txXfrm>
    </dsp:sp>
    <dsp:sp modelId="{0AE94CED-B444-4B46-B056-AD9B63599F27}">
      <dsp:nvSpPr>
        <dsp:cNvPr id="0" name=""/>
        <dsp:cNvSpPr/>
      </dsp:nvSpPr>
      <dsp:spPr>
        <a:xfrm>
          <a:off x="4195611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ym typeface="Wingdings" pitchFamily="2" charset="2"/>
            </a:rPr>
            <a:t>Data extractor actor 1</a:t>
          </a:r>
          <a:endParaRPr lang="en-US" sz="1400" kern="1200" dirty="0"/>
        </a:p>
      </dsp:txBody>
      <dsp:txXfrm>
        <a:off x="4234392" y="3615309"/>
        <a:ext cx="1246510" cy="1563883"/>
      </dsp:txXfrm>
    </dsp:sp>
    <dsp:sp modelId="{F8FBA849-4974-4207-B018-C37A0A5E519A}">
      <dsp:nvSpPr>
        <dsp:cNvPr id="0" name=""/>
        <dsp:cNvSpPr/>
      </dsp:nvSpPr>
      <dsp:spPr>
        <a:xfrm>
          <a:off x="5575294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614075" y="3615309"/>
        <a:ext cx="1246510" cy="1563883"/>
      </dsp:txXfrm>
    </dsp:sp>
    <dsp:sp modelId="{50523C8D-6152-4C40-AE2C-EB3625435564}">
      <dsp:nvSpPr>
        <dsp:cNvPr id="0" name=""/>
        <dsp:cNvSpPr/>
      </dsp:nvSpPr>
      <dsp:spPr>
        <a:xfrm>
          <a:off x="6954977" y="3576528"/>
          <a:ext cx="1324072" cy="1641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ym typeface="Wingdings" pitchFamily="2" charset="2"/>
            </a:rPr>
            <a:t>Data extractor actor m</a:t>
          </a:r>
          <a:endParaRPr lang="en-US" sz="1400" kern="1200" dirty="0"/>
        </a:p>
      </dsp:txBody>
      <dsp:txXfrm>
        <a:off x="6993758" y="3615309"/>
        <a:ext cx="1246510" cy="1563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EA10-02C6-47D4-94EA-1963F7040D2B}">
      <dsp:nvSpPr>
        <dsp:cNvPr id="0" name=""/>
        <dsp:cNvSpPr/>
      </dsp:nvSpPr>
      <dsp:spPr>
        <a:xfrm>
          <a:off x="4042" y="1209"/>
          <a:ext cx="8271914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Persistence master actor</a:t>
          </a:r>
          <a:endParaRPr lang="en-US" sz="6500" kern="1200" dirty="0"/>
        </a:p>
      </dsp:txBody>
      <dsp:txXfrm>
        <a:off x="77202" y="74369"/>
        <a:ext cx="8125594" cy="2351531"/>
      </dsp:txXfrm>
    </dsp:sp>
    <dsp:sp modelId="{3FDFCB31-4CAF-45E6-8ECC-D60C4DA7C2E6}">
      <dsp:nvSpPr>
        <dsp:cNvPr id="0" name=""/>
        <dsp:cNvSpPr/>
      </dsp:nvSpPr>
      <dsp:spPr>
        <a:xfrm>
          <a:off x="4042" y="2720939"/>
          <a:ext cx="8271914" cy="24978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Persistence actor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- handles all persistence requests -</a:t>
          </a:r>
          <a:endParaRPr lang="en-US" sz="3200" kern="1200" dirty="0"/>
        </a:p>
      </dsp:txBody>
      <dsp:txXfrm>
        <a:off x="77202" y="2794099"/>
        <a:ext cx="8125594" cy="235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2F15-57BB-47B9-8324-A267AAF08851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899025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656138"/>
            <a:ext cx="5334000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663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BEE7F-6418-4528-B369-45DA9DE6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620688"/>
            <a:ext cx="4131568" cy="1368152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baseline="0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00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448469"/>
            <a:ext cx="2038350" cy="6762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8360" y="1628800"/>
            <a:ext cx="3046128" cy="194421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150000"/>
              <a:buFont typeface="Verdana" pitchFamily="34" charset="0"/>
              <a:buNone/>
              <a:defRPr sz="2000" baseline="0">
                <a:solidFill>
                  <a:srgbClr val="4A4E5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 here</a:t>
            </a:r>
          </a:p>
          <a:p>
            <a:r>
              <a:rPr lang="en-GB" noProof="0" dirty="0" smtClean="0"/>
              <a:t>Presentation to audience</a:t>
            </a:r>
          </a:p>
          <a:p>
            <a:r>
              <a:rPr lang="en-GB" noProof="0" dirty="0" smtClean="0"/>
              <a:t>Author</a:t>
            </a:r>
          </a:p>
          <a:p>
            <a:r>
              <a:rPr lang="en-GB" noProof="0" dirty="0" smtClean="0"/>
              <a:t>Date</a:t>
            </a:r>
          </a:p>
          <a:p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60032" y="2060847"/>
            <a:ext cx="3794586" cy="4005065"/>
          </a:xfrm>
        </p:spPr>
        <p:txBody>
          <a:bodyPr lIns="0" tIns="0" rIns="0" bIns="0">
            <a:normAutofit/>
          </a:bodyPr>
          <a:lstStyle>
            <a:lvl1pPr marL="274320" indent="-274320">
              <a:lnSpc>
                <a:spcPct val="150000"/>
              </a:lnSpc>
              <a:spcBef>
                <a:spcPts val="336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8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indent="-274320">
              <a:buClr>
                <a:srgbClr val="AA0B19"/>
              </a:buClr>
              <a:buSzPct val="150000"/>
              <a:buFont typeface="Verdana" pitchFamily="34" charset="0"/>
              <a:buChar char="●"/>
              <a:defRPr sz="1400"/>
            </a:lvl2pPr>
            <a:lvl3pPr marL="822960" indent="-274320">
              <a:buClr>
                <a:srgbClr val="AA0B19"/>
              </a:buClr>
              <a:buFont typeface="Verdana" pitchFamily="34" charset="0"/>
              <a:buChar char="●"/>
              <a:defRPr sz="1400"/>
            </a:lvl3pPr>
            <a:lvl4pPr marL="1097280" indent="-274320">
              <a:buClr>
                <a:srgbClr val="AA0B19"/>
              </a:buClr>
              <a:buFont typeface="Verdana" pitchFamily="34" charset="0"/>
              <a:buChar char="●"/>
              <a:defRPr sz="1400"/>
            </a:lvl4pPr>
            <a:lvl5pPr marL="1371600" indent="-274320">
              <a:buClr>
                <a:srgbClr val="AA0B19"/>
              </a:buClr>
              <a:buFont typeface="Verdana" pitchFamily="34" charset="0"/>
              <a:buChar char="●"/>
              <a:defRPr sz="1200"/>
            </a:lvl5pPr>
          </a:lstStyle>
          <a:p>
            <a:pPr lvl="0"/>
            <a:r>
              <a:rPr lang="en-GB" noProof="0" dirty="0" smtClean="0"/>
              <a:t>Section name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4648107" cy="4365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Agenda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7" y="6543675"/>
            <a:ext cx="9160845" cy="326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268760"/>
            <a:ext cx="8245890" cy="5011124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3" y="6544202"/>
            <a:ext cx="9146033" cy="32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844824"/>
            <a:ext cx="4046183" cy="4435060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0100" y="1844824"/>
            <a:ext cx="4084283" cy="4432148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9967" y="1412776"/>
            <a:ext cx="4056784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Headline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10100" y="1412776"/>
            <a:ext cx="4086225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775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First line here</a:t>
            </a:r>
          </a:p>
          <a:p>
            <a:pPr lvl="1"/>
            <a:r>
              <a:rPr lang="en-US" dirty="0" smtClean="0"/>
              <a:t>Second line here</a:t>
            </a:r>
          </a:p>
          <a:p>
            <a:pPr lvl="2"/>
            <a:r>
              <a:rPr lang="en-US" dirty="0" smtClean="0"/>
              <a:t>Third line here</a:t>
            </a:r>
          </a:p>
          <a:p>
            <a:pPr lvl="3"/>
            <a:r>
              <a:rPr lang="en-US" dirty="0" smtClean="0"/>
              <a:t>Fourth line here</a:t>
            </a:r>
          </a:p>
          <a:p>
            <a:pPr lvl="4"/>
            <a:r>
              <a:rPr lang="en-US" dirty="0" smtClean="0"/>
              <a:t>Fifth line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04252CC9-9589-4671-84F2-7D1195B1B13C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F420BE17-FCFC-4DB7-90B2-7466CF8718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1" r:id="rId3"/>
    <p:sldLayoutId id="2147483670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rgbClr val="AA0B19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7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50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00000"/>
        <a:buFont typeface="Verdana" pitchFamily="34" charset="0"/>
        <a:buChar char="•"/>
        <a:defRPr sz="1200" kern="1200">
          <a:solidFill>
            <a:srgbClr val="4A4E52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uCiumag/ActorModel-AKKA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docs/" TargetMode="External"/><Relationship Id="rId2" Type="http://schemas.openxmlformats.org/officeDocument/2006/relationships/hyperlink" Target="https://github.com/RaduCiumag/ActorModel-AKKA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reactivemanifesto.org/" TargetMode="External"/><Relationship Id="rId4" Type="http://schemas.openxmlformats.org/officeDocument/2006/relationships/hyperlink" Target="http://carlhewitt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using Actor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Ciumag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Marian Matei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2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What are they</a:t>
            </a:r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the smallest unit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Has it’s own “thread” – </a:t>
            </a:r>
            <a:r>
              <a:rPr lang="en-US" sz="2400" b="1" dirty="0" smtClean="0"/>
              <a:t>not</a:t>
            </a:r>
            <a:r>
              <a:rPr lang="en-US" sz="2400" dirty="0" smtClean="0"/>
              <a:t> a CPU kind of thread</a:t>
            </a:r>
          </a:p>
          <a:p>
            <a:r>
              <a:rPr lang="en-US" sz="2400" dirty="0" smtClean="0"/>
              <a:t>Contains</a:t>
            </a:r>
            <a:r>
              <a:rPr lang="en-US" sz="2400" dirty="0"/>
              <a:t>: </a:t>
            </a:r>
            <a:r>
              <a:rPr lang="en-US" sz="2400" dirty="0" smtClean="0"/>
              <a:t>name, state</a:t>
            </a:r>
            <a:r>
              <a:rPr lang="en-US" sz="2400" dirty="0"/>
              <a:t>, </a:t>
            </a:r>
            <a:r>
              <a:rPr lang="en-US" sz="2400" dirty="0" smtClean="0"/>
              <a:t>behavior, </a:t>
            </a:r>
            <a:r>
              <a:rPr lang="en-US" sz="2400" dirty="0"/>
              <a:t>mailbox, children, </a:t>
            </a:r>
            <a:r>
              <a:rPr lang="en-US" sz="2400" dirty="0" smtClean="0"/>
              <a:t>supervision</a:t>
            </a:r>
          </a:p>
          <a:p>
            <a:pPr marL="0" indent="0">
              <a:buNone/>
            </a:pPr>
            <a:r>
              <a:rPr lang="en-US" sz="2400" b="1" dirty="0" smtClean="0"/>
              <a:t>Name - </a:t>
            </a:r>
            <a:r>
              <a:rPr lang="en-US" sz="2400" dirty="0" smtClean="0"/>
              <a:t>uniquely identified by this name and his path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State   -</a:t>
            </a:r>
            <a:r>
              <a:rPr lang="en-US" sz="2400" dirty="0" smtClean="0"/>
              <a:t> counters, listeners, sets of data</a:t>
            </a:r>
          </a:p>
          <a:p>
            <a:pPr marL="0" indent="0">
              <a:buNone/>
            </a:pPr>
            <a:r>
              <a:rPr lang="en-US" sz="2400" b="1" dirty="0" smtClean="0"/>
              <a:t>            - not shared between different actors</a:t>
            </a:r>
          </a:p>
          <a:p>
            <a:pPr marL="0" indent="0">
              <a:buNone/>
            </a:pPr>
            <a:r>
              <a:rPr lang="en-US" sz="2400" b="1" dirty="0" smtClean="0"/>
              <a:t>Behavior </a:t>
            </a:r>
            <a:r>
              <a:rPr lang="en-US" sz="2400" dirty="0"/>
              <a:t>- what the actor does when it receives a certain </a:t>
            </a:r>
            <a:r>
              <a:rPr lang="en-US" sz="2400" dirty="0" smtClean="0"/>
              <a:t>				message</a:t>
            </a:r>
            <a:r>
              <a:rPr lang="en-US" sz="2400" dirty="0"/>
              <a:t>, depending on its state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1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84" y="1268760"/>
            <a:ext cx="8245890" cy="501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Mailbox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000" dirty="0"/>
              <a:t>each actor has only one inbox where </a:t>
            </a:r>
            <a:r>
              <a:rPr lang="en-US" sz="2000" dirty="0" smtClean="0"/>
              <a:t>senders queue messages</a:t>
            </a:r>
          </a:p>
          <a:p>
            <a:r>
              <a:rPr lang="en-US" sz="2000" dirty="0" smtClean="0"/>
              <a:t>the messages </a:t>
            </a:r>
            <a:r>
              <a:rPr lang="en-US" sz="2000" strike="sngStrike" dirty="0" smtClean="0"/>
              <a:t>are</a:t>
            </a:r>
            <a:r>
              <a:rPr lang="en-US" sz="2000" dirty="0" smtClean="0"/>
              <a:t> should be </a:t>
            </a:r>
            <a:r>
              <a:rPr lang="en-US" sz="2000" b="1" dirty="0" smtClean="0"/>
              <a:t>immutable</a:t>
            </a:r>
            <a:endParaRPr lang="en-US" sz="2000" dirty="0" smtClean="0"/>
          </a:p>
          <a:p>
            <a:r>
              <a:rPr lang="en-US" sz="2000" dirty="0"/>
              <a:t>the messages in the mailbox are treated in the order they are </a:t>
            </a:r>
            <a:r>
              <a:rPr lang="en-US" sz="2000" dirty="0" smtClean="0"/>
              <a:t>queued. The </a:t>
            </a:r>
            <a:r>
              <a:rPr lang="en-US" sz="2000" dirty="0"/>
              <a:t>actors cannot scan for a certain message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6853" y="836026"/>
            <a:ext cx="6409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Children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 smtClean="0"/>
              <a:t>- every actor is created by </a:t>
            </a:r>
          </a:p>
          <a:p>
            <a:pPr marL="0" indent="0">
              <a:buNone/>
            </a:pPr>
            <a:r>
              <a:rPr lang="en-US" sz="2400" dirty="0" smtClean="0"/>
              <a:t>another actor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Supervision</a:t>
            </a:r>
          </a:p>
          <a:p>
            <a:pPr marL="0" indent="0">
              <a:buNone/>
            </a:pPr>
            <a:r>
              <a:rPr lang="en-US" sz="2400" dirty="0" smtClean="0"/>
              <a:t>- every actor must take care of the faults of his children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31761"/>
            <a:ext cx="5285796" cy="3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Supervision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Actions </a:t>
            </a:r>
            <a:r>
              <a:rPr lang="en-US" sz="2400" dirty="0" smtClean="0"/>
              <a:t>in case of failure</a:t>
            </a:r>
          </a:p>
          <a:p>
            <a:r>
              <a:rPr lang="en-US" sz="2400" b="1" dirty="0" smtClean="0"/>
              <a:t> Resume </a:t>
            </a:r>
            <a:r>
              <a:rPr lang="en-US" sz="2400" dirty="0"/>
              <a:t>the failing actor, keeping the internal state</a:t>
            </a:r>
          </a:p>
          <a:p>
            <a:r>
              <a:rPr lang="en-US" sz="2400" b="1" dirty="0" smtClean="0"/>
              <a:t> Restart</a:t>
            </a:r>
            <a:r>
              <a:rPr lang="en-US" sz="2400" dirty="0" smtClean="0"/>
              <a:t> </a:t>
            </a:r>
            <a:r>
              <a:rPr lang="en-US" sz="2400" dirty="0"/>
              <a:t>the failing actor, reinitializing the internal state</a:t>
            </a:r>
          </a:p>
          <a:p>
            <a:r>
              <a:rPr lang="en-US" sz="2400" b="1" dirty="0" smtClean="0"/>
              <a:t> Stop </a:t>
            </a:r>
            <a:r>
              <a:rPr lang="en-US" sz="2400" dirty="0"/>
              <a:t>the failing actor</a:t>
            </a:r>
          </a:p>
          <a:p>
            <a:r>
              <a:rPr lang="en-US" sz="2400" b="1" dirty="0" smtClean="0"/>
              <a:t> Give </a:t>
            </a:r>
            <a:r>
              <a:rPr lang="en-US" sz="2400" b="1" dirty="0"/>
              <a:t>up and escalate to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41855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Supervision -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One-For-One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400" dirty="0" smtClean="0"/>
              <a:t>if </a:t>
            </a:r>
            <a:r>
              <a:rPr lang="en-US" sz="2400" dirty="0"/>
              <a:t>an actor fails, his siblings will not be affected</a:t>
            </a:r>
          </a:p>
          <a:p>
            <a:pPr marL="0" indent="0">
              <a:buNone/>
            </a:pPr>
            <a:r>
              <a:rPr lang="en-US" sz="2400" b="1" dirty="0" smtClean="0"/>
              <a:t>All-For-One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an actor fails, his siblings will share his destiny</a:t>
            </a:r>
          </a:p>
          <a:p>
            <a:pPr lvl="2"/>
            <a:r>
              <a:rPr lang="en-US" sz="2400" dirty="0" smtClean="0"/>
              <a:t> network </a:t>
            </a:r>
            <a:r>
              <a:rPr lang="en-US" sz="2400" dirty="0"/>
              <a:t>not available, database not responding</a:t>
            </a:r>
          </a:p>
        </p:txBody>
      </p:sp>
    </p:spTree>
    <p:extLst>
      <p:ext uri="{BB962C8B-B14F-4D97-AF65-F5344CB8AC3E}">
        <p14:creationId xmlns:p14="http://schemas.microsoft.com/office/powerpoint/2010/main" val="25778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Routers -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 smtClean="0"/>
              <a:t>A </a:t>
            </a:r>
            <a:r>
              <a:rPr lang="en-US" sz="2400" b="1" dirty="0" smtClean="0"/>
              <a:t>router </a:t>
            </a:r>
            <a:r>
              <a:rPr lang="en-US" sz="2400" dirty="0" smtClean="0"/>
              <a:t>is a special </a:t>
            </a:r>
            <a:r>
              <a:rPr lang="en-US" sz="2400" dirty="0"/>
              <a:t>kind of actor that is sending the messages in a more </a:t>
            </a:r>
            <a:r>
              <a:rPr lang="en-US" sz="2400" dirty="0" smtClean="0"/>
              <a:t>efficient </a:t>
            </a:r>
            <a:r>
              <a:rPr lang="en-US" sz="2400" dirty="0"/>
              <a:t>way to actors he </a:t>
            </a:r>
            <a:r>
              <a:rPr lang="en-US" sz="2400" dirty="0" smtClean="0"/>
              <a:t>knows.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52394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Routers -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 smtClean="0"/>
              <a:t>Round </a:t>
            </a:r>
            <a:r>
              <a:rPr lang="en-US" sz="2400" b="1" dirty="0"/>
              <a:t>robin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routes the incoming messages in a circular order to all its </a:t>
            </a:r>
            <a:r>
              <a:rPr lang="en-US" sz="2400" dirty="0" err="1"/>
              <a:t>routees</a:t>
            </a:r>
            <a:endParaRPr lang="en-US" sz="2400" dirty="0"/>
          </a:p>
          <a:p>
            <a:r>
              <a:rPr lang="en-US" sz="2400" b="1" dirty="0"/>
              <a:t>Random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randomly selects a </a:t>
            </a:r>
            <a:r>
              <a:rPr lang="en-US" sz="2400" dirty="0" err="1"/>
              <a:t>routee</a:t>
            </a:r>
            <a:r>
              <a:rPr lang="en-US" sz="2400" dirty="0"/>
              <a:t> and routes the message to the same</a:t>
            </a:r>
          </a:p>
          <a:p>
            <a:r>
              <a:rPr lang="en-US" sz="2400" b="1" dirty="0"/>
              <a:t>Smallest mailbox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identifies the actor with the least number of messages in its mailbox and routes the message to the same</a:t>
            </a:r>
          </a:p>
          <a:p>
            <a:r>
              <a:rPr lang="en-US" sz="2400" b="1" dirty="0"/>
              <a:t>Broadcast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forwards the same message to all the </a:t>
            </a:r>
            <a:r>
              <a:rPr lang="en-US" sz="2400" dirty="0" err="1"/>
              <a:t>routees</a:t>
            </a:r>
            <a:endParaRPr lang="en-US" sz="2400" dirty="0"/>
          </a:p>
          <a:p>
            <a:r>
              <a:rPr lang="en-US" sz="2400" b="1" dirty="0"/>
              <a:t>Scatter gather first completed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forwards the message to all its </a:t>
            </a:r>
            <a:r>
              <a:rPr lang="en-US" sz="2400" dirty="0" err="1"/>
              <a:t>routees</a:t>
            </a:r>
            <a:r>
              <a:rPr lang="en-US" sz="2400" dirty="0"/>
              <a:t> as a </a:t>
            </a:r>
            <a:r>
              <a:rPr lang="en-US" sz="2400" i="1" dirty="0"/>
              <a:t>future</a:t>
            </a:r>
            <a:r>
              <a:rPr lang="en-US" sz="2400" dirty="0"/>
              <a:t>, then whichever </a:t>
            </a:r>
            <a:r>
              <a:rPr lang="en-US" sz="2400" dirty="0" err="1"/>
              <a:t>routee</a:t>
            </a:r>
            <a:r>
              <a:rPr lang="en-US" sz="2400" dirty="0"/>
              <a:t> actor responds back, it takes the results and sends them back to the caller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Dispatchers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Based </a:t>
            </a:r>
            <a:r>
              <a:rPr lang="en-US" sz="2400" dirty="0"/>
              <a:t>on the Java Executor framework - execution of </a:t>
            </a:r>
            <a:r>
              <a:rPr lang="en-US" sz="2400" b="1" dirty="0"/>
              <a:t>asynchronous</a:t>
            </a:r>
            <a:r>
              <a:rPr lang="en-US" sz="2400" dirty="0"/>
              <a:t> tasks</a:t>
            </a:r>
          </a:p>
          <a:p>
            <a:r>
              <a:rPr lang="en-US" sz="2400" dirty="0" smtClean="0"/>
              <a:t> Controls </a:t>
            </a:r>
            <a:r>
              <a:rPr lang="en-US" sz="2400" dirty="0"/>
              <a:t>and coordinates the message dispatching to the actors mapped on the underlying threads</a:t>
            </a:r>
          </a:p>
          <a:p>
            <a:r>
              <a:rPr lang="en-US" sz="2400" dirty="0" smtClean="0"/>
              <a:t> The </a:t>
            </a:r>
            <a:r>
              <a:rPr lang="en-US" sz="2400" dirty="0"/>
              <a:t>application needs to specify which dispatcher policy is used for which actors</a:t>
            </a:r>
          </a:p>
        </p:txBody>
      </p:sp>
    </p:spTree>
    <p:extLst>
      <p:ext uri="{BB962C8B-B14F-4D97-AF65-F5344CB8AC3E}">
        <p14:creationId xmlns:p14="http://schemas.microsoft.com/office/powerpoint/2010/main" val="6308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Dispatchers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0567" y="908720"/>
            <a:ext cx="8245890" cy="537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Dispatcher			     Pinned dispatcher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Balancing dispatcher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4" y="1289126"/>
            <a:ext cx="3810428" cy="2635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96" y="1279557"/>
            <a:ext cx="4125178" cy="266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9" y="3924172"/>
            <a:ext cx="3960440" cy="26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Distributed by </a:t>
            </a:r>
            <a:r>
              <a:rPr lang="en-US" sz="2000" b="1" dirty="0" smtClean="0"/>
              <a:t>Default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/>
              <a:t>purely message passing and everything is </a:t>
            </a:r>
            <a:r>
              <a:rPr lang="en-US" sz="2000" dirty="0" smtClean="0"/>
              <a:t>asynchronous</a:t>
            </a:r>
          </a:p>
          <a:p>
            <a:pPr lvl="2"/>
            <a:r>
              <a:rPr lang="en-US" sz="2000" dirty="0"/>
              <a:t>all functions are available equally when running within a single JVM or on a cluster of hundreds of machines</a:t>
            </a:r>
            <a:endParaRPr lang="en-US" sz="2000" b="1" dirty="0"/>
          </a:p>
          <a:p>
            <a:r>
              <a:rPr lang="en-US" sz="2000" b="1" dirty="0"/>
              <a:t>Ways in which Transparency is </a:t>
            </a:r>
            <a:r>
              <a:rPr lang="en-US" sz="2000" b="1" dirty="0" smtClean="0"/>
              <a:t>Broken</a:t>
            </a:r>
          </a:p>
          <a:p>
            <a:pPr lvl="2"/>
            <a:r>
              <a:rPr lang="en-US" sz="2000" dirty="0"/>
              <a:t>all messages sent over the wire must be </a:t>
            </a:r>
            <a:r>
              <a:rPr lang="en-US" sz="2000" dirty="0" err="1" smtClean="0"/>
              <a:t>serializable</a:t>
            </a:r>
            <a:endParaRPr lang="en-US" sz="2000" dirty="0" smtClean="0"/>
          </a:p>
          <a:p>
            <a:pPr lvl="2"/>
            <a:r>
              <a:rPr lang="en-US" sz="2000" dirty="0"/>
              <a:t>everything needs to be aware of all interactions being fully </a:t>
            </a:r>
            <a:r>
              <a:rPr lang="en-US" sz="2000" dirty="0" smtClean="0"/>
              <a:t>asynchronous: network delay, probability for a message to be lost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43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sz="2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</a:t>
            </a:r>
            <a:r>
              <a:rPr lang="en-US" sz="2000" b="1" dirty="0"/>
              <a:t>is Remoting Used</a:t>
            </a:r>
            <a:r>
              <a:rPr lang="en-US" sz="2000" b="1" dirty="0" smtClean="0"/>
              <a:t>?</a:t>
            </a:r>
          </a:p>
          <a:p>
            <a:pPr lvl="3"/>
            <a:r>
              <a:rPr lang="en-US" sz="2000" dirty="0"/>
              <a:t>nearly no API for the </a:t>
            </a:r>
            <a:r>
              <a:rPr lang="en-US" sz="2000" dirty="0" err="1"/>
              <a:t>remoting</a:t>
            </a:r>
            <a:r>
              <a:rPr lang="en-US" sz="2000" dirty="0"/>
              <a:t> </a:t>
            </a:r>
            <a:r>
              <a:rPr lang="en-US" sz="2000" dirty="0" smtClean="0"/>
              <a:t>layer</a:t>
            </a:r>
          </a:p>
          <a:p>
            <a:pPr lvl="3"/>
            <a:r>
              <a:rPr lang="en-US" sz="2000" dirty="0"/>
              <a:t>purely driven by configuration</a:t>
            </a:r>
            <a:endParaRPr lang="en-US" sz="2000" b="1" dirty="0"/>
          </a:p>
          <a:p>
            <a:r>
              <a:rPr lang="en-US" sz="2000" b="1" dirty="0"/>
              <a:t>Peer-to-Peer vs. </a:t>
            </a:r>
            <a:r>
              <a:rPr lang="en-US" sz="2000" b="1" dirty="0" smtClean="0"/>
              <a:t>Client-Server</a:t>
            </a:r>
          </a:p>
          <a:p>
            <a:pPr lvl="3"/>
            <a:r>
              <a:rPr lang="en-US" sz="2000" dirty="0"/>
              <a:t>Communication between involved systems is </a:t>
            </a:r>
            <a:r>
              <a:rPr lang="en-US" sz="2000" dirty="0" smtClean="0"/>
              <a:t>symmetric</a:t>
            </a:r>
          </a:p>
          <a:p>
            <a:pPr lvl="4"/>
            <a:r>
              <a:rPr lang="en-US" sz="1800" dirty="0"/>
              <a:t>if a system A can connect to a system B then system B must also be able to connect to system A </a:t>
            </a:r>
            <a:r>
              <a:rPr lang="en-US" sz="1800" dirty="0" smtClean="0"/>
              <a:t>independently</a:t>
            </a:r>
          </a:p>
          <a:p>
            <a:pPr lvl="4"/>
            <a:r>
              <a:rPr lang="en-US" sz="1800" dirty="0" smtClean="0"/>
              <a:t>Not suitable for Network </a:t>
            </a:r>
            <a:r>
              <a:rPr lang="en-US" sz="1800" dirty="0"/>
              <a:t>Address Translation or Load </a:t>
            </a:r>
            <a:r>
              <a:rPr lang="en-US" sz="1800" dirty="0" smtClean="0"/>
              <a:t>Balancers</a:t>
            </a:r>
          </a:p>
          <a:p>
            <a:pPr lvl="3"/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is no system that only accepts connections, and there is no system that only initiates connections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03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framework, not a </a:t>
            </a:r>
            <a:r>
              <a:rPr lang="en-US" sz="2000" dirty="0" smtClean="0"/>
              <a:t>standard</a:t>
            </a:r>
            <a:endParaRPr lang="en-US" sz="2000" dirty="0"/>
          </a:p>
          <a:p>
            <a:r>
              <a:rPr lang="en-US" sz="2000" dirty="0"/>
              <a:t>Limited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r>
              <a:rPr lang="en-US" sz="2000" dirty="0"/>
              <a:t>Backward compatibility </a:t>
            </a:r>
            <a:r>
              <a:rPr lang="en-US" sz="2000" dirty="0" smtClean="0"/>
              <a:t>issues</a:t>
            </a:r>
          </a:p>
          <a:p>
            <a:r>
              <a:rPr lang="en-US" sz="2000" dirty="0"/>
              <a:t>Performance </a:t>
            </a:r>
            <a:r>
              <a:rPr lang="en-US" sz="2000" dirty="0" smtClean="0"/>
              <a:t>overhead</a:t>
            </a:r>
          </a:p>
          <a:p>
            <a:r>
              <a:rPr lang="en-US" sz="2000" dirty="0" smtClean="0"/>
              <a:t>Non-natural integration with dependency injection frameworks</a:t>
            </a:r>
          </a:p>
          <a:p>
            <a:r>
              <a:rPr lang="en-US" sz="2000" dirty="0"/>
              <a:t>Error </a:t>
            </a:r>
            <a:r>
              <a:rPr lang="en-US" sz="2000" dirty="0" smtClean="0"/>
              <a:t>handling gaps</a:t>
            </a:r>
          </a:p>
          <a:p>
            <a:r>
              <a:rPr lang="en-US" sz="2000" dirty="0"/>
              <a:t>Limited </a:t>
            </a:r>
            <a:r>
              <a:rPr lang="en-US" sz="2000" dirty="0" smtClean="0"/>
              <a:t>availability of monitoring tools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4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1">
              <a:buFontTx/>
              <a:buChar char="•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Web Crawler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Module Scope And Objectives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How AKKA actor system helps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The actors hierarchy 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Application data flow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Encountered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issues</a:t>
            </a:r>
          </a:p>
          <a:p>
            <a:pPr marL="548640" lvl="2" indent="0">
              <a:buNone/>
            </a:pP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and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Build requirements:</a:t>
            </a:r>
          </a:p>
          <a:p>
            <a:pPr lvl="2"/>
            <a:r>
              <a:rPr lang="en-US" sz="2000" dirty="0" smtClean="0"/>
              <a:t>JDK 1.7</a:t>
            </a:r>
          </a:p>
          <a:p>
            <a:pPr lvl="2"/>
            <a:r>
              <a:rPr lang="en-US" sz="2000" dirty="0" smtClean="0"/>
              <a:t>Maven 3+</a:t>
            </a:r>
          </a:p>
          <a:p>
            <a:r>
              <a:rPr lang="en-US" sz="2000" dirty="0" smtClean="0"/>
              <a:t>Source code: </a:t>
            </a:r>
            <a:endParaRPr lang="en-US" sz="2000" dirty="0"/>
          </a:p>
          <a:p>
            <a:pPr marL="0" lvl="0" indent="0">
              <a:buNone/>
            </a:pPr>
            <a:r>
              <a:rPr lang="en-GB" sz="2000" dirty="0"/>
              <a:t>	</a:t>
            </a:r>
            <a:r>
              <a:rPr lang="en-GB" sz="2000" u="sng" dirty="0">
                <a:hlinkClick r:id="rId2"/>
              </a:rPr>
              <a:t>https://github.com/ActorModelWorkshop/AKKAWorkshop/</a:t>
            </a:r>
            <a:endParaRPr lang="en-GB" sz="2000" u="sng" dirty="0" smtClean="0"/>
          </a:p>
          <a:p>
            <a:r>
              <a:rPr lang="en-GB" sz="2000" dirty="0" smtClean="0"/>
              <a:t>Checkout:</a:t>
            </a:r>
          </a:p>
          <a:p>
            <a:pPr lvl="2"/>
            <a:r>
              <a:rPr lang="en-GB" sz="2000" dirty="0" smtClean="0"/>
              <a:t>Git clone</a:t>
            </a:r>
          </a:p>
          <a:p>
            <a:pPr lvl="2"/>
            <a:r>
              <a:rPr lang="en-GB" sz="2000" dirty="0" smtClean="0"/>
              <a:t>Download zip using a browser</a:t>
            </a:r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Scope And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67" y="1143000"/>
            <a:ext cx="8367204" cy="5181599"/>
          </a:xfrm>
        </p:spPr>
        <p:txBody>
          <a:bodyPr>
            <a:noAutofit/>
          </a:bodyPr>
          <a:lstStyle/>
          <a:p>
            <a:r>
              <a:rPr lang="en-US" sz="2300" dirty="0" smtClean="0"/>
              <a:t>Creating a parallel and distributed system able to read and process the web page content for specific sites using the actor model</a:t>
            </a:r>
          </a:p>
          <a:p>
            <a:r>
              <a:rPr lang="en-US" sz="2300" dirty="0" smtClean="0"/>
              <a:t>Use of </a:t>
            </a:r>
            <a:r>
              <a:rPr lang="en-US" sz="2300" dirty="0" err="1" smtClean="0"/>
              <a:t>Akka</a:t>
            </a:r>
            <a:r>
              <a:rPr lang="en-US" sz="2300" dirty="0" smtClean="0"/>
              <a:t> actor system as a implementation for the actor model</a:t>
            </a:r>
          </a:p>
          <a:p>
            <a:r>
              <a:rPr lang="en-US" sz="2300" dirty="0" smtClean="0"/>
              <a:t>Evaluate </a:t>
            </a:r>
            <a:r>
              <a:rPr lang="en-US" sz="2300" dirty="0" err="1" smtClean="0"/>
              <a:t>Akka</a:t>
            </a:r>
            <a:r>
              <a:rPr lang="en-US" sz="2300" dirty="0" smtClean="0"/>
              <a:t> in the specific conditions of web crawl and content processing with emphasis on parallelization</a:t>
            </a:r>
          </a:p>
          <a:p>
            <a:r>
              <a:rPr lang="en-US" sz="2300" dirty="0" smtClean="0"/>
              <a:t>Restrictions:</a:t>
            </a:r>
          </a:p>
          <a:p>
            <a:pPr lvl="1"/>
            <a:r>
              <a:rPr lang="en-US" sz="2300" dirty="0" smtClean="0"/>
              <a:t>Do not overload a domain with requests</a:t>
            </a:r>
          </a:p>
          <a:p>
            <a:pPr lvl="1"/>
            <a:r>
              <a:rPr lang="en-US" sz="2300" dirty="0" smtClean="0"/>
              <a:t>Create a dynamic lists of domains and links to crawl using the information found in the processed pages</a:t>
            </a:r>
          </a:p>
        </p:txBody>
      </p:sp>
    </p:spTree>
    <p:extLst>
      <p:ext uri="{BB962C8B-B14F-4D97-AF65-F5344CB8AC3E}">
        <p14:creationId xmlns:p14="http://schemas.microsoft.com/office/powerpoint/2010/main" val="5566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How AKKA actor system helps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/>
              <a:t>Hierarchical </a:t>
            </a:r>
            <a:r>
              <a:rPr lang="en-US" sz="2400" dirty="0" smtClean="0"/>
              <a:t>structure </a:t>
            </a:r>
            <a:r>
              <a:rPr lang="en-US" sz="2400" dirty="0"/>
              <a:t>of </a:t>
            </a:r>
            <a:r>
              <a:rPr lang="en-US" sz="2400" dirty="0" smtClean="0"/>
              <a:t>actors – used for actor control and supervising</a:t>
            </a:r>
          </a:p>
          <a:p>
            <a:r>
              <a:rPr lang="en-US" sz="2400" dirty="0" smtClean="0"/>
              <a:t>Routers to manage the messages to and from an actor pool</a:t>
            </a:r>
          </a:p>
          <a:p>
            <a:r>
              <a:rPr lang="en-US" sz="2400" dirty="0" smtClean="0"/>
              <a:t>Supervisor strategies to handle exception</a:t>
            </a:r>
          </a:p>
          <a:p>
            <a:r>
              <a:rPr lang="en-US" sz="2400" dirty="0" smtClean="0"/>
              <a:t>Performance and scalability in the context of high traffic message exchange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48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actors hierarchy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8156487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Hierarchy – Domains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2618500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– Processing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7683686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4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– Persistence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471185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Startup actors creation: </a:t>
            </a:r>
          </a:p>
          <a:p>
            <a:pPr lvl="1"/>
            <a:r>
              <a:rPr lang="en-US" sz="2400" b="1" dirty="0" err="1" smtClean="0"/>
              <a:t>MasterActor</a:t>
            </a:r>
            <a:endParaRPr lang="en-US" sz="2400" b="1" dirty="0" smtClean="0"/>
          </a:p>
          <a:p>
            <a:r>
              <a:rPr lang="en-US" sz="2400" b="1" dirty="0" err="1" smtClean="0"/>
              <a:t>MasterActor</a:t>
            </a:r>
            <a:r>
              <a:rPr lang="en-US" sz="2400" dirty="0" smtClean="0"/>
              <a:t> will create:</a:t>
            </a:r>
          </a:p>
          <a:p>
            <a:pPr lvl="1"/>
            <a:r>
              <a:rPr lang="en-US" sz="2400" b="1" dirty="0" err="1" smtClean="0"/>
              <a:t>DomainMasterActor</a:t>
            </a:r>
            <a:r>
              <a:rPr lang="en-US" sz="2400" dirty="0"/>
              <a:t>, </a:t>
            </a:r>
            <a:r>
              <a:rPr lang="en-US" sz="2400" b="1" dirty="0" err="1" smtClean="0"/>
              <a:t>DownloadUrlActor</a:t>
            </a:r>
            <a:r>
              <a:rPr lang="en-US" sz="2400" dirty="0" smtClean="0"/>
              <a:t> router, </a:t>
            </a:r>
            <a:r>
              <a:rPr lang="en-US" sz="2400" b="1" dirty="0" err="1" smtClean="0"/>
              <a:t>ProcessingMasterActor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PersistenceMasterActor</a:t>
            </a:r>
            <a:endParaRPr lang="en-US" sz="2400" b="1" dirty="0" smtClean="0"/>
          </a:p>
          <a:p>
            <a:r>
              <a:rPr lang="en-US" sz="2400" b="1" dirty="0" err="1" smtClean="0"/>
              <a:t>DomainMasterActor</a:t>
            </a:r>
            <a:r>
              <a:rPr lang="en-US" sz="2400" dirty="0" smtClean="0"/>
              <a:t> requests a list of available domains and starts the new domains, those that are not already started or marked as </a:t>
            </a:r>
            <a:r>
              <a:rPr lang="en-US" sz="2400" dirty="0" smtClean="0">
                <a:sym typeface="Wingdings" pitchFamily="2" charset="2"/>
              </a:rPr>
              <a:t>unresponsive or exhausted</a:t>
            </a:r>
            <a:r>
              <a:rPr lang="en-US" sz="2400" dirty="0">
                <a:sym typeface="Wingdings" pitchFamily="2" charset="2"/>
              </a:rPr>
              <a:t>. </a:t>
            </a:r>
            <a:r>
              <a:rPr lang="en-US" sz="2400" dirty="0" smtClean="0">
                <a:sym typeface="Wingdings" pitchFamily="2" charset="2"/>
              </a:rPr>
              <a:t>Domains scanning </a:t>
            </a:r>
            <a:r>
              <a:rPr lang="en-US" sz="2400" dirty="0">
                <a:sym typeface="Wingdings" pitchFamily="2" charset="2"/>
              </a:rPr>
              <a:t>is continuous, using a scheduler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r>
              <a:rPr lang="en-US" sz="2400" b="1" dirty="0" err="1" smtClean="0">
                <a:sym typeface="Wingdings" pitchFamily="2" charset="2"/>
              </a:rPr>
              <a:t>DomainActor</a:t>
            </a:r>
            <a:r>
              <a:rPr lang="en-US" sz="2400" dirty="0" smtClean="0">
                <a:sym typeface="Wingdings" pitchFamily="2" charset="2"/>
              </a:rPr>
              <a:t> requests a new link to process and downloads content using </a:t>
            </a:r>
            <a:r>
              <a:rPr lang="en-US" sz="2400" b="1" dirty="0" err="1" smtClean="0">
                <a:sym typeface="Wingdings" pitchFamily="2" charset="2"/>
              </a:rPr>
              <a:t>DownloadUrlActor</a:t>
            </a:r>
            <a:r>
              <a:rPr lang="en-US" sz="2400" dirty="0" smtClean="0">
                <a:sym typeface="Wingdings" pitchFamily="2" charset="2"/>
              </a:rPr>
              <a:t>. The content is processed by the </a:t>
            </a:r>
            <a:r>
              <a:rPr lang="en-US" sz="2400" b="1" dirty="0" err="1" smtClean="0">
                <a:sym typeface="Wingdings" pitchFamily="2" charset="2"/>
              </a:rPr>
              <a:t>ProcessingMasterActor</a:t>
            </a:r>
            <a:r>
              <a:rPr lang="en-US" sz="2400" dirty="0" smtClean="0">
                <a:sym typeface="Wingdings" pitchFamily="2" charset="2"/>
              </a:rPr>
              <a:t>. Domain links scanning is continuous, using a scheduler.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68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Content processing in </a:t>
            </a:r>
            <a:r>
              <a:rPr lang="en-US" sz="2400" b="1" dirty="0" err="1" smtClean="0"/>
              <a:t>ProcessingMasterActor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 err="1" smtClean="0">
                <a:sym typeface="Wingdings" pitchFamily="2" charset="2"/>
              </a:rPr>
              <a:t>IdentifyLinksActor</a:t>
            </a:r>
            <a:r>
              <a:rPr lang="en-US" sz="2400" dirty="0" smtClean="0">
                <a:sym typeface="Wingdings" pitchFamily="2" charset="2"/>
              </a:rPr>
              <a:t> – extracts all the links available in the content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the result is sent to the persistence layer for storage (handled by </a:t>
            </a:r>
            <a:r>
              <a:rPr lang="en-US" sz="2400" b="1" dirty="0" err="1" smtClean="0"/>
              <a:t>PersistenceMasterActor</a:t>
            </a:r>
            <a:r>
              <a:rPr lang="en-US" sz="2400" dirty="0" smtClean="0"/>
              <a:t>)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b="1" dirty="0" err="1" smtClean="0">
                <a:sym typeface="Wingdings" pitchFamily="2" charset="2"/>
              </a:rPr>
              <a:t>DataExtractorActor</a:t>
            </a:r>
            <a:r>
              <a:rPr lang="en-US" sz="2400" dirty="0" smtClean="0">
                <a:sym typeface="Wingdings" pitchFamily="2" charset="2"/>
              </a:rPr>
              <a:t> – extracts the plain text (no html tags) from the content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the result may be sent to an indexing engine</a:t>
            </a:r>
            <a:r>
              <a:rPr lang="en-US" sz="2400" dirty="0" smtClean="0"/>
              <a:t> </a:t>
            </a:r>
            <a:r>
              <a:rPr lang="en-US" sz="2400" dirty="0"/>
              <a:t>(handled by </a:t>
            </a:r>
            <a:r>
              <a:rPr lang="en-US" sz="2400" b="1" dirty="0" err="1" smtClean="0"/>
              <a:t>PersistenceMasterActor</a:t>
            </a:r>
            <a:r>
              <a:rPr lang="en-US" sz="2400" dirty="0" smtClean="0"/>
              <a:t>)</a:t>
            </a:r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68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PersistenceMasterActor</a:t>
            </a:r>
            <a:r>
              <a:rPr lang="en-US" sz="2400" dirty="0"/>
              <a:t> uses one </a:t>
            </a:r>
            <a:r>
              <a:rPr lang="en-US" sz="2400" b="1" dirty="0" err="1" smtClean="0"/>
              <a:t>PersistenceActor</a:t>
            </a:r>
            <a:r>
              <a:rPr lang="en-US" sz="2400" dirty="0" smtClean="0"/>
              <a:t> to handle all the data operations: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List of the crawl able domains available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Domain data update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New link to crawl for a specific domain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Link data update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Save the newly found link on a page. The persistence layer will assure that a link will not be duplicated.</a:t>
            </a:r>
          </a:p>
          <a:p>
            <a:pPr marL="27432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77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Encountered </a:t>
            </a:r>
            <a:r>
              <a:rPr lang="en-US" dirty="0" smtClean="0"/>
              <a:t>issues – Messages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Messages – two ways of sending a message to another actor: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Send the message directly to the actor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Identify the destination actor using a concrete or a relative path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Send the message to the identified actor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FAILED: in a high-load situation, 10’s </a:t>
            </a:r>
            <a:r>
              <a:rPr lang="en-US" sz="2400" dirty="0">
                <a:sym typeface="Wingdings" pitchFamily="2" charset="2"/>
              </a:rPr>
              <a:t>of </a:t>
            </a:r>
            <a:r>
              <a:rPr lang="en-US" sz="2400" dirty="0" smtClean="0">
                <a:sym typeface="Wingdings" pitchFamily="2" charset="2"/>
              </a:rPr>
              <a:t>thousands or more messages, the actor search will fail to find a result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Send the message to the parent or child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Send the message to the current actors parent or child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The parent or child will process the message or route it to its parent or child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53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ym typeface="Wingdings" pitchFamily="2" charset="2"/>
              </a:rPr>
              <a:t>DomainMasterActor</a:t>
            </a:r>
            <a:r>
              <a:rPr lang="en-US" sz="1800" dirty="0" smtClean="0">
                <a:sym typeface="Wingdings" pitchFamily="2" charset="2"/>
              </a:rPr>
              <a:t> handles the above exceptions using a </a:t>
            </a:r>
            <a:r>
              <a:rPr lang="en-US" sz="1800" b="1" dirty="0" err="1" smtClean="0">
                <a:sym typeface="Wingdings" pitchFamily="2" charset="2"/>
              </a:rPr>
              <a:t>OneForOneStrategy</a:t>
            </a:r>
            <a:endParaRPr lang="en-US" sz="1800" b="1" dirty="0" smtClean="0">
              <a:sym typeface="Wingdings" pitchFamily="2" charset="2"/>
            </a:endParaRPr>
          </a:p>
          <a:p>
            <a:pPr lvl="1"/>
            <a:r>
              <a:rPr lang="en-US" sz="1800" dirty="0" smtClean="0"/>
              <a:t>For </a:t>
            </a:r>
            <a:r>
              <a:rPr lang="en-US" sz="1800" b="1" dirty="0" err="1" smtClean="0"/>
              <a:t>ExhaustedDomainException</a:t>
            </a:r>
            <a:endParaRPr lang="en-US" sz="1800" b="1" dirty="0" smtClean="0"/>
          </a:p>
          <a:p>
            <a:pPr lvl="2"/>
            <a:r>
              <a:rPr lang="en-US" sz="1800" dirty="0" smtClean="0">
                <a:sym typeface="Wingdings" pitchFamily="2" charset="2"/>
              </a:rPr>
              <a:t>The domain is added in a “exhausted domains” list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domain status is persisted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b="1" dirty="0" err="1" smtClean="0">
                <a:sym typeface="Wingdings" pitchFamily="2" charset="2"/>
              </a:rPr>
              <a:t>DomainActor</a:t>
            </a:r>
            <a:r>
              <a:rPr lang="en-US" sz="1800" dirty="0" smtClean="0">
                <a:sym typeface="Wingdings" pitchFamily="2" charset="2"/>
              </a:rPr>
              <a:t> that reported the exception is stopped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For </a:t>
            </a:r>
            <a:r>
              <a:rPr lang="en-US" sz="1800" b="1" dirty="0" err="1" smtClean="0">
                <a:sym typeface="Wingdings" pitchFamily="2" charset="2"/>
              </a:rPr>
              <a:t>UnresponsiveDomainException</a:t>
            </a:r>
            <a:endParaRPr lang="en-US" sz="1800" b="1" dirty="0" smtClean="0">
              <a:sym typeface="Wingdings" pitchFamily="2" charset="2"/>
            </a:endParaRPr>
          </a:p>
          <a:p>
            <a:pPr lvl="2"/>
            <a:r>
              <a:rPr lang="en-US" sz="1800" dirty="0" smtClean="0">
                <a:sym typeface="Wingdings" pitchFamily="2" charset="2"/>
              </a:rPr>
              <a:t>The domain is added in a “unresponsive domains” list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domain status is persisted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b="1" dirty="0" err="1" smtClean="0">
                <a:sym typeface="Wingdings" pitchFamily="2" charset="2"/>
              </a:rPr>
              <a:t>DomainActor</a:t>
            </a:r>
            <a:r>
              <a:rPr lang="en-US" sz="1800" dirty="0" smtClean="0">
                <a:sym typeface="Wingdings" pitchFamily="2" charset="2"/>
              </a:rPr>
              <a:t> that reported the exception is stopped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For any other exception, the actor that reported the exception will be restarted</a:t>
            </a:r>
          </a:p>
        </p:txBody>
      </p:sp>
    </p:spTree>
    <p:extLst>
      <p:ext uri="{BB962C8B-B14F-4D97-AF65-F5344CB8AC3E}">
        <p14:creationId xmlns:p14="http://schemas.microsoft.com/office/powerpoint/2010/main" val="39757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Web Crawler: </a:t>
            </a:r>
          </a:p>
          <a:p>
            <a:pPr marL="0" indent="0">
              <a:buNone/>
            </a:pPr>
            <a:r>
              <a:rPr lang="en-GB" sz="2000" dirty="0" smtClean="0"/>
              <a:t>	</a:t>
            </a:r>
            <a:r>
              <a:rPr lang="en-GB" sz="2000" u="sng" dirty="0">
                <a:hlinkClick r:id="rId2"/>
              </a:rPr>
              <a:t>https://github.com/ActorModelWorkshop/AKKAWorkshop/</a:t>
            </a:r>
            <a:endParaRPr lang="en-GB" sz="2000" u="sng" dirty="0" smtClean="0"/>
          </a:p>
          <a:p>
            <a:pPr marL="0" indent="0">
              <a:buNone/>
            </a:pPr>
            <a:r>
              <a:rPr lang="en-US" sz="2000" dirty="0" err="1"/>
              <a:t>Akka</a:t>
            </a:r>
            <a:r>
              <a:rPr lang="en-US" sz="2000" dirty="0"/>
              <a:t> Documentation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://akka.io/docs/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Actor </a:t>
            </a:r>
            <a:r>
              <a:rPr lang="en-US" sz="2000" dirty="0" smtClean="0"/>
              <a:t>Model: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carlhewitt.info/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smtClean="0"/>
              <a:t>Reactive Manifesto</a:t>
            </a:r>
            <a:r>
              <a:rPr lang="en-US" sz="2000" dirty="0"/>
              <a:t>:</a:t>
            </a:r>
            <a:endParaRPr lang="en-US" sz="2000" b="1" dirty="0" smtClean="0"/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>
                <a:hlinkClick r:id="rId5"/>
              </a:rPr>
              <a:t>http</a:t>
            </a:r>
            <a:r>
              <a:rPr lang="en-GB" sz="2000" dirty="0">
                <a:hlinkClick r:id="rId5"/>
              </a:rPr>
              <a:t>://www.reactivemanifesto.org/</a:t>
            </a:r>
            <a:endParaRPr lang="en-GB" sz="2000" dirty="0"/>
          </a:p>
          <a:p>
            <a:pPr marL="0" indent="0">
              <a:buNone/>
            </a:pPr>
            <a:endParaRPr lang="en-GB" sz="2000" u="sng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6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1" y="908720"/>
            <a:ext cx="8852003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/>
              <a:t>What is it</a:t>
            </a:r>
          </a:p>
          <a:p>
            <a:pPr marL="0" indent="0">
              <a:buNone/>
            </a:pPr>
            <a:r>
              <a:rPr lang="en-US" sz="2300" dirty="0" smtClean="0"/>
              <a:t>Most certainly, not this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It is a programming model, designed way back in </a:t>
            </a:r>
            <a:r>
              <a:rPr lang="en-US" sz="2300" b="1" dirty="0" smtClean="0"/>
              <a:t>1973</a:t>
            </a:r>
            <a:r>
              <a:rPr lang="en-US" sz="2300" dirty="0" smtClean="0"/>
              <a:t> and came into focus after </a:t>
            </a:r>
            <a:r>
              <a:rPr lang="en-US" sz="2300" dirty="0"/>
              <a:t>2000 </a:t>
            </a:r>
            <a:r>
              <a:rPr lang="en-US" sz="2300" dirty="0" smtClean="0"/>
              <a:t> when the multi-core </a:t>
            </a:r>
            <a:r>
              <a:rPr lang="en-US" sz="2300" dirty="0"/>
              <a:t>computer </a:t>
            </a:r>
            <a:r>
              <a:rPr lang="en-US" sz="2300" dirty="0" smtClean="0"/>
              <a:t>architecture boosted.</a:t>
            </a:r>
            <a:endParaRPr lang="en-US" sz="2300" b="1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" y="2060848"/>
            <a:ext cx="9144000" cy="26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Actor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Everything </a:t>
            </a:r>
            <a:r>
              <a:rPr lang="en-US" sz="2400" dirty="0"/>
              <a:t>is an Actor (similar to everything is an object in OOP) 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actor has </a:t>
            </a:r>
            <a:r>
              <a:rPr lang="en-US" sz="2400" dirty="0" smtClean="0"/>
              <a:t>an address </a:t>
            </a:r>
            <a:r>
              <a:rPr lang="en-US" sz="2400" dirty="0"/>
              <a:t>and he consumes messages. As response to these messages, he can create new actors, send messages, designate the </a:t>
            </a:r>
            <a:r>
              <a:rPr lang="en-US" sz="2400" dirty="0" smtClean="0"/>
              <a:t>behavior </a:t>
            </a:r>
            <a:r>
              <a:rPr lang="en-US" sz="2400" dirty="0"/>
              <a:t>for the next </a:t>
            </a:r>
            <a:r>
              <a:rPr lang="en-US" sz="2400" dirty="0" smtClean="0"/>
              <a:t>message.</a:t>
            </a:r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dirty="0"/>
              <a:t>actor can communicate only with the actors whose </a:t>
            </a:r>
            <a:r>
              <a:rPr lang="en-US" sz="2400" dirty="0" smtClean="0"/>
              <a:t>address </a:t>
            </a:r>
            <a:r>
              <a:rPr lang="en-US" sz="2400" dirty="0"/>
              <a:t>he </a:t>
            </a:r>
            <a:r>
              <a:rPr lang="en-US" sz="2400" dirty="0" smtClean="0"/>
              <a:t>has.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 communication between actors is </a:t>
            </a:r>
            <a:r>
              <a:rPr lang="en-US" sz="2400" b="1" dirty="0" smtClean="0"/>
              <a:t>asynchronous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Avoids </a:t>
            </a:r>
            <a:r>
              <a:rPr lang="en-US" sz="2400" dirty="0"/>
              <a:t>concurrent access to mutable </a:t>
            </a:r>
            <a:r>
              <a:rPr lang="en-US" sz="2400" dirty="0" smtClean="0"/>
              <a:t>state.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Implementations </a:t>
            </a:r>
            <a:r>
              <a:rPr lang="en-US" sz="2400" dirty="0" smtClean="0"/>
              <a:t>– Java, </a:t>
            </a:r>
            <a:r>
              <a:rPr lang="en-US" sz="2400" dirty="0" err="1" smtClean="0"/>
              <a:t>.Net</a:t>
            </a:r>
            <a:r>
              <a:rPr lang="en-US" sz="2400" dirty="0" smtClean="0"/>
              <a:t>, Python, Scala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err="1" smtClean="0"/>
              <a:t>Remact.Net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smtClean="0"/>
              <a:t>Korus</a:t>
            </a:r>
            <a:r>
              <a:rPr lang="en-US" sz="2000" dirty="0" smtClean="0"/>
              <a:t>	</a:t>
            </a:r>
            <a:r>
              <a:rPr lang="en-US" sz="2000" b="1" dirty="0" err="1" smtClean="0"/>
              <a:t>SObjectizer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err="1" smtClean="0"/>
              <a:t>Nact</a:t>
            </a:r>
            <a:r>
              <a:rPr lang="en-US" sz="2000" dirty="0" smtClean="0"/>
              <a:t>	</a:t>
            </a:r>
            <a:r>
              <a:rPr lang="en-US" sz="2000" b="1" dirty="0" err="1" smtClean="0"/>
              <a:t>JActor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1854295" cy="1625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1930499" cy="1714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9" y="4244282"/>
            <a:ext cx="4940554" cy="1282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6" y="3861048"/>
            <a:ext cx="2197213" cy="215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2984" y="5596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Pulsar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</a:rPr>
              <a:t>Akka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36712"/>
            <a:ext cx="4494762" cy="35104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440" y="5301208"/>
            <a:ext cx="766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highly concurrent, distributed, and fault tolerant event-driven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015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Simpler concurrency (scale up)</a:t>
            </a:r>
          </a:p>
          <a:p>
            <a:pPr lvl="3"/>
            <a:r>
              <a:rPr lang="en-US" sz="2000" dirty="0"/>
              <a:t>decouples business logic from low-level mechanisms such as threads, locks and non-blocking I/O</a:t>
            </a:r>
            <a:endParaRPr lang="en-US" sz="2000" dirty="0" smtClean="0"/>
          </a:p>
          <a:p>
            <a:pPr lvl="3"/>
            <a:r>
              <a:rPr lang="en-US" sz="2000" dirty="0" smtClean="0"/>
              <a:t>asynchronous messages</a:t>
            </a:r>
          </a:p>
          <a:p>
            <a:r>
              <a:rPr lang="en-US" sz="2000" dirty="0" smtClean="0"/>
              <a:t>Simpler distribution (scale out)</a:t>
            </a:r>
          </a:p>
          <a:p>
            <a:pPr lvl="3"/>
            <a:r>
              <a:rPr lang="en-US" sz="2000" dirty="0" smtClean="0"/>
              <a:t>out of the box </a:t>
            </a:r>
            <a:r>
              <a:rPr lang="en-US" sz="2000" dirty="0"/>
              <a:t>transparent 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 support</a:t>
            </a:r>
          </a:p>
          <a:p>
            <a:r>
              <a:rPr lang="en-US" sz="2000" dirty="0" smtClean="0"/>
              <a:t>Simpler fault-tolerance (self healing)</a:t>
            </a:r>
          </a:p>
          <a:p>
            <a:pPr lvl="3"/>
            <a:r>
              <a:rPr lang="en-US" sz="2000" dirty="0"/>
              <a:t>based on supervisor </a:t>
            </a:r>
            <a:r>
              <a:rPr lang="en-US" sz="2000" dirty="0" smtClean="0"/>
              <a:t>hierarchies</a:t>
            </a:r>
          </a:p>
          <a:p>
            <a:pPr lvl="3"/>
            <a:r>
              <a:rPr lang="en-US" sz="2000" dirty="0" smtClean="0"/>
              <a:t>resume, restart, stop or escalate</a:t>
            </a:r>
          </a:p>
          <a:p>
            <a:pPr lvl="2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99281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Templates">
  <a:themeElements>
    <a:clrScheme name="Endava 3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D2492A"/>
      </a:accent1>
      <a:accent2>
        <a:srgbClr val="FF7300"/>
      </a:accent2>
      <a:accent3>
        <a:srgbClr val="AA0B19"/>
      </a:accent3>
      <a:accent4>
        <a:srgbClr val="81ADB5"/>
      </a:accent4>
      <a:accent5>
        <a:srgbClr val="0092DD"/>
      </a:accent5>
      <a:accent6>
        <a:srgbClr val="BDBEC0"/>
      </a:accent6>
      <a:hlink>
        <a:srgbClr val="AA0B19"/>
      </a:hlink>
      <a:folHlink>
        <a:srgbClr val="AA0B19"/>
      </a:folHlink>
    </a:clrScheme>
    <a:fontScheme name="Endava typefa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1726dacc625d9b3b6dff0264f42f6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07B9DDD-9B6D-4235-B26D-7A6F6FD0CE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D7CB37-9B19-4F79-B80E-7F07A7B20F1C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2855FE-4E97-46B6-85FE-8C4ECA7E3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13111</TotalTime>
  <Words>1403</Words>
  <Application>Microsoft Office PowerPoint</Application>
  <PresentationFormat>On-screen Show (4:3)</PresentationFormat>
  <Paragraphs>311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Verdana</vt:lpstr>
      <vt:lpstr>Wingdings</vt:lpstr>
      <vt:lpstr>Endava Templates</vt:lpstr>
      <vt:lpstr>Applications using Actor Model</vt:lpstr>
      <vt:lpstr>Applications using Actor Model – Agenda</vt:lpstr>
      <vt:lpstr>Applications using Actor Model – Agenda</vt:lpstr>
      <vt:lpstr>Actor Model</vt:lpstr>
      <vt:lpstr>Actor Model</vt:lpstr>
      <vt:lpstr>Actor model</vt:lpstr>
      <vt:lpstr>Applications using Actor Model – Agenda</vt:lpstr>
      <vt:lpstr>PowerPoint Presentation</vt:lpstr>
      <vt:lpstr>Akka Benefits</vt:lpstr>
      <vt:lpstr>Akka Actors</vt:lpstr>
      <vt:lpstr>Akka Actors</vt:lpstr>
      <vt:lpstr>Akka Actors</vt:lpstr>
      <vt:lpstr>Akka Supervision</vt:lpstr>
      <vt:lpstr>Akka Supervision - Types</vt:lpstr>
      <vt:lpstr>Akka Routers - Definition</vt:lpstr>
      <vt:lpstr>Akka Routers - Types</vt:lpstr>
      <vt:lpstr>Akka Dispatchers</vt:lpstr>
      <vt:lpstr>Akka Dispatchers</vt:lpstr>
      <vt:lpstr>Akka Remoting</vt:lpstr>
      <vt:lpstr>Akka Remoting</vt:lpstr>
      <vt:lpstr>Akka Drawbacks</vt:lpstr>
      <vt:lpstr>Applications using Actor Model – Agenda</vt:lpstr>
      <vt:lpstr>Source Code and Tools</vt:lpstr>
      <vt:lpstr>Module Scope And Objectives</vt:lpstr>
      <vt:lpstr>How AKKA actor system helps</vt:lpstr>
      <vt:lpstr>The actors hierarchy</vt:lpstr>
      <vt:lpstr>Hierarchy – Domains master actor</vt:lpstr>
      <vt:lpstr>Hierarchy – Processing master actor</vt:lpstr>
      <vt:lpstr>Hierarchy – Persistence master actor</vt:lpstr>
      <vt:lpstr>Application data flow</vt:lpstr>
      <vt:lpstr>Application data flow</vt:lpstr>
      <vt:lpstr>Application data flow</vt:lpstr>
      <vt:lpstr>Encountered issues – Messages</vt:lpstr>
      <vt:lpstr>Supervision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3 Demo</dc:title>
  <dc:creator>Danny Russell</dc:creator>
  <cp:lastModifiedBy>Radu Ciumag</cp:lastModifiedBy>
  <cp:revision>340</cp:revision>
  <dcterms:created xsi:type="dcterms:W3CDTF">2012-11-19T13:14:17Z</dcterms:created>
  <dcterms:modified xsi:type="dcterms:W3CDTF">2014-08-25T07:39:23Z</dcterms:modified>
</cp:coreProperties>
</file>