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C77B-B971-4A7F-827E-C68A4ECDBF23}" type="datetimeFigureOut">
              <a:rPr lang="en-US" smtClean="0"/>
              <a:t>30-Dec-22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B5E3-7F43-49EC-834D-2B35A3B85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613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C77B-B971-4A7F-827E-C68A4ECDBF23}" type="datetimeFigureOut">
              <a:rPr lang="en-US" smtClean="0"/>
              <a:t>30-Dec-22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B5E3-7F43-49EC-834D-2B35A3B85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51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C77B-B971-4A7F-827E-C68A4ECDBF23}" type="datetimeFigureOut">
              <a:rPr lang="en-US" smtClean="0"/>
              <a:t>30-Dec-22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B5E3-7F43-49EC-834D-2B35A3B85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35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C77B-B971-4A7F-827E-C68A4ECDBF23}" type="datetimeFigureOut">
              <a:rPr lang="en-US" smtClean="0"/>
              <a:t>30-Dec-22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B5E3-7F43-49EC-834D-2B35A3B85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67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C77B-B971-4A7F-827E-C68A4ECDBF23}" type="datetimeFigureOut">
              <a:rPr lang="en-US" smtClean="0"/>
              <a:t>30-Dec-22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B5E3-7F43-49EC-834D-2B35A3B85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335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C77B-B971-4A7F-827E-C68A4ECDBF23}" type="datetimeFigureOut">
              <a:rPr lang="en-US" smtClean="0"/>
              <a:t>30-Dec-22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B5E3-7F43-49EC-834D-2B35A3B85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59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C77B-B971-4A7F-827E-C68A4ECDBF23}" type="datetimeFigureOut">
              <a:rPr lang="en-US" smtClean="0"/>
              <a:t>30-Dec-22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B5E3-7F43-49EC-834D-2B35A3B85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370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C77B-B971-4A7F-827E-C68A4ECDBF23}" type="datetimeFigureOut">
              <a:rPr lang="en-US" smtClean="0"/>
              <a:t>30-Dec-22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B5E3-7F43-49EC-834D-2B35A3B85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3567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C77B-B971-4A7F-827E-C68A4ECDBF23}" type="datetimeFigureOut">
              <a:rPr lang="en-US" smtClean="0"/>
              <a:t>30-Dec-22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B5E3-7F43-49EC-834D-2B35A3B85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5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C77B-B971-4A7F-827E-C68A4ECDBF23}" type="datetimeFigureOut">
              <a:rPr lang="en-US" smtClean="0"/>
              <a:t>30-Dec-22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B5E3-7F43-49EC-834D-2B35A3B85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260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C77B-B971-4A7F-827E-C68A4ECDBF23}" type="datetimeFigureOut">
              <a:rPr lang="en-US" smtClean="0"/>
              <a:t>30-Dec-22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B5E3-7F43-49EC-834D-2B35A3B85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241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C77B-B971-4A7F-827E-C68A4ECDBF23}" type="datetimeFigureOut">
              <a:rPr lang="en-US" smtClean="0"/>
              <a:t>30-Dec-22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B5E3-7F43-49EC-834D-2B35A3B85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251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C77B-B971-4A7F-827E-C68A4ECDBF23}" type="datetimeFigureOut">
              <a:rPr lang="en-US" smtClean="0"/>
              <a:t>30-Dec-22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B5E3-7F43-49EC-834D-2B35A3B85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313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C77B-B971-4A7F-827E-C68A4ECDBF23}" type="datetimeFigureOut">
              <a:rPr lang="en-US" smtClean="0"/>
              <a:t>30-Dec-22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B5E3-7F43-49EC-834D-2B35A3B85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33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C77B-B971-4A7F-827E-C68A4ECDBF23}" type="datetimeFigureOut">
              <a:rPr lang="en-US" smtClean="0"/>
              <a:t>30-Dec-22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B5E3-7F43-49EC-834D-2B35A3B85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34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C77B-B971-4A7F-827E-C68A4ECDBF23}" type="datetimeFigureOut">
              <a:rPr lang="en-US" smtClean="0"/>
              <a:t>30-Dec-22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B5E3-7F43-49EC-834D-2B35A3B85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38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EFA7C77B-B971-4A7F-827E-C68A4ECDBF23}" type="datetimeFigureOut">
              <a:rPr lang="en-US" smtClean="0"/>
              <a:t>30-Dec-22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1A41B5E3-7F43-49EC-834D-2B35A3B85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23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FA7C77B-B971-4A7F-827E-C68A4ECDBF23}" type="datetimeFigureOut">
              <a:rPr lang="en-US" smtClean="0"/>
              <a:t>30-Dec-22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A41B5E3-7F43-49EC-834D-2B35A3B85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678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9F25F-BE8F-C5C2-2238-C7056E85B6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Repaying Loans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882105-F122-3D41-DAD8-13FAF837ED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EDA using python (Hackathon II)</a:t>
            </a:r>
          </a:p>
          <a:p>
            <a:endParaRPr lang="en-US" dirty="0"/>
          </a:p>
          <a:p>
            <a:r>
              <a:rPr lang="en-US" dirty="0"/>
              <a:t>DS1_C6_Hackathon_II_KushagraSindhi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2D2652-DAC7-FD43-0429-F749763957D2}"/>
              </a:ext>
            </a:extLst>
          </p:cNvPr>
          <p:cNvSpPr txBox="1"/>
          <p:nvPr/>
        </p:nvSpPr>
        <p:spPr>
          <a:xfrm>
            <a:off x="5726098" y="6273812"/>
            <a:ext cx="6190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PPT by Kushagra Sindhi for the completion of Level 1 – Course 6</a:t>
            </a:r>
          </a:p>
        </p:txBody>
      </p:sp>
    </p:spTree>
    <p:extLst>
      <p:ext uri="{BB962C8B-B14F-4D97-AF65-F5344CB8AC3E}">
        <p14:creationId xmlns:p14="http://schemas.microsoft.com/office/powerpoint/2010/main" val="3310067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E6EC3-09BD-5355-326F-30F5D4286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Gender wise-house owners and their loan amounts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D18C97E-DEAD-5317-2070-9C121EF95F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4412" y="1896686"/>
            <a:ext cx="5409904" cy="442432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27C55A-1A9B-EB50-32A8-79D4E645956A}"/>
              </a:ext>
            </a:extLst>
          </p:cNvPr>
          <p:cNvSpPr txBox="1"/>
          <p:nvPr/>
        </p:nvSpPr>
        <p:spPr>
          <a:xfrm>
            <a:off x="962526" y="3623894"/>
            <a:ext cx="39784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Century Gothic" panose="020B0502020202020204" pitchFamily="34" charset="0"/>
              </a:rPr>
              <a:t>People, especially Females who owns a house have a higher credit</a:t>
            </a: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774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268F0-DDB2-BD59-2214-645A33D67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Employed house owners with children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B2A4B7-A62A-B577-5C0C-F9DBC4B4DA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86537" y="2155846"/>
            <a:ext cx="4960874" cy="409255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39AF39-319E-8AEE-B1E9-14AB06A5E30B}"/>
              </a:ext>
            </a:extLst>
          </p:cNvPr>
          <p:cNvSpPr txBox="1"/>
          <p:nvPr/>
        </p:nvSpPr>
        <p:spPr>
          <a:xfrm>
            <a:off x="405726" y="3560413"/>
            <a:ext cx="3721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Century Gothic" panose="020B0502020202020204" pitchFamily="34" charset="0"/>
              </a:rPr>
              <a:t>Most people who owns a house and are employed have no children</a:t>
            </a: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508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BF2E4-E8E3-D321-708D-575A6A76E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40" y="94695"/>
            <a:ext cx="9905998" cy="1905000"/>
          </a:xfrm>
        </p:spPr>
        <p:txBody>
          <a:bodyPr>
            <a:normAutofit/>
          </a:bodyPr>
          <a:lstStyle/>
          <a:p>
            <a:r>
              <a:rPr lang="en-US" b="1" dirty="0"/>
              <a:t>Home-owners who have loans with their loan types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A098D8-A753-328D-2615-5AD2666243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199983"/>
            <a:ext cx="5753482" cy="529289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CF995E-2F6C-6773-C3C8-BE938F107470}"/>
              </a:ext>
            </a:extLst>
          </p:cNvPr>
          <p:cNvSpPr txBox="1"/>
          <p:nvPr/>
        </p:nvSpPr>
        <p:spPr>
          <a:xfrm>
            <a:off x="838200" y="3287360"/>
            <a:ext cx="4070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People who owns a house are more likely to get a cash loan</a:t>
            </a:r>
          </a:p>
        </p:txBody>
      </p:sp>
    </p:spTree>
    <p:extLst>
      <p:ext uri="{BB962C8B-B14F-4D97-AF65-F5344CB8AC3E}">
        <p14:creationId xmlns:p14="http://schemas.microsoft.com/office/powerpoint/2010/main" val="1114596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97346-DE4A-4A85-A5AB-999C1991B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Columns according to their type in the dataset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0DF7764-5BD8-A3ED-E160-E406A089D0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8105" y="1640363"/>
            <a:ext cx="5521911" cy="5039924"/>
          </a:xfrm>
        </p:spPr>
      </p:pic>
    </p:spTree>
    <p:extLst>
      <p:ext uri="{BB962C8B-B14F-4D97-AF65-F5344CB8AC3E}">
        <p14:creationId xmlns:p14="http://schemas.microsoft.com/office/powerpoint/2010/main" val="3877666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6F0DF-6852-97F5-AD8C-65A816533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Proportion of gender-wise customers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AB656C-3394-8709-33B0-B7FB838F33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2013" y="2667000"/>
            <a:ext cx="4624800" cy="31242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C950CF-F048-AC98-8197-8E22443BDA42}"/>
              </a:ext>
            </a:extLst>
          </p:cNvPr>
          <p:cNvSpPr txBox="1"/>
          <p:nvPr/>
        </p:nvSpPr>
        <p:spPr>
          <a:xfrm>
            <a:off x="431734" y="3143072"/>
            <a:ext cx="29240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more female customers as compared to men with 65.86% females against 34.14% males</a:t>
            </a:r>
          </a:p>
        </p:txBody>
      </p:sp>
    </p:spTree>
    <p:extLst>
      <p:ext uri="{BB962C8B-B14F-4D97-AF65-F5344CB8AC3E}">
        <p14:creationId xmlns:p14="http://schemas.microsoft.com/office/powerpoint/2010/main" val="722563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E72A6-044A-5B42-F2E0-E5D566C7E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Proportion of car owners against non-owners</a:t>
            </a:r>
            <a:br>
              <a:rPr lang="en-US" b="1" dirty="0"/>
            </a:b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271CBB-3434-D25E-BE7D-DFAFE2FFD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9239" y="1407728"/>
            <a:ext cx="7142481" cy="492890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B0520B-A2BC-49DB-7C2E-86A9DC909CF2}"/>
              </a:ext>
            </a:extLst>
          </p:cNvPr>
          <p:cNvSpPr txBox="1"/>
          <p:nvPr/>
        </p:nvSpPr>
        <p:spPr>
          <a:xfrm>
            <a:off x="838200" y="3272014"/>
            <a:ext cx="29517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66.02% of the customers do not own a car against 33.98% of owners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342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291C9-5122-82F9-3790-6532EF3B0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Comparison of loan repayors vs defaulters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3717E9-E94F-8A98-38E0-DB783243ED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8411" y="2667000"/>
            <a:ext cx="4432004" cy="31242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4D54D2-153B-7B18-04D3-8261E5362B18}"/>
              </a:ext>
            </a:extLst>
          </p:cNvPr>
          <p:cNvSpPr txBox="1"/>
          <p:nvPr/>
        </p:nvSpPr>
        <p:spPr>
          <a:xfrm>
            <a:off x="657727" y="3288631"/>
            <a:ext cx="3096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91.91 of all customers are likely to repay the loans against a 8.09% of defaulters</a:t>
            </a:r>
          </a:p>
        </p:txBody>
      </p:sp>
    </p:spTree>
    <p:extLst>
      <p:ext uri="{BB962C8B-B14F-4D97-AF65-F5344CB8AC3E}">
        <p14:creationId xmlns:p14="http://schemas.microsoft.com/office/powerpoint/2010/main" val="3757612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9C194-2517-020F-7833-6B3DE31E9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Dispersion of loan amounts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557CA8-923E-55A6-376F-D90694D4DB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6548" y="2667000"/>
            <a:ext cx="4695729" cy="31242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FA38EA-29EF-F504-FA78-D2CA46FFFD07}"/>
              </a:ext>
            </a:extLst>
          </p:cNvPr>
          <p:cNvSpPr txBox="1"/>
          <p:nvPr/>
        </p:nvSpPr>
        <p:spPr>
          <a:xfrm>
            <a:off x="352927" y="3329108"/>
            <a:ext cx="42442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of AMT_CREDIT is 599003.4465</a:t>
            </a:r>
          </a:p>
          <a:p>
            <a:r>
              <a:rPr lang="en-US" dirty="0"/>
              <a:t>Median of the AMT_CREDIT is 513040.5</a:t>
            </a:r>
          </a:p>
          <a:p>
            <a:r>
              <a:rPr lang="en-US" dirty="0"/>
              <a:t>Mode of the AMT_CREDIT is 599003.4465</a:t>
            </a:r>
          </a:p>
          <a:p>
            <a:r>
              <a:rPr lang="en-US" dirty="0"/>
              <a:t>Standard deviation of the AMT_CREDIT is 402051.96</a:t>
            </a:r>
          </a:p>
        </p:txBody>
      </p:sp>
    </p:spTree>
    <p:extLst>
      <p:ext uri="{BB962C8B-B14F-4D97-AF65-F5344CB8AC3E}">
        <p14:creationId xmlns:p14="http://schemas.microsoft.com/office/powerpoint/2010/main" val="3960600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080F5-B061-6686-67D2-BAC52A34B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Car and house owners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FA32F0-0528-4DAF-CE8B-2A5ED0BF4E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2732" y="2610775"/>
            <a:ext cx="7568777" cy="36376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1683EC-D0A5-6B0D-0186-A3AA7172D4D5}"/>
              </a:ext>
            </a:extLst>
          </p:cNvPr>
          <p:cNvSpPr txBox="1"/>
          <p:nvPr/>
        </p:nvSpPr>
        <p:spPr>
          <a:xfrm>
            <a:off x="288758" y="2374232"/>
            <a:ext cx="32326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+mj-lt"/>
              </a:rPr>
              <a:t>23.61% of customers owns both car and a house, 20.3% own neither a house or a car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7614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9BB1D-C5AF-1093-8EAF-6CDB92E6A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Target and income type of customers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931C77-E3FA-A812-1BD7-DD6619AA89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7966" y="2599158"/>
            <a:ext cx="7752004" cy="364924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B6A994-F0C5-F007-784F-C9F11EE59F97}"/>
              </a:ext>
            </a:extLst>
          </p:cNvPr>
          <p:cNvSpPr txBox="1"/>
          <p:nvPr/>
        </p:nvSpPr>
        <p:spPr>
          <a:xfrm>
            <a:off x="401053" y="2358189"/>
            <a:ext cx="28593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effectLst/>
                <a:latin typeface="Century Gothic" panose="020B0502020202020204" pitchFamily="34" charset="0"/>
              </a:rPr>
              <a:t>Working customers are more likely to repay the loan.</a:t>
            </a:r>
          </a:p>
          <a:p>
            <a:pPr algn="l"/>
            <a:r>
              <a:rPr lang="en-US" b="0" i="0" dirty="0">
                <a:effectLst/>
                <a:latin typeface="Century Gothic" panose="020B0502020202020204" pitchFamily="34" charset="0"/>
              </a:rPr>
              <a:t>8.09% of all customers are likely to default</a:t>
            </a:r>
          </a:p>
        </p:txBody>
      </p:sp>
    </p:spTree>
    <p:extLst>
      <p:ext uri="{BB962C8B-B14F-4D97-AF65-F5344CB8AC3E}">
        <p14:creationId xmlns:p14="http://schemas.microsoft.com/office/powerpoint/2010/main" val="1494948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A790E-C807-A579-7399-909195FCF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47961"/>
            <a:ext cx="9905998" cy="1905000"/>
          </a:xfrm>
        </p:spPr>
        <p:txBody>
          <a:bodyPr/>
          <a:lstStyle/>
          <a:p>
            <a:r>
              <a:rPr lang="en-US" b="1" dirty="0"/>
              <a:t>Family status of customers who took loans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8B1BB4-1DE7-45C6-A768-745050CC3C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3621" y="1690688"/>
            <a:ext cx="8906265" cy="445970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9300EC-9883-495C-1ED6-E79852DCA176}"/>
              </a:ext>
            </a:extLst>
          </p:cNvPr>
          <p:cNvSpPr txBox="1"/>
          <p:nvPr/>
        </p:nvSpPr>
        <p:spPr>
          <a:xfrm>
            <a:off x="340895" y="2967335"/>
            <a:ext cx="2502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Century Gothic" panose="020B0502020202020204" pitchFamily="34" charset="0"/>
              </a:rPr>
              <a:t>Customers who are married are most likely to replay the loan</a:t>
            </a: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328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6</TotalTime>
  <Words>264</Words>
  <Application>Microsoft Office PowerPoint</Application>
  <PresentationFormat>Widescreen</PresentationFormat>
  <Paragraphs>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Mesh</vt:lpstr>
      <vt:lpstr>Repaying Loans</vt:lpstr>
      <vt:lpstr>Columns according to their type in the dataset</vt:lpstr>
      <vt:lpstr>Proportion of gender-wise customers</vt:lpstr>
      <vt:lpstr>Proportion of car owners against non-owners </vt:lpstr>
      <vt:lpstr>Comparison of loan repayors vs defaulters</vt:lpstr>
      <vt:lpstr>Dispersion of loan amounts</vt:lpstr>
      <vt:lpstr>Car and house owners</vt:lpstr>
      <vt:lpstr>Target and income type of customers</vt:lpstr>
      <vt:lpstr>Family status of customers who took loans</vt:lpstr>
      <vt:lpstr>Gender wise-house owners and their loan amounts</vt:lpstr>
      <vt:lpstr>Employed house owners with children</vt:lpstr>
      <vt:lpstr>Home-owners who have loans with their loan types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Repaying Loans</dc:title>
  <dc:creator>Kushagra</dc:creator>
  <cp:lastModifiedBy>Kushagra</cp:lastModifiedBy>
  <cp:revision>1</cp:revision>
  <dcterms:created xsi:type="dcterms:W3CDTF">2022-12-30T10:09:41Z</dcterms:created>
  <dcterms:modified xsi:type="dcterms:W3CDTF">2022-12-30T10:16:30Z</dcterms:modified>
</cp:coreProperties>
</file>