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23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4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7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03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96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9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2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52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1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83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2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22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7698B5-B0D6-4CD8-B0D2-D9190003E33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309A8B-9105-4F3F-A997-EA8B95212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9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620688"/>
            <a:ext cx="8604448" cy="252028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err="1" smtClean="0"/>
              <a:t>PyGameProject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900" dirty="0" err="1" smtClean="0"/>
              <a:t>Dinosaur_Game_Ultra_Deluxe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5083670" cy="2088232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Малышев Георгий </a:t>
            </a:r>
          </a:p>
          <a:p>
            <a:r>
              <a:rPr lang="ru-RU" sz="3600" dirty="0" smtClean="0"/>
              <a:t>Пронина Людмила</a:t>
            </a:r>
          </a:p>
          <a:p>
            <a:r>
              <a:rPr lang="ru-RU" sz="3600" dirty="0" err="1" smtClean="0"/>
              <a:t>Хлебушкина</a:t>
            </a:r>
            <a:r>
              <a:rPr lang="ru-RU" sz="3600" dirty="0" smtClean="0"/>
              <a:t> Надежда</a:t>
            </a:r>
          </a:p>
          <a:p>
            <a:endParaRPr lang="ru-RU" dirty="0"/>
          </a:p>
        </p:txBody>
      </p:sp>
      <p:pic>
        <p:nvPicPr>
          <p:cNvPr id="1028" name="Picture 4" descr="C:\Users\User_1\AppData\Local\Packages\Microsoft.Windows.Photos_8wekyb3d8bbwe\TempState\ShareServiceTempFolder\1676613746_3-5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3015682" cy="35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и доработка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Создать новые </a:t>
            </a:r>
            <a:r>
              <a:rPr lang="ru-RU" dirty="0" err="1" smtClean="0"/>
              <a:t>скины</a:t>
            </a:r>
            <a:endParaRPr lang="ru-RU" dirty="0" smtClean="0"/>
          </a:p>
          <a:p>
            <a:r>
              <a:rPr lang="ru-RU" dirty="0" smtClean="0"/>
              <a:t>Доработать вход и использование базы данных</a:t>
            </a:r>
          </a:p>
          <a:p>
            <a:r>
              <a:rPr lang="ru-RU" dirty="0" smtClean="0"/>
              <a:t>Разработать </a:t>
            </a:r>
            <a:r>
              <a:rPr lang="ru-RU" dirty="0" err="1" smtClean="0"/>
              <a:t>маркет</a:t>
            </a:r>
            <a:r>
              <a:rPr lang="ru-RU" dirty="0" smtClean="0"/>
              <a:t> для траты монеток (на покупку дополнительных жизней и </a:t>
            </a:r>
            <a:r>
              <a:rPr lang="ru-RU" dirty="0" err="1" smtClean="0"/>
              <a:t>скинов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1063" y="1731963"/>
            <a:ext cx="3041100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836712"/>
            <a:ext cx="7765322" cy="970450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1" y="189011"/>
            <a:ext cx="1963898" cy="30235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6" y="1700808"/>
            <a:ext cx="2637739" cy="352083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04" y="2996952"/>
            <a:ext cx="2824535" cy="37701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3768" y="2276872"/>
            <a:ext cx="2952328" cy="39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8820472" cy="10668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Что такое </a:t>
            </a:r>
            <a:r>
              <a:rPr lang="en-US" b="1" dirty="0" err="1" smtClean="0"/>
              <a:t>Dinosaur_Game_Ultra_Deluxe</a:t>
            </a:r>
            <a:r>
              <a:rPr lang="ru-RU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3" y="2204864"/>
            <a:ext cx="4109765" cy="2975098"/>
          </a:xfrm>
        </p:spPr>
      </p:pic>
      <p:sp>
        <p:nvSpPr>
          <p:cNvPr id="5" name="TextBox 4"/>
          <p:cNvSpPr txBox="1"/>
          <p:nvPr/>
        </p:nvSpPr>
        <p:spPr>
          <a:xfrm>
            <a:off x="4788024" y="1842299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Наша версия </a:t>
            </a:r>
            <a:r>
              <a:rPr lang="ru-RU" dirty="0" err="1"/>
              <a:t>гугловской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игры </a:t>
            </a:r>
            <a:r>
              <a:rPr lang="ru-RU" dirty="0"/>
              <a:t>бегающего динозаврика </a:t>
            </a:r>
            <a:endParaRPr lang="ru-RU" dirty="0" smtClean="0"/>
          </a:p>
          <a:p>
            <a:r>
              <a:rPr lang="ru-RU" dirty="0" smtClean="0"/>
              <a:t>со </a:t>
            </a:r>
            <a:r>
              <a:rPr lang="ru-RU" dirty="0"/>
              <a:t>всякими </a:t>
            </a:r>
            <a:r>
              <a:rPr lang="ru-RU" dirty="0" smtClean="0"/>
              <a:t>дополнительными </a:t>
            </a:r>
            <a:r>
              <a:rPr lang="ru-RU" dirty="0"/>
              <a:t>"плюшками"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120" y="3933056"/>
            <a:ext cx="25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87311" y="3047873"/>
            <a:ext cx="3888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игре всего четыре окна: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i="1" dirty="0"/>
              <a:t> </a:t>
            </a:r>
            <a:r>
              <a:rPr lang="ru-RU" b="1" i="1" dirty="0" smtClean="0"/>
              <a:t>   Окно </a:t>
            </a:r>
            <a:r>
              <a:rPr lang="ru-RU" b="1" i="1" dirty="0"/>
              <a:t>входа,</a:t>
            </a:r>
            <a:r>
              <a:rPr lang="ru-RU" dirty="0"/>
              <a:t> в котором пользователь вводит свои данные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i="1" dirty="0" smtClean="0"/>
              <a:t>    Стартовое </a:t>
            </a:r>
            <a:r>
              <a:rPr lang="ru-RU" b="1" i="1" dirty="0"/>
              <a:t>окно</a:t>
            </a:r>
            <a:r>
              <a:rPr lang="ru-RU" dirty="0"/>
              <a:t> игры где можно выбрать вход в настройки, список правил или саму игру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i="1" dirty="0" smtClean="0"/>
              <a:t>    Окно </a:t>
            </a:r>
            <a:r>
              <a:rPr lang="ru-RU" b="1" i="1" dirty="0"/>
              <a:t>игры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i="1" dirty="0" smtClean="0"/>
              <a:t>    Финальное </a:t>
            </a:r>
            <a:r>
              <a:rPr lang="ru-RU" b="1" i="1" dirty="0"/>
              <a:t>окно</a:t>
            </a:r>
            <a:r>
              <a:rPr lang="ru-RU" dirty="0"/>
              <a:t>, подводящее итоги раунда и оповещающее пользователя о проигрыше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6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9566" y="116632"/>
            <a:ext cx="7290054" cy="1499616"/>
          </a:xfrm>
        </p:spPr>
        <p:txBody>
          <a:bodyPr/>
          <a:lstStyle/>
          <a:p>
            <a:pPr algn="ctr"/>
            <a:r>
              <a:rPr lang="ru-RU" dirty="0" smtClean="0"/>
              <a:t>Цели и используемые модули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484784"/>
            <a:ext cx="7421826" cy="489654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Цель: создать усовершенствованную и дополненную деталями игру в </a:t>
            </a:r>
            <a:r>
              <a:rPr lang="ru-RU" sz="2800" dirty="0" smtClean="0"/>
              <a:t>динозаврика</a:t>
            </a:r>
            <a:endParaRPr lang="ru-RU" sz="2800" dirty="0" smtClean="0"/>
          </a:p>
          <a:p>
            <a:pPr algn="ctr">
              <a:lnSpc>
                <a:spcPct val="120000"/>
              </a:lnSpc>
            </a:pPr>
            <a:r>
              <a:rPr lang="ru-RU" sz="2800" dirty="0" smtClean="0"/>
              <a:t>В </a:t>
            </a:r>
            <a:r>
              <a:rPr lang="ru-RU" sz="2800" dirty="0"/>
              <a:t>создании проекта мы </a:t>
            </a:r>
            <a:r>
              <a:rPr lang="ru-RU" sz="2800" dirty="0" smtClean="0"/>
              <a:t>использовали:</a:t>
            </a:r>
            <a:endParaRPr lang="ru-RU" sz="28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err="1"/>
              <a:t>pygame</a:t>
            </a:r>
            <a:endParaRPr lang="ru-RU" sz="26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/>
              <a:t>random</a:t>
            </a:r>
            <a:endParaRPr lang="ru-RU" sz="26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err="1"/>
              <a:t>os</a:t>
            </a:r>
            <a:endParaRPr lang="ru-RU" sz="26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/>
              <a:t>sqlite3</a:t>
            </a:r>
            <a:endParaRPr lang="ru-RU" sz="2600" dirty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600" dirty="0" err="1" smtClean="0"/>
              <a:t>pygame_gui</a:t>
            </a:r>
            <a:endParaRPr lang="en-US" sz="2600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ru-RU" sz="2600" dirty="0" smtClean="0"/>
              <a:t>Божью помощь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9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95537" y="1772816"/>
            <a:ext cx="8496944" cy="4464496"/>
          </a:xfrm>
        </p:spPr>
        <p:txBody>
          <a:bodyPr/>
          <a:lstStyle/>
          <a:p>
            <a:r>
              <a:rPr lang="ru-RU" b="1" dirty="0">
                <a:latin typeface="-apple-system"/>
              </a:rPr>
              <a:t>Класс </a:t>
            </a:r>
            <a:r>
              <a:rPr lang="ru-RU" b="1" dirty="0" err="1">
                <a:latin typeface="-apple-system"/>
              </a:rPr>
              <a:t>Coins</a:t>
            </a:r>
            <a:r>
              <a:rPr lang="ru-RU" dirty="0">
                <a:latin typeface="-apple-system"/>
              </a:rPr>
              <a:t>  </a:t>
            </a:r>
            <a:r>
              <a:rPr lang="ru-RU" dirty="0" smtClean="0">
                <a:latin typeface="-apple-system"/>
              </a:rPr>
              <a:t>в </a:t>
            </a:r>
            <a:r>
              <a:rPr lang="ru-RU" dirty="0">
                <a:latin typeface="-apple-system"/>
              </a:rPr>
              <a:t>котором создаются спрайты монет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6"/>
            <a:ext cx="525658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95537" y="1772816"/>
            <a:ext cx="8496944" cy="4464496"/>
          </a:xfrm>
        </p:spPr>
        <p:txBody>
          <a:bodyPr/>
          <a:lstStyle/>
          <a:p>
            <a:r>
              <a:rPr lang="ru-RU" b="1" dirty="0">
                <a:latin typeface="-apple-system"/>
              </a:rPr>
              <a:t>Класс </a:t>
            </a:r>
            <a:r>
              <a:rPr lang="en-US" b="1" dirty="0" err="1">
                <a:effectLst/>
              </a:rPr>
              <a:t>ButtonSprite</a:t>
            </a:r>
            <a:r>
              <a:rPr lang="ru-RU" dirty="0">
                <a:latin typeface="-apple-system"/>
              </a:rPr>
              <a:t>  </a:t>
            </a:r>
            <a:r>
              <a:rPr lang="ru-RU" dirty="0" smtClean="0">
                <a:latin typeface="-apple-system"/>
              </a:rPr>
              <a:t>в </a:t>
            </a:r>
            <a:r>
              <a:rPr lang="ru-RU" dirty="0">
                <a:latin typeface="-apple-system"/>
              </a:rPr>
              <a:t>котором создаются спрайты монет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5" y="2492897"/>
            <a:ext cx="7397492" cy="39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52426" y="228600"/>
            <a:ext cx="8396038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Правила игры         </a:t>
            </a:r>
            <a:r>
              <a:rPr lang="ru-RU" dirty="0" smtClean="0"/>
              <a:t>Плюшечки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sz="half" idx="1"/>
          </p:nvPr>
        </p:nvSpPr>
        <p:spPr>
          <a:xfrm>
            <a:off x="352426" y="1772816"/>
            <a:ext cx="4147566" cy="4248472"/>
          </a:xfrm>
        </p:spPr>
        <p:txBody>
          <a:bodyPr>
            <a:noAutofit/>
          </a:bodyPr>
          <a:lstStyle/>
          <a:p>
            <a:pPr lvl="1" indent="0">
              <a:buNone/>
            </a:pPr>
            <a:endParaRPr lang="ru-RU" sz="2400" dirty="0" smtClean="0"/>
          </a:p>
          <a:p>
            <a:pPr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Перепрыгивать кактусы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Собирать монетки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Как можно дольше продержаться в игре</a:t>
            </a:r>
          </a:p>
          <a:p>
            <a:pPr indent="-342900">
              <a:buFont typeface="Wingdings" panose="05000000000000000000" pitchFamily="2" charset="2"/>
              <a:buChar char="v"/>
            </a:pPr>
            <a:r>
              <a:rPr lang="ru-RU" sz="2400" dirty="0" smtClean="0"/>
              <a:t>Ходить на концерты Фредди Меркьюри посреди пустыни и пополнять свои жизни</a:t>
            </a:r>
            <a:endParaRPr lang="ru-RU" sz="2400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4283969" y="1732450"/>
            <a:ext cx="4166700" cy="45768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Теперь у игрока есть "шанс на ошибку" - в самом начале игры у него есть целых </a:t>
            </a:r>
            <a:r>
              <a:rPr lang="ru-RU" i="1" dirty="0"/>
              <a:t>пять жизней</a:t>
            </a:r>
            <a:r>
              <a:rPr lang="ru-RU" dirty="0"/>
              <a:t>, количество которых отображается сердечками на экране уменьшается при столкновении с кактусом</a:t>
            </a:r>
          </a:p>
          <a:p>
            <a:r>
              <a:rPr lang="ru-RU" dirty="0"/>
              <a:t>И самая приятная плюшка - Фредди Меркьюри, дающий сольный концерт посреди пустыни. После столкновения с ним прибавляется ещё одна жизнь и играет фрагмент из песни "I </a:t>
            </a:r>
            <a:r>
              <a:rPr lang="ru-RU" dirty="0" err="1"/>
              <a:t>want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 </a:t>
            </a:r>
            <a:r>
              <a:rPr lang="ru-RU" dirty="0" err="1"/>
              <a:t>free</a:t>
            </a:r>
            <a:r>
              <a:rPr lang="ru-RU" dirty="0"/>
              <a:t>". Если Фредди прячется за кактусом с ним всё равно можно взаимодействовать - жизни только увеличится.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7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входа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520" y="1916832"/>
            <a:ext cx="4288032" cy="3697076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7690" y="1988840"/>
            <a:ext cx="3798499" cy="4058751"/>
          </a:xfrm>
        </p:spPr>
        <p:txBody>
          <a:bodyPr/>
          <a:lstStyle/>
          <a:p>
            <a:r>
              <a:rPr lang="ru-RU" dirty="0" smtClean="0"/>
              <a:t>В окне ввода пользователь должен ввести свои данные (карты и паспорта для оформления кредита)</a:t>
            </a:r>
          </a:p>
          <a:p>
            <a:endParaRPr lang="ru-RU" dirty="0"/>
          </a:p>
          <a:p>
            <a:r>
              <a:rPr lang="ru-RU" dirty="0" smtClean="0"/>
              <a:t>Имя будет сохранено в базе данных вместе с результатами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0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600" y="2060848"/>
            <a:ext cx="6984776" cy="36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 игра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933670"/>
            <a:ext cx="5180055" cy="4171203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8064" y="1916832"/>
            <a:ext cx="3798499" cy="4058751"/>
          </a:xfrm>
        </p:spPr>
        <p:txBody>
          <a:bodyPr/>
          <a:lstStyle/>
          <a:p>
            <a:r>
              <a:rPr lang="ru-RU" i="1" dirty="0">
                <a:effectLst/>
              </a:rPr>
              <a:t>Персонаж</a:t>
            </a:r>
            <a:r>
              <a:rPr lang="ru-RU" dirty="0">
                <a:effectLst/>
              </a:rPr>
              <a:t> - динозаврик из оригинальной игры</a:t>
            </a:r>
          </a:p>
          <a:p>
            <a:r>
              <a:rPr lang="ru-RU" dirty="0">
                <a:effectLst/>
              </a:rPr>
              <a:t>Из </a:t>
            </a:r>
            <a:r>
              <a:rPr lang="ru-RU" i="1" dirty="0">
                <a:effectLst/>
              </a:rPr>
              <a:t>препятствий</a:t>
            </a:r>
            <a:r>
              <a:rPr lang="ru-RU" dirty="0">
                <a:effectLst/>
              </a:rPr>
              <a:t> мы оставили три вида кактусов</a:t>
            </a:r>
          </a:p>
          <a:p>
            <a:r>
              <a:rPr lang="ru-RU" dirty="0">
                <a:effectLst/>
              </a:rPr>
              <a:t>Время игры подсчитывается и отображается как очки, набранные игроком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1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82</TotalTime>
  <Words>170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Calisto MT</vt:lpstr>
      <vt:lpstr>Trebuchet MS</vt:lpstr>
      <vt:lpstr>Wingdings</vt:lpstr>
      <vt:lpstr>Wingdings 2</vt:lpstr>
      <vt:lpstr>Сланец</vt:lpstr>
      <vt:lpstr>  PyGameProject Dinosaur_Game_Ultra_Deluxe </vt:lpstr>
      <vt:lpstr>Что такое Dinosaur_Game_Ultra_Deluxe? </vt:lpstr>
      <vt:lpstr>Цели и используемые модули</vt:lpstr>
      <vt:lpstr>Классы</vt:lpstr>
      <vt:lpstr>Классы</vt:lpstr>
      <vt:lpstr>Правила игры         Плюшечки</vt:lpstr>
      <vt:lpstr>Окно входа</vt:lpstr>
      <vt:lpstr>Стартовое окно</vt:lpstr>
      <vt:lpstr>Сама игра</vt:lpstr>
      <vt:lpstr>Перспективы и доработка проекта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PyGameProject Dinosaur_Game_Ultra_Deluxe</dc:title>
  <dc:creator>Пользователь Windows</dc:creator>
  <cp:lastModifiedBy>Nadezhda</cp:lastModifiedBy>
  <cp:revision>10</cp:revision>
  <dcterms:created xsi:type="dcterms:W3CDTF">2024-02-29T19:19:43Z</dcterms:created>
  <dcterms:modified xsi:type="dcterms:W3CDTF">2024-03-01T12:43:37Z</dcterms:modified>
</cp:coreProperties>
</file>