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9F136-82BD-DAD0-1EDD-0188E7215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70CFB3-C719-F83F-2662-E3A3756BC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840B08-31EE-7DEA-5A52-39AF6941F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7087-5D2F-46DB-8F63-93FFB3569A8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397421-616C-487A-3FF1-4E0D2FED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5BBE02-EE5C-F9D3-8E4F-2FD19B80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D4DC-6BC4-45B8-A247-9DC831505C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116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91889-8BED-80C1-D169-EE40E2301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FCD16D-F5DE-D1EF-E7BE-7EDF1CB8F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87C1E6-A682-20FB-2BFF-4CB76353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7087-5D2F-46DB-8F63-93FFB3569A8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B73299-B75F-067A-86E2-ADA72BFF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C693CA-2880-E03F-9029-8D63B986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D4DC-6BC4-45B8-A247-9DC831505C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95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8855788-6EC7-6860-9AD0-322C29C79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A27B9D-0923-C267-3032-A3416D839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D8D856-C17D-C6D7-1D98-59F04FA0E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7087-5D2F-46DB-8F63-93FFB3569A8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562DE0-85A1-F64A-2341-259AB97E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1825C5-0E43-E2AA-86CD-C8C4E0B4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D4DC-6BC4-45B8-A247-9DC831505C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38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43793-4343-6E49-2271-892BD15F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FE9C51-628C-FC3D-A5BF-C29CAE6C3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44337E-41C3-50FB-3711-E43236C1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7087-5D2F-46DB-8F63-93FFB3569A8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3591AF-F2B7-67C9-99C1-A4CFA610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54E442-631B-9A51-835A-B1AEC4E0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D4DC-6BC4-45B8-A247-9DC831505C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29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7C96CD-55A2-6CE8-1879-E4ED7E053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26200D-144E-68E1-511E-77CCA00EC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3F19D2-2B6A-60ED-7834-F599C1E1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7087-5D2F-46DB-8F63-93FFB3569A8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09048D-BF4A-E0E9-2087-D0DC5211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00E177-EEB9-05D8-8FF4-E110D67B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D4DC-6BC4-45B8-A247-9DC831505C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44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2F5DF-F432-51BB-7CAE-64AF8ACB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600F1E-18D9-44CF-46C0-A2A947D3A6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1CE8CB-BD5E-86E2-1C5B-1772FF2F6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6A47C2-1537-2D5A-A03C-97EEE6E8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7087-5D2F-46DB-8F63-93FFB3569A8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12CA6C-CACA-75E5-B0C1-66FED626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1997A4-DCAE-B141-D485-1C83F4C6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D4DC-6BC4-45B8-A247-9DC831505C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720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EE77CF-0C42-9DFF-5832-440FA8826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AACF14-3EE9-C69F-DA34-DFF8537DB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7327D3-CA86-FB1D-371A-4EB4AF45F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81E0DB2-A513-5F91-9370-C6079F770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76C1BE2-036A-314C-CA6C-5B12E121E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A4393D-8F12-BDFE-0D0E-CCBD67F78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7087-5D2F-46DB-8F63-93FFB3569A8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D9F6445-655A-434E-7DA3-202A019E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BCB664-7BCA-E255-3B08-A9B6DFFB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D4DC-6BC4-45B8-A247-9DC831505C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37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A3D9A6-2CB8-C72E-6AFE-46CD8E82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46009B8-F933-7830-9BE7-AD92A3B7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7087-5D2F-46DB-8F63-93FFB3569A8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37674B-4F59-1AEB-3B62-4F080D7D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76ED97-E04F-4687-A401-708541C1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D4DC-6BC4-45B8-A247-9DC831505C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54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C5DD7C-34D4-E940-64DA-3D415DD9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7087-5D2F-46DB-8F63-93FFB3569A8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7000155-4916-89E8-3997-703FB505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60E1B5-1CFA-4E96-24AB-9F205513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D4DC-6BC4-45B8-A247-9DC831505C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88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48744-5743-5E63-FB36-199448C9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DA7F50-6D21-28D3-C289-8C04AD6E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7BE7AE-55D4-8106-ADB4-263C5FA0D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FFF086-8BD7-0BE8-FFAF-0648ED41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7087-5D2F-46DB-8F63-93FFB3569A8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A53C73-D358-FBBA-624C-030D539B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9EAFCF-7A57-2784-BD04-6302BB34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D4DC-6BC4-45B8-A247-9DC831505C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2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11C9F-CC05-23C8-4FFF-2F91133C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398B0FA-A512-24D8-E057-1EC6BE735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EDA4CD-6DE4-15A9-1DEB-A2C34F125B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64819F-B6AB-5F01-0233-F94C7415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7087-5D2F-46DB-8F63-93FFB3569A8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78C833-5A75-8AB6-F57F-0267D44A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11CDFF-E83A-A52D-1EDB-E6A3F1FE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8D4DC-6BC4-45B8-A247-9DC831505C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95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97C52-0D2A-314D-0277-5AB25F2DD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B919E6-EAC3-7683-BEE7-67E3FAD77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2DA108-EE86-9677-B651-5D88D7112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77087-5D2F-46DB-8F63-93FFB3569A83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9699C7-37D8-0B7D-4233-8C665A4F3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61BAE8-7980-23DE-1D7F-293F9AB00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8D4DC-6BC4-45B8-A247-9DC831505C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55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3A405-8F02-6DCC-3487-50C46848FF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Голосовой помощник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PyQt5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5EA93E-198E-57F8-AEA0-9A69A4575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2538"/>
            <a:ext cx="9144000" cy="47466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Малышева Георгия, Яндекс Лицей</a:t>
            </a:r>
          </a:p>
        </p:txBody>
      </p:sp>
    </p:spTree>
    <p:extLst>
      <p:ext uri="{BB962C8B-B14F-4D97-AF65-F5344CB8AC3E}">
        <p14:creationId xmlns:p14="http://schemas.microsoft.com/office/powerpoint/2010/main" val="184324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7E14A-3C89-D610-42A8-D51C81A8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066341-5499-8DE8-AEC6-F5DBF49E5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986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простой Голосовой Помощник 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-е с интерфейсом сделанным 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PyQt5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Голосовой Помощник должен упростить работу с файлами.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EF42136-18F9-0472-CF85-826E5F90ED5E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Необходимые функции: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BDFDC17C-65D4-B5CE-1288-13636F347767}"/>
              </a:ext>
            </a:extLst>
          </p:cNvPr>
          <p:cNvSpPr txBox="1">
            <a:spLocks/>
          </p:cNvSpPr>
          <p:nvPr/>
        </p:nvSpPr>
        <p:spPr>
          <a:xfrm>
            <a:off x="838200" y="4865688"/>
            <a:ext cx="10515600" cy="149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 голосовых команд с помощью микрофона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реализован с помощью компьютерного голоса.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411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1CA43-4F81-F251-0191-F5F75E19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библиотеки: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892D3-2C45-BA7F-0774-3E3AAD1C8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4951"/>
            <a:ext cx="10868025" cy="466725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PyQt5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Pyttsx3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для синтеза компьютерного голоса)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pywinauto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win32com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для работы 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файлами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приложениями)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SpeechRecognition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Threading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065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044F3-0C2C-21FB-9E0F-A310A68B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программы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95D82401-4C88-A1C6-F18E-302A4FFA5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43" y="1402356"/>
            <a:ext cx="3194214" cy="2616334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C49A9EC-DC35-AFD6-5CF0-262E1568C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378" y="1719872"/>
            <a:ext cx="2787793" cy="229881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2AFCC3-7EDB-86DF-3240-2E232D90DB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849" y="2341562"/>
            <a:ext cx="3124896" cy="116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0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1D9996-2675-1D9E-C95F-0B6CB06C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3025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Меню и Ввод пароля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F91C30E-355C-64D2-7B88-A6B8CE592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34" y="866776"/>
            <a:ext cx="4391141" cy="334917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756AC5-2246-9B77-D01A-D5A6DBADA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34" y="4249354"/>
            <a:ext cx="5086466" cy="250069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C9D904-16B8-4874-9FAB-62FAE4F11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2" y="866776"/>
            <a:ext cx="2995674" cy="385044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B0890CC-95A2-0A3A-D664-B6219A0550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41" y="4927797"/>
            <a:ext cx="4401565" cy="152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6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9B6AD-2E00-5019-9315-57041109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72072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Настройки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5D482F7-C787-1426-12EC-28D016E76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1209675"/>
            <a:ext cx="5298325" cy="490061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CBFBAD-8CB3-3340-4729-130E2F291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011" y="1323974"/>
            <a:ext cx="5816739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4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53279-0E7C-4B50-BB11-8A99F93B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12"/>
            <a:ext cx="10515600" cy="4921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Меню ввода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C68DDC-9AA6-EE6E-111C-D6FACB4C2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06" y="870636"/>
            <a:ext cx="5727994" cy="418486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599B3F-CE66-AA9A-EF97-70D6DDD31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955" y="3672305"/>
            <a:ext cx="5656039" cy="276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29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9769714-F5E9-56E1-8F95-C77F55A23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52" y="210692"/>
            <a:ext cx="5333195" cy="643661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57AB9C-1EF1-4EAD-8A54-0BF640E41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0692"/>
            <a:ext cx="5828770" cy="32911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739A38F-F5B7-C1FF-D4AA-417020215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787" y="3641514"/>
            <a:ext cx="5333195" cy="300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42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2674F-B5FC-4C35-EFC7-B177B06D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доработки: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B71379-EF60-3BE7-069B-AD3092D1D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загружать свои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Способность изменять файлы с помощью голосовых команд.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возможности помощника (Проигрывания видео по запросу, проигрывание музыки, т.д.)</a:t>
            </a:r>
          </a:p>
        </p:txBody>
      </p:sp>
    </p:spTree>
    <p:extLst>
      <p:ext uri="{BB962C8B-B14F-4D97-AF65-F5344CB8AC3E}">
        <p14:creationId xmlns:p14="http://schemas.microsoft.com/office/powerpoint/2010/main" val="12458580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Голосовой помощник на PyQt5</vt:lpstr>
      <vt:lpstr>Цель проекта:</vt:lpstr>
      <vt:lpstr>Использованные библиотеки:</vt:lpstr>
      <vt:lpstr>Структура программы</vt:lpstr>
      <vt:lpstr>Главное Меню и Ввод пароля</vt:lpstr>
      <vt:lpstr>Настройки</vt:lpstr>
      <vt:lpstr>Меню ввода</vt:lpstr>
      <vt:lpstr>Презентация PowerPoint</vt:lpstr>
      <vt:lpstr>Возможные доработки: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Голосовой помощник на PyQt5</dc:title>
  <dc:creator>Георгий Малышев</dc:creator>
  <cp:lastModifiedBy>Георгий Малышев</cp:lastModifiedBy>
  <cp:revision>1</cp:revision>
  <dcterms:created xsi:type="dcterms:W3CDTF">2023-11-19T12:00:33Z</dcterms:created>
  <dcterms:modified xsi:type="dcterms:W3CDTF">2023-11-19T12:01:11Z</dcterms:modified>
</cp:coreProperties>
</file>