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61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61.xml" ContentType="application/vnd.openxmlformats-officedocument.presentationml.slide+xml"/>
  <Override PartName="/ppt/slides/slide59.xml" ContentType="application/vnd.openxmlformats-officedocument.presentationml.slide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52.xml" ContentType="application/vnd.openxmlformats-officedocument.presentationml.slide+xml"/>
  <Override PartName="/ppt/slides/slide50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43.xml" ContentType="application/vnd.openxmlformats-officedocument.presentationml.slide+xml"/>
  <Override PartName="/ppt/slides/slide37.xml" ContentType="application/vnd.openxmlformats-officedocument.presentationml.slide+xml"/>
  <Override PartName="/ppt/slides/slide51.xml" ContentType="application/vnd.openxmlformats-officedocument.presentationml.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slides/slide36.xml" ContentType="application/vnd.openxmlformats-officedocument.presentationml.slide+xml"/>
  <Override PartName="/ppt/slides/slide62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notesSlides/notesSlide62.xml" ContentType="application/vnd.openxmlformats-officedocument.presentationml.notes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8.xml" ContentType="application/vnd.openxmlformats-officedocument.presentationml.slide+xml"/>
  <Override PartName="/ppt/slides/slide42.xml" ContentType="application/vnd.openxmlformats-officedocument.presentationml.slide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7.xml" ContentType="application/vnd.openxmlformats-officedocument.presentationml.slide+xml"/>
  <Override PartName="/ppt/slides/slide57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s/slide35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notesSlides/notesSlide41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notesSlides/notesSlide39.xml" ContentType="application/vnd.openxmlformats-officedocument.presentationml.notesSlide+xml"/>
  <Override PartName="/ppt/slides/slide27.xml" ContentType="application/vnd.openxmlformats-officedocument.presentationml.slide+xml"/>
  <Override PartName="/ppt/slides/slide48.xml" ContentType="application/vnd.openxmlformats-officedocument.presentationml.slide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notesSlides/notesSlide47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40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Slides/notesSlide23.xml" ContentType="application/vnd.openxmlformats-officedocument.presentationml.notes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43.xml" ContentType="application/vnd.openxmlformats-officedocument.presentationml.notesSlide+xml"/>
  <Override PartName="/docProps/custom.xml" ContentType="application/vnd.openxmlformats-officedocument.custom-properties+xml"/>
  <Override PartName="/ppt/slides/slide6.xml" ContentType="application/vnd.openxmlformats-officedocument.presentationml.slide+xml"/>
  <Override PartName="/ppt/slides/slide44.xml" ContentType="application/vnd.openxmlformats-officedocument.presentationml.slide+xml"/>
  <Override PartName="/ppt/tableStyles.xml" ContentType="application/vnd.openxmlformats-officedocument.presentationml.tableStyles+xml"/>
  <Override PartName="/ppt/slides/slide28.xml" ContentType="application/vnd.openxmlformats-officedocument.presentationml.slide+xml"/>
  <Override PartName="/ppt/slides/slide53.xml" ContentType="application/vnd.openxmlformats-officedocument.presentationml.slide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41.xml" ContentType="application/vnd.openxmlformats-officedocument.presentationml.slide+xml"/>
  <Override PartName="/ppt/slides/slide16.xml" ContentType="application/vnd.openxmlformats-officedocument.presentationml.slide+xml"/>
  <Override PartName="/ppt/slides/slide60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58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s/slide49.xml" ContentType="application/vnd.openxmlformats-officedocument.presentationml.slide+xml"/>
  <Override PartName="/ppt/notesSlides/notesSlide55.xml" ContentType="application/vnd.openxmlformats-officedocument.presentationml.notesSlide+xml"/>
  <Override PartName="/ppt/slides/slide38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42.xml" ContentType="application/vnd.openxmlformats-officedocument.presentationml.notesSlide+xml"/>
  <Override PartName="/ppt/slides/slide34.xml" ContentType="application/vnd.openxmlformats-officedocument.presentationml.slide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54.xml" ContentType="application/vnd.openxmlformats-officedocument.presentationml.slide+xml"/>
  <Override PartName="/ppt/notesSlides/notesSlide22.xml" ContentType="application/vnd.openxmlformats-officedocument.presentationml.notesSlid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>
  <p:sldMasterIdLst>
    <p:sldMasterId id="2147483648" r:id="rId1"/>
  </p:sldMasterIdLst>
  <p:notesMasterIdLst>
    <p:notesMasterId r:id="rId6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</p:sldIdLst>
  <p:sldSz cx="9144000" cy="6858000" type="screen4x3"/>
  <p:notesSz cx="6858000" cy="9144000"/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pos="2160" orient="horz"/>
        <p:guide pos="2880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notesMaster" Target="notesMasters/notesMaster1.xml"/><Relationship Id="rId67" Type="http://schemas.openxmlformats.org/officeDocument/2006/relationships/presProps" Target="presProps.xml" /><Relationship Id="rId68" Type="http://schemas.openxmlformats.org/officeDocument/2006/relationships/tableStyles" Target="tableStyles.xml" /><Relationship Id="rId69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65982BA-9B5F-4825-895A-0E40A4CF277E}" type="datetimeFigureOut">
              <a:rPr lang="en-SG"/>
              <a:t>4/9/2024</a:t>
            </a:fld>
            <a:endParaRPr lang="en-SG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9EC2C2E-B81E-4D12-A1C1-C65C86A6AB17}" type="slidenum">
              <a:rPr lang="en-SG"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 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 ?>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 ?>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 ?>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 ?>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 ?>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 ?>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 ?>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 ?>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 ?>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 ?>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 ?>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 ?>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 ?>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 ?>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 ?>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 ?>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 ?>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 ?>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 ?>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 ?>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 ?>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 ?>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 ?>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 ?>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 ?>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 ?>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 ?>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 ?>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 ?>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 ?>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 ?>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 ?>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9EC2C2E-B81E-4D12-A1C1-C65C86A6AB17}" type="slidenum">
              <a:rPr lang="en-SG"/>
              <a:t>1</a:t>
            </a:fld>
            <a:endParaRPr lang="en-SG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792284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5081410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66860927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56A741E-E609-3DE7-AF78-ACB688E032DD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339627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6395192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50116666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67B02B1-B636-966B-FD17-A5B0DF8B0501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213559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7456547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79594988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6272AD6-D446-4A0F-D2C7-2824858914B3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604073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5112975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51592690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7000D17-6447-4916-23BF-11813995DC5C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632287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2750991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59296380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65013F1-5E07-AB5E-7738-5E6D7773BD70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650719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0404478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7150769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2E9010B-EFF4-7BF5-4EAC-48892D729F7D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8274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5912398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38135551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9699135-4BE4-1D38-8E33-835A387FD2CB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632726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0624633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53804583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865047D-682F-057C-EBA3-AC2FDF9E9737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231949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3151837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675767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C9B9E4B-6278-BB23-AE72-255912264ADE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733184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9195843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36026193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D76196B-6015-FCAB-E3D9-552903325F45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359605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1163704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5783626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5CD401E-DFC6-B117-A696-F2514CF7F8FA}" type="slidenum">
              <a:rPr/>
              <a:t/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429067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7193971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2137597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E8FA466-BD56-F30A-CAE0-9E84EEE80A94}" type="slidenum">
              <a:rPr/>
              <a:t/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230341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8578246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74537436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525DF30-F6A1-86BB-6066-9C84B67DFCF4}" type="slidenum">
              <a:rPr/>
              <a:t/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480179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7015848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10339443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2022F63-F283-E0F8-DA22-9E20D87A1636}" type="slidenum">
              <a:rPr/>
              <a:t/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638375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9045497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80827122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19DA7DF-64E8-F861-9DC6-9E2BFDD0BAF1}" type="slidenum">
              <a:rPr/>
              <a:t/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93165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10056754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14079168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15C0CBF-E469-5744-1145-60DA1ACE5618}" type="slidenum">
              <a:rPr/>
              <a:t/>
            </a:fld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52139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867115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11206483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3F468C1-BA06-C756-B7D9-F771A01EB62C}" type="slidenum">
              <a:rPr/>
              <a:t/>
            </a:fld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774855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0597935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0707855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B86748A-2465-E311-6FEE-7FAF4BA7616F}" type="slidenum">
              <a:rPr/>
              <a:t/>
            </a:fld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584673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1483545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91678999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7DEDF66-E43A-1455-BA88-F87CA4AC4FA5}" type="slidenum">
              <a:rPr/>
              <a:t/>
            </a:fld>
            <a:endParaRPr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775720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587503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6735478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DEA5C75-B2AD-E75D-B0AE-41C8AD832E39}" type="slidenum">
              <a:rPr/>
              <a:t/>
            </a:fld>
            <a:endParaRPr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959923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3490307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1980749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CB2031D-4137-987C-7764-778882FB3FFD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275527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3205901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92639620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1B29605-E6FF-B2C4-FA62-126A2A8E5252}" type="slidenum">
              <a:rPr/>
              <a:t/>
            </a:fld>
            <a:endParaRPr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773188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5880406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144461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5377037-579C-A624-2426-A4A99AAA5EA3}" type="slidenum">
              <a:rPr/>
              <a:t/>
            </a:fld>
            <a:endParaRPr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77318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0766226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6660493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4D46F8A-0000-ABF2-6F84-988C3895CB56}" type="slidenum">
              <a:rPr/>
              <a:t/>
            </a:fld>
            <a:endParaRPr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15817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7809219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7242133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8383945-7FC8-DAA4-DD5A-54BFA2772A4A}" type="slidenum">
              <a:rPr/>
              <a:t/>
            </a:fld>
            <a:endParaRPr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7533527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116087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92010783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5AB160C-88AA-6EB9-A367-23AAF9C04F5E}" type="slidenum">
              <a:rPr/>
              <a:t/>
            </a:fld>
            <a:endParaRPr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503610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7065570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39016280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0BDE66A-FB7D-4502-998C-A1C701652069}" type="slidenum">
              <a:rPr/>
              <a:t/>
            </a:fld>
            <a:endParaRPr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390324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482202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48732315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31279BC-1DD5-E01B-5D5C-B48368CE0D00}" type="slidenum">
              <a:rPr/>
              <a:t/>
            </a:fld>
            <a:endParaRPr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955331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437041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01417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BB7C657-B2A5-AA11-92FB-1B816E57D3FA}" type="slidenum">
              <a:rPr/>
              <a:t/>
            </a:fld>
            <a:endParaRPr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080003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8410965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95837359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A0493E0-30FC-8EA5-8931-C76259141B21}" type="slidenum">
              <a:rPr/>
              <a:t/>
            </a:fld>
            <a:endParaRPr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0608478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7154501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83599415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FD0208A-2086-A102-B2D9-4B2B30329933}" type="slidenum">
              <a:rPr/>
              <a:t/>
            </a:fld>
            <a:endParaRPr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3134337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8547820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19109932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5D751EC-8D4B-C926-22DE-BE018386F70F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81191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462255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8462083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1DAE001-2266-9E71-BA56-A59AA70840CC}" type="slidenum">
              <a:rPr/>
              <a:t/>
            </a:fld>
            <a:endParaRPr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131557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8162492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82107819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F4A4C9D-6612-46B2-310F-B75AEFB6883E}" type="slidenum">
              <a:rPr/>
              <a:t/>
            </a:fld>
            <a:endParaRPr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689384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2330505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0447975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B19D4F7-6501-C16F-0AD7-B3B07BD12850}" type="slidenum">
              <a:rPr/>
              <a:t/>
            </a:fld>
            <a:endParaRPr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505297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6522060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90399901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8A24D1F-97E2-A130-D870-2EBB7775434D}" type="slidenum">
              <a:rPr/>
              <a:t/>
            </a:fld>
            <a:endParaRPr/>
          </a:p>
        </p:txBody>
      </p:sp>
    </p:spTree>
  </p:cSld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11661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8191524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81112463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92D3441-235E-400A-8CC7-302EB1ACB770}" type="slidenum">
              <a:rPr/>
              <a:t/>
            </a:fld>
            <a:endParaRPr/>
          </a:p>
        </p:txBody>
      </p:sp>
    </p:spTree>
  </p:cSld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265975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867496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4900986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2BB1D1C-71C5-0219-228D-CB27C3E2EB59}" type="slidenum">
              <a:rPr/>
              <a:t/>
            </a:fld>
            <a:endParaRPr/>
          </a:p>
        </p:txBody>
      </p:sp>
    </p:spTree>
  </p:cSld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668048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9789397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44452419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01CA144-1E40-B2D6-C4C7-CE0953E40243}" type="slidenum">
              <a:rPr/>
              <a:t/>
            </a:fld>
            <a:endParaRPr/>
          </a:p>
        </p:txBody>
      </p:sp>
    </p:spTree>
  </p:cSld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271529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4608441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67903292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F322F9F-F19A-204C-E6C7-31320B5BD3D0}" type="slidenum">
              <a:rPr/>
              <a:t/>
            </a:fld>
            <a:endParaRPr/>
          </a:p>
        </p:txBody>
      </p:sp>
    </p:spTree>
  </p:cSld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70657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1729629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98827956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2A24AA4-9AE1-4E8D-EDC2-70485047D7FD}" type="slidenum">
              <a:rPr/>
              <a:t/>
            </a:fld>
            <a:endParaRPr/>
          </a:p>
        </p:txBody>
      </p:sp>
    </p:spTree>
  </p:cSld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8271824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7805541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43180025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2036D9F-3BA0-96B9-2CF2-B47C409F030F}" type="slidenum">
              <a:rPr/>
              <a:t/>
            </a:fld>
            <a:endParaRPr/>
          </a:p>
        </p:txBody>
      </p:sp>
    </p:spTree>
  </p:cSld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785457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0234000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75948545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0AE285E-978E-3C57-5D39-525A900BABC5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338979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0763832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0440543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29BD6A8-7ECC-C64D-EEAF-DB38AD79B508}" type="slidenum">
              <a:rPr/>
              <a:t/>
            </a:fld>
            <a:endParaRPr/>
          </a:p>
        </p:txBody>
      </p:sp>
    </p:spTree>
  </p:cSld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955352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2278630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02054287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559A051-098A-EBE2-EB34-2B00F9727A26}" type="slidenum">
              <a:rPr/>
              <a:t/>
            </a:fld>
            <a:endParaRPr/>
          </a:p>
        </p:txBody>
      </p:sp>
    </p:spTree>
  </p:cSld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966799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7620341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5005285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8FF61EF-B6E0-FC2F-61E0-16393B6AAC07}" type="slidenum">
              <a:rPr/>
              <a:t/>
            </a:fld>
            <a:endParaRPr/>
          </a:p>
        </p:txBody>
      </p:sp>
    </p:spTree>
  </p:cSld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998075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4807626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68720917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3CC1C04-BD9B-5A5D-0B6C-CE49560FEE31}" type="slidenum">
              <a:rPr/>
              <a:t/>
            </a:fld>
            <a:endParaRPr/>
          </a:p>
        </p:txBody>
      </p:sp>
    </p:spTree>
  </p:cSld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343215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3637501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95483056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1F5A5B1-761C-0477-3CA4-F99401E7BE0D}" type="slidenum">
              <a:rPr/>
              <a:t/>
            </a:fld>
            <a:endParaRPr/>
          </a:p>
        </p:txBody>
      </p:sp>
    </p:spTree>
  </p:cSld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731838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2560248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5285459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D93581F-A1F0-9EEC-812B-38F10F90779E}" type="slidenum">
              <a:rPr/>
              <a:t/>
            </a:fld>
            <a:endParaRPr/>
          </a:p>
        </p:txBody>
      </p:sp>
    </p:spTree>
  </p:cSld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84867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1631832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71154639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0577B57-FEF1-77DD-2810-5C0BBE75667F}" type="slidenum">
              <a:rPr/>
              <a:t/>
            </a:fld>
            <a:endParaRPr/>
          </a:p>
        </p:txBody>
      </p:sp>
    </p:spTree>
  </p:cSld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482284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8930530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4277273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C138CE6-8CC2-7DF4-1073-0E929504AD62}" type="slidenum">
              <a:rPr/>
              <a:t/>
            </a:fld>
            <a:endParaRPr/>
          </a:p>
        </p:txBody>
      </p:sp>
    </p:spTree>
  </p:cSld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897979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8848463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0252947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765DCC7-6314-E7E4-DB7B-F459E7DEE7BA}" type="slidenum">
              <a:rPr/>
              <a:t/>
            </a:fld>
            <a:endParaRPr/>
          </a:p>
        </p:txBody>
      </p:sp>
    </p:spTree>
  </p:cSld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118015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471516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16527965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E9FEAB6-EB2F-8EE8-9BD8-F35FAAEEF3DD}" type="slidenum">
              <a:rPr/>
              <a:t/>
            </a:fld>
            <a:endParaRPr/>
          </a:p>
        </p:txBody>
      </p:sp>
    </p:spTree>
  </p:cSld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3055895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7947727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77142695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E1F1434-D986-37E1-1717-1CA8C5A034CD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00723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4715708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10884619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BF129B7-CC55-6A76-A426-3EBD65DDEDA2}" type="slidenum">
              <a:rPr/>
              <a:t/>
            </a:fld>
            <a:endParaRPr/>
          </a:p>
        </p:txBody>
      </p:sp>
    </p:spTree>
  </p:cSld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004484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10035528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77328064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09A125B-6A41-AC5A-6563-839800D5AEBB}" type="slidenum">
              <a:rPr/>
              <a:t/>
            </a:fld>
            <a:endParaRPr/>
          </a:p>
        </p:txBody>
      </p:sp>
    </p:spTree>
  </p:cSld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929086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3385888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92707674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71AB9E4-7390-2474-40A6-B4EDCD4F491C}" type="slidenum">
              <a:rPr/>
              <a:t/>
            </a:fld>
            <a:endParaRPr/>
          </a:p>
        </p:txBody>
      </p:sp>
    </p:spTree>
  </p:cSld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960188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189176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4150930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A45B95A-5804-84FC-C532-16F3932784A8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85013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0579036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92687510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C62A171-02B2-D056-1F33-3FF56F5ED563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035579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4307376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38370681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638087B-6517-BF0A-1CD8-79C2FD7D533F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28236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9305766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26286009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15C347E-9440-16D2-A863-D936FF186388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F1CC899-6CEC-9548-B06D-7E1EB6F78CA3}" type="datetimeFigureOut">
              <a:rPr lang="en-US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E6562B1-0B0F-0246-9532-09536BC2AE59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F1CC899-6CEC-9548-B06D-7E1EB6F78CA3}" type="datetimeFigureOut">
              <a:rPr lang="en-US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E6562B1-0B0F-0246-9532-09536BC2AE59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4406900"/>
            <a:ext cx="82296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906713"/>
            <a:ext cx="8229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F1CC899-6CEC-9548-B06D-7E1EB6F78CA3}" type="datetimeFigureOut">
              <a:rPr lang="en-US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E6562B1-0B0F-0246-9532-09536BC2AE59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F1CC899-6CEC-9548-B06D-7E1EB6F78CA3}" type="datetimeFigureOut">
              <a:rPr lang="en-US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E6562B1-0B0F-0246-9532-09536BC2AE59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85499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57200" y="2494756"/>
            <a:ext cx="4040188" cy="36284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45025" y="185499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45025" y="2494756"/>
            <a:ext cx="4041775" cy="36284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F1CC899-6CEC-9548-B06D-7E1EB6F78CA3}" type="datetimeFigureOut">
              <a:rPr lang="en-US"/>
              <a:t>9/4/2024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E6562B1-0B0F-0246-9532-09536BC2AE59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F1CC899-6CEC-9548-B06D-7E1EB6F78CA3}" type="datetimeFigureOut">
              <a:rPr lang="en-US"/>
              <a:t>9/4/2024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E6562B1-0B0F-0246-9532-09536BC2AE59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F1CC899-6CEC-9548-B06D-7E1EB6F78CA3}" type="datetimeFigureOut">
              <a:rPr lang="en-US"/>
              <a:t>9/4/2024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E6562B1-0B0F-0246-9532-09536BC2AE59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78861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575050" y="788617"/>
            <a:ext cx="5111750" cy="53982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57200" y="2125147"/>
            <a:ext cx="3008313" cy="406167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F1CC899-6CEC-9548-B06D-7E1EB6F78CA3}" type="datetimeFigureOut">
              <a:rPr lang="en-US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E6562B1-0B0F-0246-9532-09536BC2AE59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F1CC899-6CEC-9548-B06D-7E1EB6F78CA3}" type="datetimeFigureOut">
              <a:rPr lang="en-US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E6562B1-0B0F-0246-9532-09536BC2AE59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5636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889194"/>
            <a:ext cx="8229600" cy="3876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457200" y="581537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pPr>
              <a:defRPr/>
            </a:pPr>
            <a:fld id="{9F1CC899-6CEC-9548-B06D-7E1EB6F78CA3}" type="datetimeFigureOut">
              <a:rPr lang="en-US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581537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581537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pPr>
              <a:defRPr/>
            </a:pPr>
            <a:fld id="{8E6562B1-0B0F-0246-9532-09536BC2AE59}" type="slidenum">
              <a:rPr lang="en-US"/>
              <a:t>‹#›</a:t>
            </a:fld>
            <a:endParaRPr lang="en-US"/>
          </a:p>
        </p:txBody>
      </p:sp>
      <p:pic>
        <p:nvPicPr>
          <p:cNvPr id="7" name="Picture 6" descr="NTU_PP_slide_Footer_sized.png"/>
          <p:cNvPicPr>
            <a:picLocks noChangeAspect="1"/>
          </p:cNvPicPr>
          <p:nvPr userDrawn="1"/>
        </p:nvPicPr>
        <p:blipFill>
          <a:blip r:embed="rId11"/>
          <a:stretch/>
        </p:blipFill>
        <p:spPr bwMode="auto">
          <a:xfrm>
            <a:off x="0" y="6327909"/>
            <a:ext cx="9144000" cy="537882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 bwMode="auto">
          <a:xfrm flipV="1">
            <a:off x="304800" y="990600"/>
            <a:ext cx="8628063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6"/>
          <p:cNvSpPr txBox="1">
            <a:spLocks noChangeArrowheads="1"/>
          </p:cNvSpPr>
          <p:nvPr userDrawn="1"/>
        </p:nvSpPr>
        <p:spPr bwMode="auto">
          <a:xfrm>
            <a:off x="8697433" y="6585981"/>
            <a:ext cx="457200" cy="293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  <a:cs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  <a:cs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  <a:cs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  <a:cs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  <a:cs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Arial"/>
              </a:defRPr>
            </a:lvl9pPr>
          </a:lstStyle>
          <a:p>
            <a:pPr algn="r">
              <a:defRPr/>
            </a:pPr>
            <a:fld id="{118D2E5B-D457-4F4C-AD9C-02C10752BFCD}" type="slidenum">
              <a:rPr lang="en-US" sz="1200">
                <a:latin typeface="+mn-lt"/>
              </a:rPr>
              <a:t>‹#›</a:t>
            </a:fld>
            <a:endParaRPr lang="en-US" sz="1200"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457200">
        <a:spcBef>
          <a:spcPts val="0"/>
        </a:spcBef>
        <a:buNone/>
        <a:defRPr sz="44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.broderlands.com/explore/repos" TargetMode="External"/><Relationship Id="rId4" Type="http://schemas.openxmlformats.org/officeDocument/2006/relationships/hyperlink" Target="https://nextcloud.broderlands.com/s/DcEMamAczQbkYxJ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1.png"/></Relationships>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4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4.png"/></Relationships>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hyperlink" Target="https://git.broderlands.com/explore/repos" TargetMode="External"/><Relationship Id="rId4" Type="http://schemas.openxmlformats.org/officeDocument/2006/relationships/hyperlink" Target="https://nextcloud.broderlands.com/s/DcEMamAczQbkYxJ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0" y="1838035"/>
            <a:ext cx="4690168" cy="1865745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sz="3000" b="1">
                <a:solidFill>
                  <a:schemeClr val="bg1"/>
                </a:solidFill>
                <a:latin typeface="+mn-lt"/>
                <a:cs typeface="Arial"/>
              </a:rPr>
              <a:t>SC1007</a:t>
            </a:r>
            <a:br>
              <a:rPr lang="en-US" sz="3000" b="1">
                <a:solidFill>
                  <a:schemeClr val="bg1"/>
                </a:solidFill>
                <a:latin typeface="+mn-lt"/>
                <a:cs typeface="Arial"/>
              </a:rPr>
            </a:br>
            <a:r>
              <a:rPr lang="en-US" sz="3000" b="1">
                <a:solidFill>
                  <a:schemeClr val="bg1"/>
                </a:solidFill>
                <a:latin typeface="+mn-lt"/>
                <a:cs typeface="Arial"/>
              </a:rPr>
              <a:t>Data Structure and Algorithms</a:t>
            </a:r>
            <a:br>
              <a:rPr lang="en-US" sz="3000" b="1">
                <a:solidFill>
                  <a:schemeClr val="bg1"/>
                </a:solidFill>
                <a:latin typeface="+mn-lt"/>
                <a:cs typeface="Arial"/>
              </a:rPr>
            </a:br>
            <a:br>
              <a:rPr lang="en-US" sz="3000" b="1">
                <a:solidFill>
                  <a:schemeClr val="bg1"/>
                </a:solidFill>
                <a:latin typeface="+mn-lt"/>
                <a:cs typeface="Arial"/>
              </a:rPr>
            </a:br>
            <a:r>
              <a:rPr lang="en-US" sz="3000" b="1">
                <a:solidFill>
                  <a:schemeClr val="bg1"/>
                </a:solidFill>
                <a:latin typeface="+mn-lt"/>
                <a:cs typeface="Arial"/>
              </a:rPr>
              <a:t>Tutorial Session 3</a:t>
            </a:r>
            <a:br>
              <a:rPr lang="en-US" sz="3000" b="1">
                <a:solidFill>
                  <a:schemeClr val="bg1"/>
                </a:solidFill>
                <a:latin typeface="+mn-lt"/>
                <a:cs typeface="Arial"/>
              </a:rPr>
            </a:br>
            <a:r>
              <a:rPr lang="en-US" sz="3000" b="1">
                <a:solidFill>
                  <a:schemeClr val="bg1"/>
                </a:solidFill>
                <a:latin typeface="+mn-lt"/>
                <a:cs typeface="Arial"/>
              </a:rPr>
              <a:t>Binary Trees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8597505" name="Title 1"/>
          <p:cNvSpPr>
            <a:spLocks noGrp="1"/>
          </p:cNvSpPr>
          <p:nvPr>
            <p:ph type="title"/>
          </p:nvPr>
        </p:nvSpPr>
        <p:spPr bwMode="auto">
          <a:xfrm>
            <a:off x="457200" y="215379"/>
            <a:ext cx="8229600" cy="1143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en-US" sz="2600" b="1" i="0" u="none" strike="noStrike" cap="none" spc="0">
                <a:solidFill>
                  <a:schemeClr val="tx2">
                    <a:lumMod val="75000"/>
                  </a:schemeClr>
                </a:solidFill>
                <a:latin typeface="Century Gothic"/>
                <a:ea typeface="Century Gothic"/>
                <a:cs typeface="Century Gothic"/>
              </a:rPr>
              <a:t>Question 1</a:t>
            </a:r>
            <a:endParaRPr sz="2600"/>
          </a:p>
        </p:txBody>
      </p:sp>
      <p:sp>
        <p:nvSpPr>
          <p:cNvPr id="1429763064" name=""/>
          <p:cNvSpPr txBox="1"/>
          <p:nvPr/>
        </p:nvSpPr>
        <p:spPr bwMode="auto">
          <a:xfrm flipH="0" flipV="0">
            <a:off x="457200" y="1142998"/>
            <a:ext cx="4688511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/>
              <a:t>pre-order: </a:t>
            </a:r>
            <a:r>
              <a:rPr b="1">
                <a:highlight>
                  <a:srgbClr val="FFFF00"/>
                </a:highlight>
              </a:rPr>
              <a:t>A</a:t>
            </a:r>
            <a:r>
              <a:rPr/>
              <a:t>, B, C, D, E, F, G</a:t>
            </a:r>
            <a:endParaRPr/>
          </a:p>
          <a:p>
            <a:pPr algn="l">
              <a:defRPr/>
            </a:pPr>
            <a:r>
              <a:rPr/>
              <a:t>inorder: C, B, E, D, </a:t>
            </a:r>
            <a:r>
              <a:rPr b="1">
                <a:highlight>
                  <a:srgbClr val="FFFF00"/>
                </a:highlight>
              </a:rPr>
              <a:t>A</a:t>
            </a:r>
            <a:r>
              <a:rPr/>
              <a:t>, F, G</a:t>
            </a:r>
            <a:endParaRPr/>
          </a:p>
        </p:txBody>
      </p:sp>
      <p:pic>
        <p:nvPicPr>
          <p:cNvPr id="199499324" name=""/>
          <p:cNvPicPr>
            <a:picLocks noChangeAspect="1"/>
          </p:cNvPicPr>
          <p:nvPr/>
        </p:nvPicPr>
        <p:blipFill>
          <a:blip r:embed="rId3"/>
          <a:srcRect l="0" t="20960" r="72073" b="59127"/>
          <a:stretch/>
        </p:blipFill>
        <p:spPr bwMode="auto">
          <a:xfrm flipH="0" flipV="0">
            <a:off x="2905720" y="2489546"/>
            <a:ext cx="3945115" cy="23486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156143" name="Title 1"/>
          <p:cNvSpPr>
            <a:spLocks noGrp="1"/>
          </p:cNvSpPr>
          <p:nvPr>
            <p:ph type="title"/>
          </p:nvPr>
        </p:nvSpPr>
        <p:spPr bwMode="auto">
          <a:xfrm>
            <a:off x="457200" y="215379"/>
            <a:ext cx="8229600" cy="1143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en-US" sz="2600" b="1" i="0" u="none" strike="noStrike" cap="none" spc="0">
                <a:solidFill>
                  <a:schemeClr val="tx2">
                    <a:lumMod val="75000"/>
                  </a:schemeClr>
                </a:solidFill>
                <a:latin typeface="Century Gothic"/>
                <a:ea typeface="Century Gothic"/>
                <a:cs typeface="Century Gothic"/>
              </a:rPr>
              <a:t>Question 1</a:t>
            </a:r>
            <a:endParaRPr sz="2600"/>
          </a:p>
        </p:txBody>
      </p:sp>
      <p:sp>
        <p:nvSpPr>
          <p:cNvPr id="1413970846" name=""/>
          <p:cNvSpPr txBox="1"/>
          <p:nvPr/>
        </p:nvSpPr>
        <p:spPr bwMode="auto">
          <a:xfrm flipH="0" flipV="0">
            <a:off x="457200" y="1142998"/>
            <a:ext cx="4689951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/>
              <a:t>pre-order: </a:t>
            </a:r>
            <a:r>
              <a:rPr b="1">
                <a:highlight>
                  <a:srgbClr val="FFFF00"/>
                </a:highlight>
              </a:rPr>
              <a:t>A</a:t>
            </a:r>
            <a:r>
              <a:rPr/>
              <a:t>, B, C, D, E, </a:t>
            </a:r>
            <a:r>
              <a:rPr b="1">
                <a:highlight>
                  <a:srgbClr val="FFFF00"/>
                </a:highlight>
              </a:rPr>
              <a:t>F, G</a:t>
            </a:r>
            <a:endParaRPr/>
          </a:p>
          <a:p>
            <a:pPr algn="l">
              <a:defRPr/>
            </a:pPr>
            <a:r>
              <a:rPr/>
              <a:t>inorder: C, B, E, D, </a:t>
            </a:r>
            <a:r>
              <a:rPr b="1">
                <a:highlight>
                  <a:srgbClr val="FFFF00"/>
                </a:highlight>
              </a:rPr>
              <a:t>A</a:t>
            </a:r>
            <a:r>
              <a:rPr/>
              <a:t>, </a:t>
            </a:r>
            <a:r>
              <a:rPr b="1">
                <a:highlight>
                  <a:srgbClr val="FFFF00"/>
                </a:highlight>
              </a:rPr>
              <a:t>F, G</a:t>
            </a:r>
            <a:endParaRPr/>
          </a:p>
        </p:txBody>
      </p:sp>
      <p:pic>
        <p:nvPicPr>
          <p:cNvPr id="120994973" name=""/>
          <p:cNvPicPr>
            <a:picLocks noChangeAspect="1"/>
          </p:cNvPicPr>
          <p:nvPr/>
        </p:nvPicPr>
        <p:blipFill>
          <a:blip r:embed="rId3"/>
          <a:srcRect l="29279" t="20960" r="42793" b="59127"/>
          <a:stretch/>
        </p:blipFill>
        <p:spPr bwMode="auto">
          <a:xfrm flipH="0" flipV="0">
            <a:off x="2905720" y="2489546"/>
            <a:ext cx="3945115" cy="23486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46766815" name="Title 1"/>
          <p:cNvSpPr>
            <a:spLocks noGrp="1"/>
          </p:cNvSpPr>
          <p:nvPr>
            <p:ph type="title"/>
          </p:nvPr>
        </p:nvSpPr>
        <p:spPr bwMode="auto">
          <a:xfrm>
            <a:off x="457200" y="215379"/>
            <a:ext cx="8229600" cy="1143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en-US" sz="2600" b="1" i="0" u="none" strike="noStrike" cap="none" spc="0">
                <a:solidFill>
                  <a:schemeClr val="tx2">
                    <a:lumMod val="75000"/>
                  </a:schemeClr>
                </a:solidFill>
                <a:latin typeface="Century Gothic"/>
                <a:ea typeface="Century Gothic"/>
                <a:cs typeface="Century Gothic"/>
              </a:rPr>
              <a:t>Question 1</a:t>
            </a:r>
            <a:endParaRPr sz="2600"/>
          </a:p>
        </p:txBody>
      </p:sp>
      <p:sp>
        <p:nvSpPr>
          <p:cNvPr id="657989155" name=""/>
          <p:cNvSpPr txBox="1"/>
          <p:nvPr/>
        </p:nvSpPr>
        <p:spPr bwMode="auto">
          <a:xfrm flipH="0" flipV="0">
            <a:off x="457200" y="1142998"/>
            <a:ext cx="4689950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/>
              <a:t>pre-order: </a:t>
            </a:r>
            <a:r>
              <a:rPr b="1">
                <a:highlight>
                  <a:srgbClr val="FFFF00"/>
                </a:highlight>
              </a:rPr>
              <a:t>A</a:t>
            </a:r>
            <a:r>
              <a:rPr/>
              <a:t>, B, C, D, E, </a:t>
            </a:r>
            <a:r>
              <a:rPr b="1">
                <a:highlight>
                  <a:srgbClr val="FFFF00"/>
                </a:highlight>
              </a:rPr>
              <a:t>F, G</a:t>
            </a:r>
            <a:endParaRPr/>
          </a:p>
          <a:p>
            <a:pPr algn="l">
              <a:defRPr/>
            </a:pPr>
            <a:r>
              <a:rPr/>
              <a:t>inorder: C, B, E, D, </a:t>
            </a:r>
            <a:r>
              <a:rPr b="1">
                <a:highlight>
                  <a:srgbClr val="FFFF00"/>
                </a:highlight>
              </a:rPr>
              <a:t>A</a:t>
            </a:r>
            <a:r>
              <a:rPr/>
              <a:t>, </a:t>
            </a:r>
            <a:r>
              <a:rPr b="1">
                <a:highlight>
                  <a:srgbClr val="FFFF00"/>
                </a:highlight>
              </a:rPr>
              <a:t>F, G</a:t>
            </a:r>
            <a:endParaRPr/>
          </a:p>
        </p:txBody>
      </p:sp>
      <p:pic>
        <p:nvPicPr>
          <p:cNvPr id="808230756" name=""/>
          <p:cNvPicPr>
            <a:picLocks noChangeAspect="1"/>
          </p:cNvPicPr>
          <p:nvPr/>
        </p:nvPicPr>
        <p:blipFill>
          <a:blip r:embed="rId3"/>
          <a:srcRect l="-338" t="43306" r="68240" b="29013"/>
          <a:stretch/>
        </p:blipFill>
        <p:spPr bwMode="auto">
          <a:xfrm flipH="0" flipV="0">
            <a:off x="2316677" y="2489546"/>
            <a:ext cx="4534159" cy="32645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2713293" name="Title 1"/>
          <p:cNvSpPr>
            <a:spLocks noGrp="1"/>
          </p:cNvSpPr>
          <p:nvPr>
            <p:ph type="title"/>
          </p:nvPr>
        </p:nvSpPr>
        <p:spPr bwMode="auto">
          <a:xfrm>
            <a:off x="457200" y="215379"/>
            <a:ext cx="8229600" cy="1143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en-US" sz="2600" b="1" i="0" u="none" strike="noStrike" cap="none" spc="0">
                <a:solidFill>
                  <a:schemeClr val="tx2">
                    <a:lumMod val="75000"/>
                  </a:schemeClr>
                </a:solidFill>
                <a:latin typeface="Century Gothic"/>
                <a:ea typeface="Century Gothic"/>
                <a:cs typeface="Century Gothic"/>
              </a:rPr>
              <a:t>Question 1</a:t>
            </a:r>
            <a:endParaRPr sz="2600"/>
          </a:p>
        </p:txBody>
      </p:sp>
      <p:sp>
        <p:nvSpPr>
          <p:cNvPr id="1511202140" name=""/>
          <p:cNvSpPr txBox="1"/>
          <p:nvPr/>
        </p:nvSpPr>
        <p:spPr bwMode="auto">
          <a:xfrm flipH="0" flipV="0">
            <a:off x="457200" y="1142998"/>
            <a:ext cx="4694270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/>
              <a:t>pre-order: </a:t>
            </a:r>
            <a:r>
              <a:rPr b="1">
                <a:highlight>
                  <a:srgbClr val="FFFF00"/>
                </a:highlight>
              </a:rPr>
              <a:t>A</a:t>
            </a:r>
            <a:r>
              <a:rPr/>
              <a:t>, </a:t>
            </a:r>
            <a:r>
              <a:rPr b="1">
                <a:highlight>
                  <a:srgbClr val="00FF00"/>
                </a:highlight>
              </a:rPr>
              <a:t>B</a:t>
            </a:r>
            <a:r>
              <a:rPr/>
              <a:t>, </a:t>
            </a:r>
            <a:r>
              <a:rPr b="1">
                <a:highlight>
                  <a:srgbClr val="00FF00"/>
                </a:highlight>
              </a:rPr>
              <a:t>C</a:t>
            </a:r>
            <a:r>
              <a:rPr>
                <a:highlight>
                  <a:srgbClr val="00FF00"/>
                </a:highlight>
              </a:rPr>
              <a:t>, </a:t>
            </a:r>
            <a:r>
              <a:rPr b="1">
                <a:highlight>
                  <a:srgbClr val="00FF00"/>
                </a:highlight>
              </a:rPr>
              <a:t>D</a:t>
            </a:r>
            <a:r>
              <a:rPr/>
              <a:t>, E, </a:t>
            </a:r>
            <a:r>
              <a:rPr b="1">
                <a:highlight>
                  <a:srgbClr val="FFFF00"/>
                </a:highlight>
              </a:rPr>
              <a:t>F, G</a:t>
            </a:r>
            <a:endParaRPr/>
          </a:p>
          <a:p>
            <a:pPr algn="l">
              <a:defRPr/>
            </a:pPr>
            <a:r>
              <a:rPr/>
              <a:t>inorder: </a:t>
            </a:r>
            <a:r>
              <a:rPr b="1">
                <a:highlight>
                  <a:srgbClr val="00FF00"/>
                </a:highlight>
              </a:rPr>
              <a:t>C</a:t>
            </a:r>
            <a:r>
              <a:rPr/>
              <a:t>, </a:t>
            </a:r>
            <a:r>
              <a:rPr b="1">
                <a:highlight>
                  <a:srgbClr val="00FF00"/>
                </a:highlight>
              </a:rPr>
              <a:t>B</a:t>
            </a:r>
            <a:r>
              <a:rPr/>
              <a:t>, E, </a:t>
            </a:r>
            <a:r>
              <a:rPr b="1">
                <a:highlight>
                  <a:srgbClr val="00FF00"/>
                </a:highlight>
              </a:rPr>
              <a:t>D</a:t>
            </a:r>
            <a:r>
              <a:rPr/>
              <a:t>, </a:t>
            </a:r>
            <a:r>
              <a:rPr b="1">
                <a:highlight>
                  <a:srgbClr val="FFFF00"/>
                </a:highlight>
              </a:rPr>
              <a:t>A</a:t>
            </a:r>
            <a:r>
              <a:rPr/>
              <a:t>, </a:t>
            </a:r>
            <a:r>
              <a:rPr b="1">
                <a:highlight>
                  <a:srgbClr val="FFFF00"/>
                </a:highlight>
              </a:rPr>
              <a:t>F, G</a:t>
            </a:r>
            <a:endParaRPr/>
          </a:p>
        </p:txBody>
      </p:sp>
      <p:pic>
        <p:nvPicPr>
          <p:cNvPr id="263684091" name=""/>
          <p:cNvPicPr>
            <a:picLocks noChangeAspect="1"/>
          </p:cNvPicPr>
          <p:nvPr/>
        </p:nvPicPr>
        <p:blipFill>
          <a:blip r:embed="rId3"/>
          <a:srcRect l="33515" t="43306" r="34384" b="29013"/>
          <a:stretch/>
        </p:blipFill>
        <p:spPr bwMode="auto">
          <a:xfrm flipH="0" flipV="0">
            <a:off x="2316677" y="2489546"/>
            <a:ext cx="4534158" cy="32645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7530999" name="Title 1"/>
          <p:cNvSpPr>
            <a:spLocks noGrp="1"/>
          </p:cNvSpPr>
          <p:nvPr>
            <p:ph type="title"/>
          </p:nvPr>
        </p:nvSpPr>
        <p:spPr bwMode="auto">
          <a:xfrm>
            <a:off x="457200" y="215379"/>
            <a:ext cx="8229600" cy="1143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en-US" sz="2600" b="1" i="0" u="none" strike="noStrike" cap="none" spc="0">
                <a:solidFill>
                  <a:schemeClr val="tx2">
                    <a:lumMod val="75000"/>
                  </a:schemeClr>
                </a:solidFill>
                <a:latin typeface="Century Gothic"/>
                <a:ea typeface="Century Gothic"/>
                <a:cs typeface="Century Gothic"/>
              </a:rPr>
              <a:t>Question 1</a:t>
            </a:r>
            <a:endParaRPr sz="2600"/>
          </a:p>
        </p:txBody>
      </p:sp>
      <p:sp>
        <p:nvSpPr>
          <p:cNvPr id="1649449558" name=""/>
          <p:cNvSpPr txBox="1"/>
          <p:nvPr/>
        </p:nvSpPr>
        <p:spPr bwMode="auto">
          <a:xfrm flipH="0" flipV="0">
            <a:off x="457200" y="1142998"/>
            <a:ext cx="4694629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/>
              <a:t>pre-order: </a:t>
            </a:r>
            <a:r>
              <a:rPr b="1">
                <a:highlight>
                  <a:srgbClr val="FFFF00"/>
                </a:highlight>
              </a:rPr>
              <a:t>A</a:t>
            </a:r>
            <a:r>
              <a:rPr/>
              <a:t>, </a:t>
            </a:r>
            <a:r>
              <a:rPr b="1">
                <a:highlight>
                  <a:srgbClr val="00FF00"/>
                </a:highlight>
              </a:rPr>
              <a:t>B</a:t>
            </a:r>
            <a:r>
              <a:rPr/>
              <a:t>, </a:t>
            </a:r>
            <a:r>
              <a:rPr b="1">
                <a:highlight>
                  <a:srgbClr val="00FF00"/>
                </a:highlight>
              </a:rPr>
              <a:t>C</a:t>
            </a:r>
            <a:r>
              <a:rPr>
                <a:highlight>
                  <a:srgbClr val="00FF00"/>
                </a:highlight>
              </a:rPr>
              <a:t>, </a:t>
            </a:r>
            <a:r>
              <a:rPr b="1">
                <a:highlight>
                  <a:srgbClr val="FF00FF"/>
                </a:highlight>
              </a:rPr>
              <a:t>D</a:t>
            </a:r>
            <a:r>
              <a:rPr/>
              <a:t>, E, </a:t>
            </a:r>
            <a:r>
              <a:rPr b="1">
                <a:highlight>
                  <a:srgbClr val="FFFF00"/>
                </a:highlight>
              </a:rPr>
              <a:t>F, G</a:t>
            </a:r>
            <a:endParaRPr/>
          </a:p>
          <a:p>
            <a:pPr algn="l">
              <a:defRPr/>
            </a:pPr>
            <a:r>
              <a:rPr/>
              <a:t>inorder: </a:t>
            </a:r>
            <a:r>
              <a:rPr b="1">
                <a:highlight>
                  <a:srgbClr val="00FF00"/>
                </a:highlight>
              </a:rPr>
              <a:t>C</a:t>
            </a:r>
            <a:r>
              <a:rPr/>
              <a:t>, </a:t>
            </a:r>
            <a:r>
              <a:rPr b="1">
                <a:highlight>
                  <a:srgbClr val="00FF00"/>
                </a:highlight>
              </a:rPr>
              <a:t>B</a:t>
            </a:r>
            <a:r>
              <a:rPr/>
              <a:t>, E, </a:t>
            </a:r>
            <a:r>
              <a:rPr b="1">
                <a:highlight>
                  <a:srgbClr val="00FF00"/>
                </a:highlight>
              </a:rPr>
              <a:t>D</a:t>
            </a:r>
            <a:r>
              <a:rPr/>
              <a:t>, </a:t>
            </a:r>
            <a:r>
              <a:rPr b="1">
                <a:highlight>
                  <a:srgbClr val="FFFF00"/>
                </a:highlight>
              </a:rPr>
              <a:t>A</a:t>
            </a:r>
            <a:r>
              <a:rPr/>
              <a:t>, </a:t>
            </a:r>
            <a:r>
              <a:rPr b="1">
                <a:highlight>
                  <a:srgbClr val="FFFF00"/>
                </a:highlight>
              </a:rPr>
              <a:t>F, G</a:t>
            </a:r>
            <a:endParaRPr/>
          </a:p>
        </p:txBody>
      </p:sp>
      <p:pic>
        <p:nvPicPr>
          <p:cNvPr id="1952510294" name=""/>
          <p:cNvPicPr>
            <a:picLocks noChangeAspect="1"/>
          </p:cNvPicPr>
          <p:nvPr/>
        </p:nvPicPr>
        <p:blipFill>
          <a:blip r:embed="rId3"/>
          <a:srcRect l="68431" t="43361" r="-530" b="28958"/>
          <a:stretch/>
        </p:blipFill>
        <p:spPr bwMode="auto">
          <a:xfrm flipH="0" flipV="0">
            <a:off x="2316677" y="2489546"/>
            <a:ext cx="4534158" cy="32645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1733789" name="Title 1"/>
          <p:cNvSpPr>
            <a:spLocks noGrp="1"/>
          </p:cNvSpPr>
          <p:nvPr>
            <p:ph type="title"/>
          </p:nvPr>
        </p:nvSpPr>
        <p:spPr bwMode="auto">
          <a:xfrm>
            <a:off x="457200" y="215379"/>
            <a:ext cx="8229600" cy="1143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en-US" sz="2600" b="1" i="0" u="none" strike="noStrike" cap="none" spc="0">
                <a:solidFill>
                  <a:schemeClr val="tx2">
                    <a:lumMod val="75000"/>
                  </a:schemeClr>
                </a:solidFill>
                <a:latin typeface="Century Gothic"/>
                <a:ea typeface="Century Gothic"/>
                <a:cs typeface="Century Gothic"/>
              </a:rPr>
              <a:t>Question 1</a:t>
            </a:r>
            <a:endParaRPr sz="2600"/>
          </a:p>
        </p:txBody>
      </p:sp>
      <p:sp>
        <p:nvSpPr>
          <p:cNvPr id="1188846045" name=""/>
          <p:cNvSpPr txBox="1"/>
          <p:nvPr/>
        </p:nvSpPr>
        <p:spPr bwMode="auto">
          <a:xfrm flipH="0" flipV="0">
            <a:off x="457200" y="1142998"/>
            <a:ext cx="4695348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/>
              <a:t>pre-order: </a:t>
            </a:r>
            <a:r>
              <a:rPr b="1">
                <a:highlight>
                  <a:srgbClr val="FFFF00"/>
                </a:highlight>
              </a:rPr>
              <a:t>A</a:t>
            </a:r>
            <a:r>
              <a:rPr/>
              <a:t>, </a:t>
            </a:r>
            <a:r>
              <a:rPr b="1">
                <a:highlight>
                  <a:srgbClr val="00FF00"/>
                </a:highlight>
              </a:rPr>
              <a:t>B</a:t>
            </a:r>
            <a:r>
              <a:rPr/>
              <a:t>, </a:t>
            </a:r>
            <a:r>
              <a:rPr b="1">
                <a:highlight>
                  <a:srgbClr val="00FF00"/>
                </a:highlight>
              </a:rPr>
              <a:t>C</a:t>
            </a:r>
            <a:r>
              <a:rPr>
                <a:highlight>
                  <a:srgbClr val="00FF00"/>
                </a:highlight>
              </a:rPr>
              <a:t>, </a:t>
            </a:r>
            <a:r>
              <a:rPr b="1">
                <a:highlight>
                  <a:srgbClr val="FF00FF"/>
                </a:highlight>
              </a:rPr>
              <a:t>D</a:t>
            </a:r>
            <a:r>
              <a:rPr/>
              <a:t>, E, </a:t>
            </a:r>
            <a:r>
              <a:rPr b="1">
                <a:highlight>
                  <a:srgbClr val="FFFF00"/>
                </a:highlight>
              </a:rPr>
              <a:t>F, G</a:t>
            </a:r>
            <a:endParaRPr/>
          </a:p>
          <a:p>
            <a:pPr algn="l">
              <a:defRPr/>
            </a:pPr>
            <a:r>
              <a:rPr/>
              <a:t>inorder: </a:t>
            </a:r>
            <a:r>
              <a:rPr b="1">
                <a:highlight>
                  <a:srgbClr val="00FF00"/>
                </a:highlight>
              </a:rPr>
              <a:t>C</a:t>
            </a:r>
            <a:r>
              <a:rPr/>
              <a:t>, </a:t>
            </a:r>
            <a:r>
              <a:rPr b="1">
                <a:highlight>
                  <a:srgbClr val="00FF00"/>
                </a:highlight>
              </a:rPr>
              <a:t>B</a:t>
            </a:r>
            <a:r>
              <a:rPr/>
              <a:t>, </a:t>
            </a:r>
            <a:r>
              <a:rPr b="1">
                <a:highlight>
                  <a:srgbClr val="FF00FF"/>
                </a:highlight>
              </a:rPr>
              <a:t>E</a:t>
            </a:r>
            <a:r>
              <a:rPr/>
              <a:t>, </a:t>
            </a:r>
            <a:r>
              <a:rPr b="1">
                <a:highlight>
                  <a:srgbClr val="00FF00"/>
                </a:highlight>
              </a:rPr>
              <a:t>D</a:t>
            </a:r>
            <a:r>
              <a:rPr/>
              <a:t>, </a:t>
            </a:r>
            <a:r>
              <a:rPr b="1">
                <a:highlight>
                  <a:srgbClr val="FFFF00"/>
                </a:highlight>
              </a:rPr>
              <a:t>A</a:t>
            </a:r>
            <a:r>
              <a:rPr/>
              <a:t>, </a:t>
            </a:r>
            <a:r>
              <a:rPr b="1">
                <a:highlight>
                  <a:srgbClr val="FFFF00"/>
                </a:highlight>
              </a:rPr>
              <a:t>F, G</a:t>
            </a:r>
            <a:endParaRPr/>
          </a:p>
        </p:txBody>
      </p:sp>
      <p:pic>
        <p:nvPicPr>
          <p:cNvPr id="1786507729" name=""/>
          <p:cNvPicPr>
            <a:picLocks noChangeAspect="1"/>
          </p:cNvPicPr>
          <p:nvPr/>
        </p:nvPicPr>
        <p:blipFill>
          <a:blip r:embed="rId3"/>
          <a:srcRect l="1877" t="72318" r="66023" b="0"/>
          <a:stretch/>
        </p:blipFill>
        <p:spPr bwMode="auto">
          <a:xfrm flipH="0" flipV="0">
            <a:off x="2316677" y="2489546"/>
            <a:ext cx="4534158" cy="32645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5151644" name="Title 1"/>
          <p:cNvSpPr>
            <a:spLocks noGrp="1"/>
          </p:cNvSpPr>
          <p:nvPr>
            <p:ph type="title"/>
          </p:nvPr>
        </p:nvSpPr>
        <p:spPr bwMode="auto">
          <a:xfrm>
            <a:off x="457200" y="215379"/>
            <a:ext cx="8229600" cy="1143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en-US" sz="2600" b="1" i="0" u="none" strike="noStrike" cap="none" spc="0">
                <a:solidFill>
                  <a:schemeClr val="tx2">
                    <a:lumMod val="75000"/>
                  </a:schemeClr>
                </a:solidFill>
                <a:latin typeface="Century Gothic"/>
                <a:ea typeface="Century Gothic"/>
                <a:cs typeface="Century Gothic"/>
              </a:rPr>
              <a:t>Question 2</a:t>
            </a:r>
            <a:endParaRPr sz="2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7409437" name="Title 1"/>
          <p:cNvSpPr>
            <a:spLocks noGrp="1"/>
          </p:cNvSpPr>
          <p:nvPr>
            <p:ph type="title"/>
          </p:nvPr>
        </p:nvSpPr>
        <p:spPr bwMode="auto">
          <a:xfrm>
            <a:off x="457200" y="215379"/>
            <a:ext cx="8229600" cy="1143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en-US" sz="2600" b="1" i="0" u="none" strike="noStrike" cap="none" spc="0">
                <a:solidFill>
                  <a:schemeClr val="tx2">
                    <a:lumMod val="75000"/>
                  </a:schemeClr>
                </a:solidFill>
                <a:latin typeface="Century Gothic"/>
                <a:ea typeface="Century Gothic"/>
                <a:cs typeface="Century Gothic"/>
              </a:rPr>
              <a:t>Question 2</a:t>
            </a:r>
            <a:endParaRPr sz="2600"/>
          </a:p>
        </p:txBody>
      </p:sp>
      <p:pic>
        <p:nvPicPr>
          <p:cNvPr id="185396312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07294" y="1034400"/>
            <a:ext cx="7457276" cy="39889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6062897" name="Title 1"/>
          <p:cNvSpPr>
            <a:spLocks noGrp="1"/>
          </p:cNvSpPr>
          <p:nvPr>
            <p:ph type="title"/>
          </p:nvPr>
        </p:nvSpPr>
        <p:spPr bwMode="auto">
          <a:xfrm>
            <a:off x="457200" y="215379"/>
            <a:ext cx="8229600" cy="1143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en-US" sz="2600" b="1" i="0" u="none" strike="noStrike" cap="none" spc="0">
                <a:solidFill>
                  <a:schemeClr val="tx2">
                    <a:lumMod val="75000"/>
                  </a:schemeClr>
                </a:solidFill>
                <a:latin typeface="Century Gothic"/>
                <a:ea typeface="Century Gothic"/>
                <a:cs typeface="Century Gothic"/>
              </a:rPr>
              <a:t>Question 2</a:t>
            </a:r>
            <a:endParaRPr sz="2600"/>
          </a:p>
        </p:txBody>
      </p:sp>
      <p:pic>
        <p:nvPicPr>
          <p:cNvPr id="900216690" name=""/>
          <p:cNvPicPr>
            <a:picLocks noChangeAspect="1"/>
          </p:cNvPicPr>
          <p:nvPr/>
        </p:nvPicPr>
        <p:blipFill>
          <a:blip r:embed="rId3"/>
          <a:srcRect l="0" t="0" r="0" b="57401"/>
          <a:stretch/>
        </p:blipFill>
        <p:spPr bwMode="auto">
          <a:xfrm flipH="0" flipV="0">
            <a:off x="307293" y="1034400"/>
            <a:ext cx="7457275" cy="1699231"/>
          </a:xfrm>
          <a:prstGeom prst="rect">
            <a:avLst/>
          </a:prstGeom>
        </p:spPr>
      </p:pic>
      <p:pic>
        <p:nvPicPr>
          <p:cNvPr id="2036990843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2574060" y="2838015"/>
            <a:ext cx="3995879" cy="33552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1973612" name="Title 1"/>
          <p:cNvSpPr>
            <a:spLocks noGrp="1"/>
          </p:cNvSpPr>
          <p:nvPr>
            <p:ph type="title"/>
          </p:nvPr>
        </p:nvSpPr>
        <p:spPr bwMode="auto">
          <a:xfrm>
            <a:off x="457200" y="215379"/>
            <a:ext cx="8229600" cy="1143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en-US" sz="2600" b="1" i="0" u="none" strike="noStrike" cap="none" spc="0">
                <a:solidFill>
                  <a:schemeClr val="tx2">
                    <a:lumMod val="75000"/>
                  </a:schemeClr>
                </a:solidFill>
                <a:latin typeface="Century Gothic"/>
                <a:ea typeface="Century Gothic"/>
                <a:cs typeface="Century Gothic"/>
              </a:rPr>
              <a:t>Question 2</a:t>
            </a:r>
            <a:endParaRPr sz="2600"/>
          </a:p>
        </p:txBody>
      </p:sp>
      <p:pic>
        <p:nvPicPr>
          <p:cNvPr id="322182673" name=""/>
          <p:cNvPicPr>
            <a:picLocks noChangeAspect="1"/>
          </p:cNvPicPr>
          <p:nvPr/>
        </p:nvPicPr>
        <p:blipFill>
          <a:blip r:embed="rId3"/>
          <a:srcRect l="0" t="0" r="0" b="57401"/>
          <a:stretch/>
        </p:blipFill>
        <p:spPr bwMode="auto">
          <a:xfrm flipH="0" flipV="0">
            <a:off x="307292" y="1034399"/>
            <a:ext cx="7457274" cy="1699230"/>
          </a:xfrm>
          <a:prstGeom prst="rect">
            <a:avLst/>
          </a:prstGeom>
        </p:spPr>
      </p:pic>
      <p:pic>
        <p:nvPicPr>
          <p:cNvPr id="150788000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9333" y="2838014"/>
            <a:ext cx="3995878" cy="3355234"/>
          </a:xfrm>
          <a:prstGeom prst="rect">
            <a:avLst/>
          </a:prstGeom>
        </p:spPr>
      </p:pic>
      <p:pic>
        <p:nvPicPr>
          <p:cNvPr id="1986923490" name=""/>
          <p:cNvPicPr>
            <a:picLocks noChangeAspect="1"/>
          </p:cNvPicPr>
          <p:nvPr/>
        </p:nvPicPr>
        <p:blipFill>
          <a:blip r:embed="rId5"/>
          <a:srcRect l="0" t="0" r="0" b="90677"/>
          <a:stretch/>
        </p:blipFill>
        <p:spPr bwMode="auto">
          <a:xfrm flipH="0" flipV="0">
            <a:off x="5032460" y="3732799"/>
            <a:ext cx="3368637" cy="1565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1606487" name="Title 1"/>
          <p:cNvSpPr>
            <a:spLocks noGrp="1"/>
          </p:cNvSpPr>
          <p:nvPr>
            <p:ph type="title"/>
          </p:nvPr>
        </p:nvSpPr>
        <p:spPr bwMode="auto">
          <a:xfrm>
            <a:off x="1943100" y="514131"/>
            <a:ext cx="5257800" cy="609599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3200" b="1">
                <a:solidFill>
                  <a:schemeClr val="tx2">
                    <a:lumMod val="75000"/>
                  </a:schemeClr>
                </a:solidFill>
                <a:latin typeface="Century Gothic"/>
              </a:rPr>
              <a:t>Slides and Source-code</a:t>
            </a:r>
            <a:endParaRPr lang="en-SG" sz="3200" b="1">
              <a:solidFill>
                <a:schemeClr val="tx2">
                  <a:lumMod val="75000"/>
                </a:schemeClr>
              </a:solidFill>
              <a:latin typeface="Century Gothic"/>
            </a:endParaRPr>
          </a:p>
        </p:txBody>
      </p:sp>
      <p:sp>
        <p:nvSpPr>
          <p:cNvPr id="1197454708" name="TextBox 2"/>
          <p:cNvSpPr txBox="1"/>
          <p:nvPr/>
        </p:nvSpPr>
        <p:spPr bwMode="auto">
          <a:xfrm>
            <a:off x="5555475" y="5201644"/>
            <a:ext cx="2715005" cy="42707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Source code</a:t>
            </a:r>
            <a:endParaRPr lang="en-US" sz="11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algn="ctr">
              <a:defRPr/>
            </a:pPr>
            <a:r>
              <a:rPr lang="en-US" sz="11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3" tooltip="https://git.broderlands.com/explore/repos"/>
              </a:rPr>
              <a:t>https://git.broderlands.com/explore/repos</a:t>
            </a:r>
            <a:endParaRPr sz="1100"/>
          </a:p>
        </p:txBody>
      </p:sp>
      <p:sp>
        <p:nvSpPr>
          <p:cNvPr id="1456189684" name="TextBox 2"/>
          <p:cNvSpPr txBox="1"/>
          <p:nvPr/>
        </p:nvSpPr>
        <p:spPr bwMode="auto">
          <a:xfrm>
            <a:off x="710431" y="5243011"/>
            <a:ext cx="3723994" cy="42707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Slides</a:t>
            </a:r>
            <a:endParaRPr sz="11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ctr">
              <a:defRPr/>
            </a:pPr>
            <a:r>
              <a:rPr lang="en-US" sz="11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4" tooltip="https://nextcloud.broderlands.com/s/DcEMamAczQbkYxJ"/>
              </a:rPr>
              <a:t>https://nextcloud.broderlands.com/s/DcEMamAczQbkYxJ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543548247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4873842" y="1132930"/>
            <a:ext cx="4077914" cy="4077914"/>
          </a:xfrm>
          <a:prstGeom prst="rect">
            <a:avLst/>
          </a:prstGeom>
        </p:spPr>
      </p:pic>
      <p:pic>
        <p:nvPicPr>
          <p:cNvPr id="836208589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533966" y="1166087"/>
            <a:ext cx="4076924" cy="40769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4623840" name="Title 1"/>
          <p:cNvSpPr>
            <a:spLocks noGrp="1"/>
          </p:cNvSpPr>
          <p:nvPr>
            <p:ph type="title"/>
          </p:nvPr>
        </p:nvSpPr>
        <p:spPr bwMode="auto">
          <a:xfrm>
            <a:off x="457200" y="215379"/>
            <a:ext cx="8229600" cy="1143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en-US" sz="2600" b="1" i="0" u="none" strike="noStrike" cap="none" spc="0">
                <a:solidFill>
                  <a:schemeClr val="tx2">
                    <a:lumMod val="75000"/>
                  </a:schemeClr>
                </a:solidFill>
                <a:latin typeface="Century Gothic"/>
                <a:ea typeface="Century Gothic"/>
                <a:cs typeface="Century Gothic"/>
              </a:rPr>
              <a:t>Question 2</a:t>
            </a:r>
            <a:endParaRPr sz="2600"/>
          </a:p>
        </p:txBody>
      </p:sp>
      <p:pic>
        <p:nvPicPr>
          <p:cNvPr id="134983218" name=""/>
          <p:cNvPicPr>
            <a:picLocks noChangeAspect="1"/>
          </p:cNvPicPr>
          <p:nvPr/>
        </p:nvPicPr>
        <p:blipFill>
          <a:blip r:embed="rId3"/>
          <a:srcRect l="0" t="0" r="0" b="57401"/>
          <a:stretch/>
        </p:blipFill>
        <p:spPr bwMode="auto">
          <a:xfrm flipH="0" flipV="0">
            <a:off x="307292" y="1034399"/>
            <a:ext cx="7457274" cy="1699230"/>
          </a:xfrm>
          <a:prstGeom prst="rect">
            <a:avLst/>
          </a:prstGeom>
        </p:spPr>
      </p:pic>
      <p:pic>
        <p:nvPicPr>
          <p:cNvPr id="195238158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9332" y="2838014"/>
            <a:ext cx="3995878" cy="3355234"/>
          </a:xfrm>
          <a:prstGeom prst="rect">
            <a:avLst/>
          </a:prstGeom>
        </p:spPr>
      </p:pic>
      <p:pic>
        <p:nvPicPr>
          <p:cNvPr id="866182814" name=""/>
          <p:cNvPicPr>
            <a:picLocks noChangeAspect="1"/>
          </p:cNvPicPr>
          <p:nvPr/>
        </p:nvPicPr>
        <p:blipFill>
          <a:blip r:embed="rId5"/>
          <a:srcRect l="0" t="11421" r="0" b="79255"/>
          <a:stretch/>
        </p:blipFill>
        <p:spPr bwMode="auto">
          <a:xfrm flipH="0" flipV="0">
            <a:off x="5032460" y="3732798"/>
            <a:ext cx="3368637" cy="15656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6709823" name="Title 1"/>
          <p:cNvSpPr>
            <a:spLocks noGrp="1"/>
          </p:cNvSpPr>
          <p:nvPr>
            <p:ph type="title"/>
          </p:nvPr>
        </p:nvSpPr>
        <p:spPr bwMode="auto">
          <a:xfrm>
            <a:off x="457200" y="215379"/>
            <a:ext cx="8229600" cy="1143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en-US" sz="2600" b="1" i="0" u="none" strike="noStrike" cap="none" spc="0">
                <a:solidFill>
                  <a:schemeClr val="tx2">
                    <a:lumMod val="75000"/>
                  </a:schemeClr>
                </a:solidFill>
                <a:latin typeface="Century Gothic"/>
                <a:ea typeface="Century Gothic"/>
                <a:cs typeface="Century Gothic"/>
              </a:rPr>
              <a:t>Question 2</a:t>
            </a:r>
            <a:endParaRPr sz="2600"/>
          </a:p>
        </p:txBody>
      </p:sp>
      <p:pic>
        <p:nvPicPr>
          <p:cNvPr id="754880771" name=""/>
          <p:cNvPicPr>
            <a:picLocks noChangeAspect="1"/>
          </p:cNvPicPr>
          <p:nvPr/>
        </p:nvPicPr>
        <p:blipFill>
          <a:blip r:embed="rId3"/>
          <a:srcRect l="0" t="0" r="0" b="57401"/>
          <a:stretch/>
        </p:blipFill>
        <p:spPr bwMode="auto">
          <a:xfrm flipH="0" flipV="0">
            <a:off x="307292" y="1034399"/>
            <a:ext cx="7457274" cy="1699230"/>
          </a:xfrm>
          <a:prstGeom prst="rect">
            <a:avLst/>
          </a:prstGeom>
        </p:spPr>
      </p:pic>
      <p:pic>
        <p:nvPicPr>
          <p:cNvPr id="142550493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9332" y="2838014"/>
            <a:ext cx="3995878" cy="3355234"/>
          </a:xfrm>
          <a:prstGeom prst="rect">
            <a:avLst/>
          </a:prstGeom>
        </p:spPr>
      </p:pic>
      <p:pic>
        <p:nvPicPr>
          <p:cNvPr id="9662178" name=""/>
          <p:cNvPicPr>
            <a:picLocks noChangeAspect="1"/>
          </p:cNvPicPr>
          <p:nvPr/>
        </p:nvPicPr>
        <p:blipFill>
          <a:blip r:embed="rId5"/>
          <a:srcRect l="0" t="22843" r="0" b="67832"/>
          <a:stretch/>
        </p:blipFill>
        <p:spPr bwMode="auto">
          <a:xfrm flipH="0" flipV="0">
            <a:off x="5032460" y="3732798"/>
            <a:ext cx="3368637" cy="15656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1234443" name="Title 1"/>
          <p:cNvSpPr>
            <a:spLocks noGrp="1"/>
          </p:cNvSpPr>
          <p:nvPr>
            <p:ph type="title"/>
          </p:nvPr>
        </p:nvSpPr>
        <p:spPr bwMode="auto">
          <a:xfrm>
            <a:off x="457200" y="215379"/>
            <a:ext cx="8229600" cy="1143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en-US" sz="2600" b="1" i="0" u="none" strike="noStrike" cap="none" spc="0">
                <a:solidFill>
                  <a:schemeClr val="tx2">
                    <a:lumMod val="75000"/>
                  </a:schemeClr>
                </a:solidFill>
                <a:latin typeface="Century Gothic"/>
                <a:ea typeface="Century Gothic"/>
                <a:cs typeface="Century Gothic"/>
              </a:rPr>
              <a:t>Question 2</a:t>
            </a:r>
            <a:endParaRPr sz="2600"/>
          </a:p>
        </p:txBody>
      </p:sp>
      <p:pic>
        <p:nvPicPr>
          <p:cNvPr id="1727914030" name=""/>
          <p:cNvPicPr>
            <a:picLocks noChangeAspect="1"/>
          </p:cNvPicPr>
          <p:nvPr/>
        </p:nvPicPr>
        <p:blipFill>
          <a:blip r:embed="rId3"/>
          <a:srcRect l="0" t="0" r="0" b="57401"/>
          <a:stretch/>
        </p:blipFill>
        <p:spPr bwMode="auto">
          <a:xfrm flipH="0" flipV="0">
            <a:off x="307292" y="1034399"/>
            <a:ext cx="7457274" cy="1699230"/>
          </a:xfrm>
          <a:prstGeom prst="rect">
            <a:avLst/>
          </a:prstGeom>
        </p:spPr>
      </p:pic>
      <p:pic>
        <p:nvPicPr>
          <p:cNvPr id="199604496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9332" y="2838014"/>
            <a:ext cx="3995878" cy="3355234"/>
          </a:xfrm>
          <a:prstGeom prst="rect">
            <a:avLst/>
          </a:prstGeom>
        </p:spPr>
      </p:pic>
      <p:pic>
        <p:nvPicPr>
          <p:cNvPr id="1497942526" name=""/>
          <p:cNvPicPr>
            <a:picLocks noChangeAspect="1"/>
          </p:cNvPicPr>
          <p:nvPr/>
        </p:nvPicPr>
        <p:blipFill>
          <a:blip r:embed="rId5"/>
          <a:srcRect l="0" t="34266" r="0" b="56408"/>
          <a:stretch/>
        </p:blipFill>
        <p:spPr bwMode="auto">
          <a:xfrm flipH="0" flipV="0">
            <a:off x="5032460" y="3732798"/>
            <a:ext cx="3368637" cy="15656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17272466" name="Title 1"/>
          <p:cNvSpPr>
            <a:spLocks noGrp="1"/>
          </p:cNvSpPr>
          <p:nvPr>
            <p:ph type="title"/>
          </p:nvPr>
        </p:nvSpPr>
        <p:spPr bwMode="auto">
          <a:xfrm>
            <a:off x="457200" y="215379"/>
            <a:ext cx="8229600" cy="1143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en-US" sz="2600" b="1" i="0" u="none" strike="noStrike" cap="none" spc="0">
                <a:solidFill>
                  <a:schemeClr val="tx2">
                    <a:lumMod val="75000"/>
                  </a:schemeClr>
                </a:solidFill>
                <a:latin typeface="Century Gothic"/>
                <a:ea typeface="Century Gothic"/>
                <a:cs typeface="Century Gothic"/>
              </a:rPr>
              <a:t>Question 2</a:t>
            </a:r>
            <a:endParaRPr sz="2600"/>
          </a:p>
        </p:txBody>
      </p:sp>
      <p:pic>
        <p:nvPicPr>
          <p:cNvPr id="602075305" name=""/>
          <p:cNvPicPr>
            <a:picLocks noChangeAspect="1"/>
          </p:cNvPicPr>
          <p:nvPr/>
        </p:nvPicPr>
        <p:blipFill>
          <a:blip r:embed="rId3"/>
          <a:srcRect l="0" t="0" r="0" b="57401"/>
          <a:stretch/>
        </p:blipFill>
        <p:spPr bwMode="auto">
          <a:xfrm flipH="0" flipV="0">
            <a:off x="307292" y="1034399"/>
            <a:ext cx="7457274" cy="1699230"/>
          </a:xfrm>
          <a:prstGeom prst="rect">
            <a:avLst/>
          </a:prstGeom>
        </p:spPr>
      </p:pic>
      <p:pic>
        <p:nvPicPr>
          <p:cNvPr id="5686553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9332" y="2838014"/>
            <a:ext cx="3995878" cy="3355234"/>
          </a:xfrm>
          <a:prstGeom prst="rect">
            <a:avLst/>
          </a:prstGeom>
        </p:spPr>
      </p:pic>
      <p:pic>
        <p:nvPicPr>
          <p:cNvPr id="2105500643" name=""/>
          <p:cNvPicPr>
            <a:picLocks noChangeAspect="1"/>
          </p:cNvPicPr>
          <p:nvPr/>
        </p:nvPicPr>
        <p:blipFill>
          <a:blip r:embed="rId5"/>
          <a:srcRect l="0" t="45337" r="0" b="45337"/>
          <a:stretch/>
        </p:blipFill>
        <p:spPr bwMode="auto">
          <a:xfrm flipH="0" flipV="0">
            <a:off x="5032460" y="3732798"/>
            <a:ext cx="3368637" cy="15656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7090520" name="Title 1"/>
          <p:cNvSpPr>
            <a:spLocks noGrp="1"/>
          </p:cNvSpPr>
          <p:nvPr>
            <p:ph type="title"/>
          </p:nvPr>
        </p:nvSpPr>
        <p:spPr bwMode="auto">
          <a:xfrm>
            <a:off x="457200" y="215379"/>
            <a:ext cx="8229600" cy="1143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en-US" sz="2600" b="1" i="0" u="none" strike="noStrike" cap="none" spc="0">
                <a:solidFill>
                  <a:schemeClr val="tx2">
                    <a:lumMod val="75000"/>
                  </a:schemeClr>
                </a:solidFill>
                <a:latin typeface="Century Gothic"/>
                <a:ea typeface="Century Gothic"/>
                <a:cs typeface="Century Gothic"/>
              </a:rPr>
              <a:t>Question 2</a:t>
            </a:r>
            <a:endParaRPr sz="2600"/>
          </a:p>
        </p:txBody>
      </p:sp>
      <p:pic>
        <p:nvPicPr>
          <p:cNvPr id="1300450817" name=""/>
          <p:cNvPicPr>
            <a:picLocks noChangeAspect="1"/>
          </p:cNvPicPr>
          <p:nvPr/>
        </p:nvPicPr>
        <p:blipFill>
          <a:blip r:embed="rId3"/>
          <a:srcRect l="0" t="0" r="0" b="57401"/>
          <a:stretch/>
        </p:blipFill>
        <p:spPr bwMode="auto">
          <a:xfrm flipH="0" flipV="0">
            <a:off x="307292" y="1034399"/>
            <a:ext cx="7457274" cy="1699230"/>
          </a:xfrm>
          <a:prstGeom prst="rect">
            <a:avLst/>
          </a:prstGeom>
        </p:spPr>
      </p:pic>
      <p:pic>
        <p:nvPicPr>
          <p:cNvPr id="93985286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9332" y="2838014"/>
            <a:ext cx="3995878" cy="3355234"/>
          </a:xfrm>
          <a:prstGeom prst="rect">
            <a:avLst/>
          </a:prstGeom>
        </p:spPr>
      </p:pic>
      <p:pic>
        <p:nvPicPr>
          <p:cNvPr id="152755939" name=""/>
          <p:cNvPicPr>
            <a:picLocks noChangeAspect="1"/>
          </p:cNvPicPr>
          <p:nvPr/>
        </p:nvPicPr>
        <p:blipFill>
          <a:blip r:embed="rId5"/>
          <a:srcRect l="0" t="56418" r="0" b="34253"/>
          <a:stretch/>
        </p:blipFill>
        <p:spPr bwMode="auto">
          <a:xfrm flipH="0" flipV="0">
            <a:off x="5032460" y="3484887"/>
            <a:ext cx="3368637" cy="15656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8191176" name="Title 1"/>
          <p:cNvSpPr>
            <a:spLocks noGrp="1"/>
          </p:cNvSpPr>
          <p:nvPr>
            <p:ph type="title"/>
          </p:nvPr>
        </p:nvSpPr>
        <p:spPr bwMode="auto">
          <a:xfrm>
            <a:off x="457200" y="215379"/>
            <a:ext cx="8229600" cy="1143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en-US" sz="2600" b="1" i="0" u="none" strike="noStrike" cap="none" spc="0">
                <a:solidFill>
                  <a:schemeClr val="tx2">
                    <a:lumMod val="75000"/>
                  </a:schemeClr>
                </a:solidFill>
                <a:latin typeface="Century Gothic"/>
                <a:ea typeface="Century Gothic"/>
                <a:cs typeface="Century Gothic"/>
              </a:rPr>
              <a:t>Question 2</a:t>
            </a:r>
            <a:endParaRPr sz="2600"/>
          </a:p>
        </p:txBody>
      </p:sp>
      <p:pic>
        <p:nvPicPr>
          <p:cNvPr id="400687824" name=""/>
          <p:cNvPicPr>
            <a:picLocks noChangeAspect="1"/>
          </p:cNvPicPr>
          <p:nvPr/>
        </p:nvPicPr>
        <p:blipFill>
          <a:blip r:embed="rId3"/>
          <a:srcRect l="0" t="0" r="0" b="57401"/>
          <a:stretch/>
        </p:blipFill>
        <p:spPr bwMode="auto">
          <a:xfrm flipH="0" flipV="0">
            <a:off x="307292" y="1034399"/>
            <a:ext cx="7457274" cy="1699230"/>
          </a:xfrm>
          <a:prstGeom prst="rect">
            <a:avLst/>
          </a:prstGeom>
        </p:spPr>
      </p:pic>
      <p:pic>
        <p:nvPicPr>
          <p:cNvPr id="167959348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9332" y="2838014"/>
            <a:ext cx="3995878" cy="3355234"/>
          </a:xfrm>
          <a:prstGeom prst="rect">
            <a:avLst/>
          </a:prstGeom>
        </p:spPr>
      </p:pic>
      <p:pic>
        <p:nvPicPr>
          <p:cNvPr id="134525772" name=""/>
          <p:cNvPicPr>
            <a:picLocks noChangeAspect="1"/>
          </p:cNvPicPr>
          <p:nvPr/>
        </p:nvPicPr>
        <p:blipFill>
          <a:blip r:embed="rId5"/>
          <a:srcRect l="0" t="67845" r="0" b="22825"/>
          <a:stretch/>
        </p:blipFill>
        <p:spPr bwMode="auto">
          <a:xfrm flipH="0" flipV="0">
            <a:off x="5032460" y="3484887"/>
            <a:ext cx="3368637" cy="15656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9687012" name="Title 1"/>
          <p:cNvSpPr>
            <a:spLocks noGrp="1"/>
          </p:cNvSpPr>
          <p:nvPr>
            <p:ph type="title"/>
          </p:nvPr>
        </p:nvSpPr>
        <p:spPr bwMode="auto">
          <a:xfrm>
            <a:off x="457200" y="215379"/>
            <a:ext cx="8229600" cy="1143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en-US" sz="2600" b="1" i="0" u="none" strike="noStrike" cap="none" spc="0">
                <a:solidFill>
                  <a:schemeClr val="tx2">
                    <a:lumMod val="75000"/>
                  </a:schemeClr>
                </a:solidFill>
                <a:latin typeface="Century Gothic"/>
                <a:ea typeface="Century Gothic"/>
                <a:cs typeface="Century Gothic"/>
              </a:rPr>
              <a:t>Question 2</a:t>
            </a:r>
            <a:endParaRPr sz="2600"/>
          </a:p>
        </p:txBody>
      </p:sp>
      <p:pic>
        <p:nvPicPr>
          <p:cNvPr id="57540527" name=""/>
          <p:cNvPicPr>
            <a:picLocks noChangeAspect="1"/>
          </p:cNvPicPr>
          <p:nvPr/>
        </p:nvPicPr>
        <p:blipFill>
          <a:blip r:embed="rId3"/>
          <a:srcRect l="0" t="0" r="0" b="57401"/>
          <a:stretch/>
        </p:blipFill>
        <p:spPr bwMode="auto">
          <a:xfrm flipH="0" flipV="0">
            <a:off x="307292" y="1034399"/>
            <a:ext cx="7457274" cy="1699230"/>
          </a:xfrm>
          <a:prstGeom prst="rect">
            <a:avLst/>
          </a:prstGeom>
        </p:spPr>
      </p:pic>
      <p:pic>
        <p:nvPicPr>
          <p:cNvPr id="47557287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9332" y="2838014"/>
            <a:ext cx="3995878" cy="3355234"/>
          </a:xfrm>
          <a:prstGeom prst="rect">
            <a:avLst/>
          </a:prstGeom>
        </p:spPr>
      </p:pic>
      <p:pic>
        <p:nvPicPr>
          <p:cNvPr id="208518743" name=""/>
          <p:cNvPicPr>
            <a:picLocks noChangeAspect="1"/>
          </p:cNvPicPr>
          <p:nvPr/>
        </p:nvPicPr>
        <p:blipFill>
          <a:blip r:embed="rId5"/>
          <a:srcRect l="0" t="79234" r="0" b="11436"/>
          <a:stretch/>
        </p:blipFill>
        <p:spPr bwMode="auto">
          <a:xfrm flipH="0" flipV="0">
            <a:off x="5032460" y="3484887"/>
            <a:ext cx="3368637" cy="15656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6021875" name="Title 1"/>
          <p:cNvSpPr>
            <a:spLocks noGrp="1"/>
          </p:cNvSpPr>
          <p:nvPr>
            <p:ph type="title"/>
          </p:nvPr>
        </p:nvSpPr>
        <p:spPr bwMode="auto">
          <a:xfrm>
            <a:off x="457200" y="215379"/>
            <a:ext cx="8229600" cy="1143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en-US" sz="2600" b="1" i="0" u="none" strike="noStrike" cap="none" spc="0">
                <a:solidFill>
                  <a:schemeClr val="tx2">
                    <a:lumMod val="75000"/>
                  </a:schemeClr>
                </a:solidFill>
                <a:latin typeface="Century Gothic"/>
                <a:ea typeface="Century Gothic"/>
                <a:cs typeface="Century Gothic"/>
              </a:rPr>
              <a:t>Question 2</a:t>
            </a:r>
            <a:endParaRPr sz="2600"/>
          </a:p>
        </p:txBody>
      </p:sp>
      <p:pic>
        <p:nvPicPr>
          <p:cNvPr id="1951303888" name=""/>
          <p:cNvPicPr>
            <a:picLocks noChangeAspect="1"/>
          </p:cNvPicPr>
          <p:nvPr/>
        </p:nvPicPr>
        <p:blipFill>
          <a:blip r:embed="rId3"/>
          <a:srcRect l="0" t="0" r="0" b="57401"/>
          <a:stretch/>
        </p:blipFill>
        <p:spPr bwMode="auto">
          <a:xfrm flipH="0" flipV="0">
            <a:off x="307292" y="1034399"/>
            <a:ext cx="7457274" cy="1699230"/>
          </a:xfrm>
          <a:prstGeom prst="rect">
            <a:avLst/>
          </a:prstGeom>
        </p:spPr>
      </p:pic>
      <p:pic>
        <p:nvPicPr>
          <p:cNvPr id="203829631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9332" y="2838014"/>
            <a:ext cx="3995878" cy="3355234"/>
          </a:xfrm>
          <a:prstGeom prst="rect">
            <a:avLst/>
          </a:prstGeom>
        </p:spPr>
      </p:pic>
      <p:pic>
        <p:nvPicPr>
          <p:cNvPr id="1608961790" name=""/>
          <p:cNvPicPr>
            <a:picLocks noChangeAspect="1"/>
          </p:cNvPicPr>
          <p:nvPr/>
        </p:nvPicPr>
        <p:blipFill>
          <a:blip r:embed="rId5"/>
          <a:srcRect l="0" t="90670" r="0" b="0"/>
          <a:stretch/>
        </p:blipFill>
        <p:spPr bwMode="auto">
          <a:xfrm flipH="0" flipV="0">
            <a:off x="5032460" y="3484887"/>
            <a:ext cx="3368637" cy="15656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4901768" name="Title 1"/>
          <p:cNvSpPr>
            <a:spLocks noGrp="1"/>
          </p:cNvSpPr>
          <p:nvPr>
            <p:ph type="title"/>
          </p:nvPr>
        </p:nvSpPr>
        <p:spPr bwMode="auto">
          <a:xfrm>
            <a:off x="457200" y="215379"/>
            <a:ext cx="8229600" cy="1143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en-US" sz="2600" b="1" i="0" u="none" strike="noStrike" cap="none" spc="0">
                <a:solidFill>
                  <a:schemeClr val="tx2">
                    <a:lumMod val="75000"/>
                  </a:schemeClr>
                </a:solidFill>
                <a:latin typeface="Century Gothic"/>
                <a:ea typeface="Century Gothic"/>
                <a:cs typeface="Century Gothic"/>
              </a:rPr>
              <a:t>Question 2</a:t>
            </a:r>
            <a:endParaRPr sz="2600"/>
          </a:p>
        </p:txBody>
      </p:sp>
      <p:pic>
        <p:nvPicPr>
          <p:cNvPr id="469414530" name=""/>
          <p:cNvPicPr>
            <a:picLocks noChangeAspect="1"/>
          </p:cNvPicPr>
          <p:nvPr/>
        </p:nvPicPr>
        <p:blipFill>
          <a:blip r:embed="rId3"/>
          <a:srcRect l="0" t="0" r="0" b="57401"/>
          <a:stretch/>
        </p:blipFill>
        <p:spPr bwMode="auto">
          <a:xfrm flipH="0" flipV="0">
            <a:off x="307292" y="1034399"/>
            <a:ext cx="7457274" cy="1699230"/>
          </a:xfrm>
          <a:prstGeom prst="rect">
            <a:avLst/>
          </a:prstGeom>
        </p:spPr>
      </p:pic>
      <p:pic>
        <p:nvPicPr>
          <p:cNvPr id="96520880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9332" y="2838014"/>
            <a:ext cx="3995878" cy="3355234"/>
          </a:xfrm>
          <a:prstGeom prst="rect">
            <a:avLst/>
          </a:prstGeom>
        </p:spPr>
      </p:pic>
      <p:sp>
        <p:nvSpPr>
          <p:cNvPr id="634083919" name=""/>
          <p:cNvSpPr txBox="1"/>
          <p:nvPr/>
        </p:nvSpPr>
        <p:spPr bwMode="auto">
          <a:xfrm flipH="0" flipV="0">
            <a:off x="5885290" y="4149512"/>
            <a:ext cx="225473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and so 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9700556" name="Title 1"/>
          <p:cNvSpPr>
            <a:spLocks noGrp="1"/>
          </p:cNvSpPr>
          <p:nvPr>
            <p:ph type="title"/>
          </p:nvPr>
        </p:nvSpPr>
        <p:spPr bwMode="auto">
          <a:xfrm>
            <a:off x="457200" y="215379"/>
            <a:ext cx="8229600" cy="1143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en-US" sz="2600" b="1" i="0" u="none" strike="noStrike" cap="none" spc="0">
                <a:solidFill>
                  <a:schemeClr val="tx2">
                    <a:lumMod val="75000"/>
                  </a:schemeClr>
                </a:solidFill>
                <a:latin typeface="Century Gothic"/>
                <a:ea typeface="Century Gothic"/>
                <a:cs typeface="Century Gothic"/>
              </a:rPr>
              <a:t>Question 2</a:t>
            </a:r>
            <a:endParaRPr sz="2600"/>
          </a:p>
        </p:txBody>
      </p:sp>
      <p:pic>
        <p:nvPicPr>
          <p:cNvPr id="1861091440" name=""/>
          <p:cNvPicPr>
            <a:picLocks noChangeAspect="1"/>
          </p:cNvPicPr>
          <p:nvPr/>
        </p:nvPicPr>
        <p:blipFill>
          <a:blip r:embed="rId3"/>
          <a:srcRect l="0" t="0" r="0" b="57401"/>
          <a:stretch/>
        </p:blipFill>
        <p:spPr bwMode="auto">
          <a:xfrm flipH="0" flipV="0">
            <a:off x="307292" y="1034400"/>
            <a:ext cx="7457275" cy="1699230"/>
          </a:xfrm>
          <a:prstGeom prst="rect">
            <a:avLst/>
          </a:prstGeom>
        </p:spPr>
      </p:pic>
      <p:sp>
        <p:nvSpPr>
          <p:cNvPr id="1091470675" name=""/>
          <p:cNvSpPr txBox="1"/>
          <p:nvPr/>
        </p:nvSpPr>
        <p:spPr bwMode="auto">
          <a:xfrm flipH="0" flipV="0">
            <a:off x="604833" y="3246553"/>
            <a:ext cx="8552478" cy="27664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050" b="0" i="0" u="none" strike="noStrike" cap="none" spc="0">
                <a:solidFill>
                  <a:srgbClr val="CF8E6D"/>
                </a:solidFill>
                <a:latin typeface="Droid Sans Mono"/>
                <a:ea typeface="Droid Sans Mono"/>
                <a:cs typeface="Droid Sans Mono"/>
              </a:rPr>
              <a:t>def</a:t>
            </a:r>
            <a:r>
              <a:rPr lang="en-US" sz="1050" b="0" i="0" u="none" strike="noStrike" cap="none" spc="0">
                <a:solidFill>
                  <a:srgbClr val="CCCCCC"/>
                </a:solidFill>
                <a:latin typeface="Droid Sans Mono"/>
                <a:ea typeface="Droid Sans Mono"/>
                <a:cs typeface="Droid Sans Mono"/>
              </a:rPr>
              <a:t> </a:t>
            </a:r>
            <a:r>
              <a:rPr lang="en-US" sz="1050" b="0" i="0" u="none" strike="noStrike" cap="none" spc="0">
                <a:solidFill>
                  <a:srgbClr val="67A6DA"/>
                </a:solidFill>
                <a:latin typeface="Droid Sans Mono"/>
                <a:ea typeface="Droid Sans Mono"/>
                <a:cs typeface="Droid Sans Mono"/>
              </a:rPr>
              <a:t>level_order_traversal</a:t>
            </a:r>
            <a:r>
              <a:rPr lang="en-US" sz="1050" b="0" i="0" u="none" strike="noStrike" cap="none" spc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(</a:t>
            </a:r>
            <a:r>
              <a:rPr lang="en-US" sz="1050" b="0" i="0" u="none" strike="noStrike" cap="none" spc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root</a:t>
            </a:r>
            <a:r>
              <a:rPr lang="en-US" sz="1050" b="0" i="0" u="none" strike="noStrike" cap="none" spc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):</a:t>
            </a:r>
            <a:endParaRPr sz="1050">
              <a:solidFill>
                <a:schemeClr val="tx1"/>
              </a:solidFill>
              <a:latin typeface="Droid Sans Mono"/>
              <a:cs typeface="Droid Sans Mono"/>
            </a:endParaRPr>
          </a:p>
          <a:p>
            <a:pPr>
              <a:defRPr/>
            </a:pPr>
            <a:r>
              <a:rPr lang="en-US" sz="1050" b="0" i="0" u="none" strike="noStrike" cap="none" spc="0">
                <a:solidFill>
                  <a:srgbClr val="CCCCCC"/>
                </a:solidFill>
                <a:latin typeface="Droid Sans Mono"/>
                <a:ea typeface="Droid Sans Mono"/>
                <a:cs typeface="Droid Sans Mono"/>
              </a:rPr>
              <a:t>    </a:t>
            </a:r>
            <a:r>
              <a:rPr lang="en-US" sz="1050" b="0" i="0" u="none" strike="noStrike" cap="none" spc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queue = Queue()</a:t>
            </a:r>
            <a:endParaRPr lang="en-US" sz="1050" b="0" i="0" u="none" strike="noStrike" cap="none" spc="0">
              <a:solidFill>
                <a:schemeClr val="tx1"/>
              </a:solidFill>
              <a:latin typeface="Droid Sans Mono"/>
              <a:ea typeface="Droid Sans Mono"/>
              <a:cs typeface="Droid Sans Mono"/>
            </a:endParaRPr>
          </a:p>
          <a:p>
            <a:pPr>
              <a:defRPr/>
            </a:pPr>
            <a:r>
              <a:rPr lang="en-US" sz="1050" b="0" i="0" u="none" strike="noStrike" cap="none" spc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    temp = root</a:t>
            </a:r>
            <a:endParaRPr sz="1050">
              <a:latin typeface="Droid Sans Mono"/>
              <a:cs typeface="Droid Sans Mono"/>
            </a:endParaRPr>
          </a:p>
          <a:p>
            <a:pPr>
              <a:defRPr/>
            </a:pPr>
            <a:r>
              <a:rPr lang="en-US" sz="1050" b="0" i="0" u="none" strike="noStrike" cap="none" spc="0">
                <a:solidFill>
                  <a:srgbClr val="CCCCCC"/>
                </a:solidFill>
                <a:latin typeface="Droid Sans Mono"/>
                <a:ea typeface="Droid Sans Mono"/>
                <a:cs typeface="Droid Sans Mono"/>
              </a:rPr>
              <a:t>    </a:t>
            </a:r>
            <a:endParaRPr sz="1050">
              <a:latin typeface="Droid Sans Mono"/>
              <a:cs typeface="Droid Sans Mono"/>
            </a:endParaRPr>
          </a:p>
          <a:p>
            <a:pPr>
              <a:defRPr/>
            </a:pPr>
            <a:r>
              <a:rPr lang="en-US" sz="1050" b="0" i="0" u="none" strike="noStrike" cap="none" spc="0">
                <a:solidFill>
                  <a:srgbClr val="CCCCCC"/>
                </a:solidFill>
                <a:latin typeface="Droid Sans Mono"/>
                <a:ea typeface="Droid Sans Mono"/>
                <a:cs typeface="Droid Sans Mono"/>
              </a:rPr>
              <a:t>    </a:t>
            </a:r>
            <a:r>
              <a:rPr lang="en-US" sz="1050" b="0" i="0" u="none" strike="noStrike" cap="none" spc="0">
                <a:solidFill>
                  <a:srgbClr val="CF8E6D"/>
                </a:solidFill>
                <a:latin typeface="Droid Sans Mono"/>
                <a:ea typeface="Droid Sans Mono"/>
                <a:cs typeface="Droid Sans Mono"/>
              </a:rPr>
              <a:t>if</a:t>
            </a:r>
            <a:r>
              <a:rPr lang="en-US" sz="1050" b="0" i="0" u="none" strike="noStrike" cap="none" spc="0">
                <a:solidFill>
                  <a:srgbClr val="CF8E6D"/>
                </a:solidFill>
                <a:latin typeface="Droid Sans Mono"/>
                <a:ea typeface="Droid Sans Mono"/>
                <a:cs typeface="Droid Sans Mono"/>
              </a:rPr>
              <a:t> </a:t>
            </a:r>
            <a:r>
              <a:rPr lang="en-US" sz="1050" b="0" i="0" u="none" strike="noStrike" cap="none" spc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temp </a:t>
            </a:r>
            <a:r>
              <a:rPr lang="en-US" sz="1050" b="0" i="0" u="none" strike="noStrike" cap="none" spc="0">
                <a:solidFill>
                  <a:srgbClr val="CF8E6D"/>
                </a:solidFill>
                <a:latin typeface="Droid Sans Mono"/>
                <a:ea typeface="Droid Sans Mono"/>
                <a:cs typeface="Droid Sans Mono"/>
              </a:rPr>
              <a:t>is not None</a:t>
            </a:r>
            <a:r>
              <a:rPr lang="en-US" sz="1050" b="0" i="0" u="none" strike="noStrike" cap="none" spc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:</a:t>
            </a:r>
            <a:endParaRPr sz="1050">
              <a:solidFill>
                <a:schemeClr val="tx1"/>
              </a:solidFill>
              <a:latin typeface="Droid Sans Mono"/>
              <a:cs typeface="Droid Sans Mono"/>
            </a:endParaRPr>
          </a:p>
          <a:p>
            <a:pPr>
              <a:defRPr/>
            </a:pPr>
            <a:r>
              <a:rPr lang="en-US" sz="1050" b="0" i="0" u="none" strike="noStrike" cap="none" spc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        enqueue(queue, temp)</a:t>
            </a:r>
            <a:endParaRPr lang="en-US" sz="1050" b="0" i="0" u="none" strike="noStrike" cap="none" spc="0">
              <a:solidFill>
                <a:schemeClr val="tx1"/>
              </a:solidFill>
              <a:latin typeface="Droid Sans Mono"/>
              <a:ea typeface="Droid Sans Mono"/>
              <a:cs typeface="Droid Sans Mono"/>
            </a:endParaRPr>
          </a:p>
          <a:p>
            <a:pPr>
              <a:defRPr/>
            </a:pPr>
            <a:r>
              <a:rPr lang="en-US" sz="1050" b="0" i="0" u="none" strike="noStrike" cap="none" spc="0">
                <a:solidFill>
                  <a:srgbClr val="CF8E6D"/>
                </a:solidFill>
                <a:latin typeface="Droid Sans Mono"/>
                <a:ea typeface="Droid Sans Mono"/>
                <a:cs typeface="Droid Sans Mono"/>
              </a:rPr>
              <a:t>        while</a:t>
            </a:r>
            <a:r>
              <a:rPr lang="en-US" sz="1050" b="0" i="0" u="none" strike="noStrike" cap="none" spc="0">
                <a:solidFill>
                  <a:srgbClr val="CF8E6D"/>
                </a:solidFill>
                <a:latin typeface="Droid Sans Mono"/>
                <a:ea typeface="Droid Sans Mono"/>
                <a:cs typeface="Droid Sans Mono"/>
              </a:rPr>
              <a:t> </a:t>
            </a:r>
            <a:r>
              <a:rPr lang="en-US" sz="1050" b="0" i="0" u="none" strike="noStrike" cap="none" spc="0">
                <a:solidFill>
                  <a:srgbClr val="CF8E6D"/>
                </a:solidFill>
                <a:latin typeface="Droid Sans Mono"/>
                <a:ea typeface="Droid Sans Mono"/>
                <a:cs typeface="Droid Sans Mono"/>
              </a:rPr>
              <a:t>not</a:t>
            </a:r>
            <a:r>
              <a:rPr lang="en-US" sz="1050" b="0" i="0" u="none" strike="noStrike" cap="none" spc="0">
                <a:solidFill>
                  <a:srgbClr val="CCCCCC"/>
                </a:solidFill>
                <a:latin typeface="Droid Sans Mono"/>
                <a:ea typeface="Droid Sans Mono"/>
                <a:cs typeface="Droid Sans Mono"/>
              </a:rPr>
              <a:t> </a:t>
            </a:r>
            <a:r>
              <a:rPr lang="en-US" sz="1050" b="0" i="0" u="none" strike="noStrike" cap="none" spc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is_empty(queue.head):</a:t>
            </a:r>
            <a:endParaRPr sz="1050">
              <a:latin typeface="Droid Sans Mono"/>
              <a:cs typeface="Droid Sans Mono"/>
            </a:endParaRPr>
          </a:p>
          <a:p>
            <a:pPr>
              <a:defRPr/>
            </a:pPr>
            <a:r>
              <a:rPr lang="en-US" sz="1050" b="0" i="0" u="none" strike="noStrike" cap="none" spc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            temp = dequeue(q)</a:t>
            </a:r>
            <a:endParaRPr lang="en-US" sz="1050" b="0" i="0" u="none" strike="noStrike" cap="none" spc="0">
              <a:solidFill>
                <a:schemeClr val="tx1"/>
              </a:solidFill>
              <a:latin typeface="Droid Sans Mono"/>
              <a:ea typeface="Droid Sans Mono"/>
              <a:cs typeface="Droid Sans Mono"/>
            </a:endParaRPr>
          </a:p>
          <a:p>
            <a:pPr>
              <a:defRPr/>
            </a:pPr>
            <a:r>
              <a:rPr lang="en-US" sz="1050" b="0" i="0" u="none" strike="noStrike" cap="none" spc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            </a:t>
            </a:r>
            <a:r>
              <a:rPr lang="en-US" sz="1050" b="0" i="0" u="none" strike="noStrike" cap="none" spc="0">
                <a:solidFill>
                  <a:srgbClr val="67A6DA"/>
                </a:solidFill>
                <a:latin typeface="Droid Sans Mono"/>
                <a:ea typeface="Droid Sans Mono"/>
                <a:cs typeface="Droid Sans Mono"/>
              </a:rPr>
              <a:t>print</a:t>
            </a:r>
            <a:r>
              <a:rPr lang="en-US" sz="1050" b="0" i="0" u="none" strike="noStrike" cap="none" spc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(temp.item, end=</a:t>
            </a:r>
            <a:r>
              <a:rPr lang="en-US" sz="1050" b="0" i="0" u="none" strike="noStrike" cap="none" spc="0">
                <a:solidFill>
                  <a:srgbClr val="CF8E6D"/>
                </a:solidFill>
                <a:latin typeface="Droid Sans Mono"/>
                <a:ea typeface="Droid Sans Mono"/>
                <a:cs typeface="Droid Sans Mono"/>
              </a:rPr>
              <a:t>' '</a:t>
            </a:r>
            <a:r>
              <a:rPr lang="en-US" sz="1050" b="0" i="0" u="none" strike="noStrike" cap="none" spc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)</a:t>
            </a:r>
            <a:endParaRPr lang="en-US" sz="105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sz="1050">
                <a:latin typeface="Droid Sans Mono"/>
                <a:cs typeface="Droid Sans Mono"/>
              </a:rPr>
              <a:t>            </a:t>
            </a:r>
            <a:r>
              <a:rPr lang="en-US" sz="1050" b="0" i="0" u="none" strike="noStrike" cap="none" spc="0">
                <a:solidFill>
                  <a:srgbClr val="CF8E6D"/>
                </a:solidFill>
                <a:latin typeface="Droid Sans Mono"/>
                <a:ea typeface="Droid Sans Mono"/>
                <a:cs typeface="Droid Sans Mono"/>
              </a:rPr>
              <a:t>if</a:t>
            </a:r>
            <a:r>
              <a:rPr lang="en-US" sz="1050" b="0" i="0" u="none" strike="noStrike" cap="none" spc="0">
                <a:solidFill>
                  <a:srgbClr val="CF8E6D"/>
                </a:solidFill>
                <a:latin typeface="Droid Sans Mono"/>
                <a:ea typeface="Droid Sans Mono"/>
                <a:cs typeface="Droid Sans Mono"/>
              </a:rPr>
              <a:t> </a:t>
            </a:r>
            <a:r>
              <a:rPr lang="en-US" sz="1050" b="0" i="0" u="none" strike="noStrike" cap="none" spc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temp.left </a:t>
            </a:r>
            <a:r>
              <a:rPr lang="en-US" sz="1050" b="0" i="0" u="none" strike="noStrike" cap="none" spc="0">
                <a:solidFill>
                  <a:srgbClr val="CF8E6D"/>
                </a:solidFill>
                <a:latin typeface="Droid Sans Mono"/>
                <a:ea typeface="Droid Sans Mono"/>
                <a:cs typeface="Droid Sans Mono"/>
              </a:rPr>
              <a:t>is not None</a:t>
            </a:r>
            <a:r>
              <a:rPr lang="en-US" sz="1050" b="0" i="0" u="none" strike="noStrike" cap="none" spc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:</a:t>
            </a:r>
            <a:endParaRPr lang="en-US" sz="105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1050" b="0" i="0" u="none" strike="noStrike" cap="none" spc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                </a:t>
            </a:r>
            <a:r>
              <a:rPr lang="en-US" sz="1050" b="0" i="0" u="none" strike="noStrike" cap="none" spc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enqueue(queue, temp.left)</a:t>
            </a:r>
            <a:endParaRPr lang="en-US" sz="105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1050" b="0" i="0" u="none" strike="noStrike" cap="none" spc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            </a:t>
            </a:r>
            <a:r>
              <a:rPr lang="en-US" sz="1050" b="0" i="0" u="none" strike="noStrike" cap="none" spc="0">
                <a:solidFill>
                  <a:srgbClr val="CF8E6D"/>
                </a:solidFill>
                <a:latin typeface="Droid Sans Mono"/>
                <a:ea typeface="Droid Sans Mono"/>
                <a:cs typeface="Droid Sans Mono"/>
              </a:rPr>
              <a:t>if</a:t>
            </a:r>
            <a:r>
              <a:rPr lang="en-US" sz="1050" b="0" i="0" u="none" strike="noStrike" cap="none" spc="0">
                <a:solidFill>
                  <a:srgbClr val="CF8E6D"/>
                </a:solidFill>
                <a:latin typeface="Droid Sans Mono"/>
                <a:ea typeface="Droid Sans Mono"/>
                <a:cs typeface="Droid Sans Mono"/>
              </a:rPr>
              <a:t> </a:t>
            </a:r>
            <a:r>
              <a:rPr lang="en-US" sz="1050" b="0" i="0" u="none" strike="noStrike" cap="none" spc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temp.right </a:t>
            </a:r>
            <a:r>
              <a:rPr lang="en-US" sz="1050" b="0" i="0" u="none" strike="noStrike" cap="none" spc="0">
                <a:solidFill>
                  <a:srgbClr val="CF8E6D"/>
                </a:solidFill>
                <a:latin typeface="Droid Sans Mono"/>
                <a:ea typeface="Droid Sans Mono"/>
                <a:cs typeface="Droid Sans Mono"/>
              </a:rPr>
              <a:t>is not None</a:t>
            </a:r>
            <a:r>
              <a:rPr lang="en-US" sz="1050" b="0" i="0" u="none" strike="noStrike" cap="none" spc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:</a:t>
            </a:r>
            <a:endParaRPr lang="en-US" sz="105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1050" b="0" i="0" u="none" strike="noStrike" cap="none" spc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                </a:t>
            </a:r>
            <a:r>
              <a:rPr lang="en-US" sz="1050" b="0" i="0" u="none" strike="noStrike" cap="none" spc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enqueue(queue, temp.right)</a:t>
            </a:r>
            <a:endParaRPr lang="en-US" sz="105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1050" b="0" i="0" u="none" strike="noStrike" cap="none" spc="0">
                <a:solidFill>
                  <a:srgbClr val="CCCCCC"/>
                </a:solidFill>
                <a:latin typeface="Droid Sans Mono"/>
                <a:ea typeface="Droid Sans Mono"/>
                <a:cs typeface="Droid Sans Mono"/>
              </a:rPr>
              <a:t>        </a:t>
            </a:r>
            <a:endParaRPr lang="en-US" sz="1050">
              <a:latin typeface="Droid Sans Mono"/>
              <a:cs typeface="Droid Sans Mono"/>
            </a:endParaRPr>
          </a:p>
          <a:p>
            <a:pPr>
              <a:defRPr/>
            </a:pPr>
            <a:r>
              <a:rPr lang="en-US" sz="1050" b="0" i="0" u="none" strike="noStrike" cap="none" spc="0">
                <a:solidFill>
                  <a:srgbClr val="CCCCCC"/>
                </a:solidFill>
                <a:latin typeface="Droid Sans Mono"/>
                <a:ea typeface="Droid Sans Mono"/>
                <a:cs typeface="Droid Sans Mono"/>
              </a:rPr>
              <a:t>    </a:t>
            </a:r>
            <a:r>
              <a:rPr lang="en-US" sz="1050" b="0" i="0" u="none" strike="noStrike" cap="none" spc="0">
                <a:solidFill>
                  <a:srgbClr val="CF8E6D"/>
                </a:solidFill>
                <a:latin typeface="Droid Sans Mono"/>
                <a:ea typeface="Droid Sans Mono"/>
                <a:cs typeface="Droid Sans Mono"/>
              </a:rPr>
              <a:t>del</a:t>
            </a:r>
            <a:r>
              <a:rPr lang="en-US" sz="1050" b="0" i="0" u="none" strike="noStrike" cap="none" spc="0">
                <a:solidFill>
                  <a:srgbClr val="CCCCCC"/>
                </a:solidFill>
                <a:latin typeface="Droid Sans Mono"/>
                <a:ea typeface="Droid Sans Mono"/>
                <a:cs typeface="Droid Sans Mono"/>
              </a:rPr>
              <a:t> </a:t>
            </a:r>
            <a:r>
              <a:rPr lang="en-US" sz="1050" b="0" i="0" u="none" strike="noStrike" cap="none" spc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queue </a:t>
            </a:r>
            <a:r>
              <a:rPr lang="en-US" sz="1050" b="0" i="0" u="none" strike="noStrike" cap="none" spc="0">
                <a:solidFill>
                  <a:srgbClr val="6A9955"/>
                </a:solidFill>
                <a:latin typeface="Droid Sans Mono"/>
                <a:ea typeface="Droid Sans Mono"/>
                <a:cs typeface="Droid Sans Mono"/>
              </a:rPr>
              <a:t># Optional, as Python will automatically free this memory after a while</a:t>
            </a:r>
            <a:endParaRPr sz="1050">
              <a:latin typeface="Droid Sans Mono"/>
              <a:cs typeface="Droid Sans Mono"/>
            </a:endParaRPr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0222369" name="Title 1"/>
          <p:cNvSpPr>
            <a:spLocks noGrp="1"/>
          </p:cNvSpPr>
          <p:nvPr>
            <p:ph type="title"/>
          </p:nvPr>
        </p:nvSpPr>
        <p:spPr bwMode="auto">
          <a:xfrm>
            <a:off x="457200" y="215379"/>
            <a:ext cx="8229600" cy="1143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en-US" sz="2600" b="1" i="0" u="none" strike="noStrike" cap="none" spc="0">
                <a:solidFill>
                  <a:schemeClr val="tx2">
                    <a:lumMod val="75000"/>
                  </a:schemeClr>
                </a:solidFill>
                <a:latin typeface="Century Gothic"/>
                <a:ea typeface="Century Gothic"/>
                <a:cs typeface="Century Gothic"/>
              </a:rPr>
              <a:t>Type of Trees</a:t>
            </a:r>
            <a:endParaRPr sz="2600"/>
          </a:p>
        </p:txBody>
      </p:sp>
      <p:pic>
        <p:nvPicPr>
          <p:cNvPr id="105451698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13253" y="1358378"/>
            <a:ext cx="7315200" cy="3657600"/>
          </a:xfrm>
          <a:prstGeom prst="rect">
            <a:avLst/>
          </a:prstGeom>
        </p:spPr>
      </p:pic>
      <p:sp>
        <p:nvSpPr>
          <p:cNvPr id="1018354149" name=""/>
          <p:cNvSpPr txBox="1"/>
          <p:nvPr/>
        </p:nvSpPr>
        <p:spPr bwMode="auto">
          <a:xfrm flipH="0" flipV="0">
            <a:off x="2378288" y="5093817"/>
            <a:ext cx="378729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Image Source: geeksforgeeks.org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4640049" name="Title 1"/>
          <p:cNvSpPr>
            <a:spLocks noGrp="1"/>
          </p:cNvSpPr>
          <p:nvPr>
            <p:ph type="title"/>
          </p:nvPr>
        </p:nvSpPr>
        <p:spPr bwMode="auto">
          <a:xfrm>
            <a:off x="457200" y="215379"/>
            <a:ext cx="8229600" cy="1143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en-US" sz="2600" b="1" i="0" u="none" strike="noStrike" cap="none" spc="0">
                <a:solidFill>
                  <a:schemeClr val="tx2">
                    <a:lumMod val="75000"/>
                  </a:schemeClr>
                </a:solidFill>
                <a:latin typeface="Century Gothic"/>
                <a:ea typeface="Century Gothic"/>
                <a:cs typeface="Century Gothic"/>
              </a:rPr>
              <a:t>Question 3</a:t>
            </a:r>
            <a:endParaRPr sz="2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4452478" name="Title 1"/>
          <p:cNvSpPr>
            <a:spLocks noGrp="1"/>
          </p:cNvSpPr>
          <p:nvPr>
            <p:ph type="title"/>
          </p:nvPr>
        </p:nvSpPr>
        <p:spPr bwMode="auto">
          <a:xfrm>
            <a:off x="457200" y="215379"/>
            <a:ext cx="8229600" cy="1143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en-US" sz="2600" b="1" i="0" u="none" strike="noStrike" cap="none" spc="0">
                <a:solidFill>
                  <a:schemeClr val="tx2">
                    <a:lumMod val="75000"/>
                  </a:schemeClr>
                </a:solidFill>
                <a:latin typeface="Century Gothic"/>
                <a:ea typeface="Century Gothic"/>
                <a:cs typeface="Century Gothic"/>
              </a:rPr>
              <a:t>Question 3</a:t>
            </a:r>
            <a:endParaRPr sz="2600"/>
          </a:p>
        </p:txBody>
      </p:sp>
      <p:pic>
        <p:nvPicPr>
          <p:cNvPr id="74443896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57200" y="1011215"/>
            <a:ext cx="5564014" cy="46022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23491610" name="Title 1"/>
          <p:cNvSpPr>
            <a:spLocks noGrp="1"/>
          </p:cNvSpPr>
          <p:nvPr>
            <p:ph type="title"/>
          </p:nvPr>
        </p:nvSpPr>
        <p:spPr bwMode="auto">
          <a:xfrm>
            <a:off x="457200" y="215379"/>
            <a:ext cx="8229600" cy="1143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en-US" sz="2600" b="1" i="0" u="none" strike="noStrike" cap="none" spc="0">
                <a:solidFill>
                  <a:schemeClr val="tx2">
                    <a:lumMod val="75000"/>
                  </a:schemeClr>
                </a:solidFill>
                <a:latin typeface="Century Gothic"/>
                <a:ea typeface="Century Gothic"/>
                <a:cs typeface="Century Gothic"/>
              </a:rPr>
              <a:t>Question 3</a:t>
            </a:r>
            <a:endParaRPr sz="2600"/>
          </a:p>
        </p:txBody>
      </p:sp>
      <p:pic>
        <p:nvPicPr>
          <p:cNvPr id="253153982" name=""/>
          <p:cNvPicPr>
            <a:picLocks noChangeAspect="1"/>
          </p:cNvPicPr>
          <p:nvPr/>
        </p:nvPicPr>
        <p:blipFill>
          <a:blip r:embed="rId3"/>
          <a:srcRect l="0" t="0" r="0" b="68530"/>
          <a:stretch/>
        </p:blipFill>
        <p:spPr bwMode="auto">
          <a:xfrm flipH="0" flipV="0">
            <a:off x="457200" y="1011214"/>
            <a:ext cx="7293369" cy="1898476"/>
          </a:xfrm>
          <a:prstGeom prst="rect">
            <a:avLst/>
          </a:prstGeom>
        </p:spPr>
      </p:pic>
      <p:pic>
        <p:nvPicPr>
          <p:cNvPr id="88051877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2651959" y="2909691"/>
            <a:ext cx="3840081" cy="31365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9916536" name="Title 1"/>
          <p:cNvSpPr>
            <a:spLocks noGrp="1"/>
          </p:cNvSpPr>
          <p:nvPr>
            <p:ph type="title"/>
          </p:nvPr>
        </p:nvSpPr>
        <p:spPr bwMode="auto">
          <a:xfrm>
            <a:off x="457200" y="215379"/>
            <a:ext cx="8229600" cy="1143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en-US" sz="2600" b="1" i="0" u="none" strike="noStrike" cap="none" spc="0">
                <a:solidFill>
                  <a:schemeClr val="tx2">
                    <a:lumMod val="75000"/>
                  </a:schemeClr>
                </a:solidFill>
                <a:latin typeface="Century Gothic"/>
                <a:ea typeface="Century Gothic"/>
                <a:cs typeface="Century Gothic"/>
              </a:rPr>
              <a:t>Question 3</a:t>
            </a:r>
            <a:endParaRPr sz="2600"/>
          </a:p>
        </p:txBody>
      </p:sp>
      <p:pic>
        <p:nvPicPr>
          <p:cNvPr id="232258438" name=""/>
          <p:cNvPicPr>
            <a:picLocks noChangeAspect="1"/>
          </p:cNvPicPr>
          <p:nvPr/>
        </p:nvPicPr>
        <p:blipFill>
          <a:blip r:embed="rId3"/>
          <a:srcRect l="0" t="0" r="0" b="68530"/>
          <a:stretch/>
        </p:blipFill>
        <p:spPr bwMode="auto">
          <a:xfrm flipH="0" flipV="0">
            <a:off x="457200" y="1011213"/>
            <a:ext cx="7293368" cy="1898475"/>
          </a:xfrm>
          <a:prstGeom prst="rect">
            <a:avLst/>
          </a:prstGeom>
        </p:spPr>
      </p:pic>
      <p:pic>
        <p:nvPicPr>
          <p:cNvPr id="197319073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2651958" y="2909690"/>
            <a:ext cx="3840080" cy="3136594"/>
          </a:xfrm>
          <a:prstGeom prst="rect">
            <a:avLst/>
          </a:prstGeom>
        </p:spPr>
      </p:pic>
      <p:sp>
        <p:nvSpPr>
          <p:cNvPr id="247745594" name=""/>
          <p:cNvSpPr/>
          <p:nvPr/>
        </p:nvSpPr>
        <p:spPr bwMode="auto">
          <a:xfrm flipH="0" flipV="0">
            <a:off x="4410873" y="3623153"/>
            <a:ext cx="2211626" cy="2087670"/>
          </a:xfrm>
          <a:prstGeom prst="ellipse">
            <a:avLst/>
          </a:prstGeom>
          <a:noFill/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51608288" name=""/>
          <p:cNvSpPr/>
          <p:nvPr/>
        </p:nvSpPr>
        <p:spPr bwMode="auto">
          <a:xfrm flipH="0" flipV="0">
            <a:off x="2462553" y="3557913"/>
            <a:ext cx="2211625" cy="2087670"/>
          </a:xfrm>
          <a:prstGeom prst="ellipse">
            <a:avLst/>
          </a:prstGeom>
          <a:noFill/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3278785" name="Title 1"/>
          <p:cNvSpPr>
            <a:spLocks noGrp="1"/>
          </p:cNvSpPr>
          <p:nvPr>
            <p:ph type="title"/>
          </p:nvPr>
        </p:nvSpPr>
        <p:spPr bwMode="auto">
          <a:xfrm>
            <a:off x="457200" y="215379"/>
            <a:ext cx="8229600" cy="1143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en-US" sz="2600" b="1" i="0" u="none" strike="noStrike" cap="none" spc="0">
                <a:solidFill>
                  <a:schemeClr val="tx2">
                    <a:lumMod val="75000"/>
                  </a:schemeClr>
                </a:solidFill>
                <a:latin typeface="Century Gothic"/>
                <a:ea typeface="Century Gothic"/>
                <a:cs typeface="Century Gothic"/>
              </a:rPr>
              <a:t>Question 3</a:t>
            </a:r>
            <a:endParaRPr sz="2600"/>
          </a:p>
        </p:txBody>
      </p:sp>
      <p:pic>
        <p:nvPicPr>
          <p:cNvPr id="1466519844" name=""/>
          <p:cNvPicPr>
            <a:picLocks noChangeAspect="1"/>
          </p:cNvPicPr>
          <p:nvPr/>
        </p:nvPicPr>
        <p:blipFill>
          <a:blip r:embed="rId3"/>
          <a:srcRect l="0" t="0" r="0" b="68530"/>
          <a:stretch/>
        </p:blipFill>
        <p:spPr bwMode="auto">
          <a:xfrm flipH="0" flipV="0">
            <a:off x="457200" y="1011213"/>
            <a:ext cx="7293368" cy="1898475"/>
          </a:xfrm>
          <a:prstGeom prst="rect">
            <a:avLst/>
          </a:prstGeom>
        </p:spPr>
      </p:pic>
      <p:pic>
        <p:nvPicPr>
          <p:cNvPr id="186056991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2651958" y="2909690"/>
            <a:ext cx="3840080" cy="3136594"/>
          </a:xfrm>
          <a:prstGeom prst="rect">
            <a:avLst/>
          </a:prstGeom>
        </p:spPr>
      </p:pic>
      <p:sp>
        <p:nvSpPr>
          <p:cNvPr id="1555707783" name=""/>
          <p:cNvSpPr/>
          <p:nvPr/>
        </p:nvSpPr>
        <p:spPr bwMode="auto">
          <a:xfrm flipH="0" flipV="0">
            <a:off x="4410873" y="3623152"/>
            <a:ext cx="2211625" cy="2087670"/>
          </a:xfrm>
          <a:prstGeom prst="ellipse">
            <a:avLst/>
          </a:prstGeom>
          <a:noFill/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59760703" name=""/>
          <p:cNvSpPr/>
          <p:nvPr/>
        </p:nvSpPr>
        <p:spPr bwMode="auto">
          <a:xfrm flipH="0" flipV="0">
            <a:off x="2462553" y="3557912"/>
            <a:ext cx="2211625" cy="2087670"/>
          </a:xfrm>
          <a:prstGeom prst="ellipse">
            <a:avLst/>
          </a:prstGeom>
          <a:noFill/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63901524" name=""/>
          <p:cNvSpPr/>
          <p:nvPr/>
        </p:nvSpPr>
        <p:spPr bwMode="auto">
          <a:xfrm flipH="0" flipV="0">
            <a:off x="2577048" y="4477988"/>
            <a:ext cx="905590" cy="854835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7819443" name=""/>
          <p:cNvSpPr/>
          <p:nvPr/>
        </p:nvSpPr>
        <p:spPr bwMode="auto">
          <a:xfrm flipH="0" flipV="0">
            <a:off x="3635039" y="4477988"/>
            <a:ext cx="905590" cy="85483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84013766" name=""/>
          <p:cNvSpPr/>
          <p:nvPr/>
        </p:nvSpPr>
        <p:spPr bwMode="auto">
          <a:xfrm flipH="0" flipV="0">
            <a:off x="4485504" y="4532528"/>
            <a:ext cx="905589" cy="85483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4231035" name=""/>
          <p:cNvSpPr/>
          <p:nvPr/>
        </p:nvSpPr>
        <p:spPr bwMode="auto">
          <a:xfrm flipH="0" flipV="0">
            <a:off x="5668692" y="4532528"/>
            <a:ext cx="905589" cy="85483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4833645" name="Title 1"/>
          <p:cNvSpPr>
            <a:spLocks noGrp="1"/>
          </p:cNvSpPr>
          <p:nvPr>
            <p:ph type="title"/>
          </p:nvPr>
        </p:nvSpPr>
        <p:spPr bwMode="auto">
          <a:xfrm>
            <a:off x="457200" y="215379"/>
            <a:ext cx="8229600" cy="1143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en-US" sz="2600" b="1" i="0" u="none" strike="noStrike" cap="none" spc="0">
                <a:solidFill>
                  <a:schemeClr val="tx2">
                    <a:lumMod val="75000"/>
                  </a:schemeClr>
                </a:solidFill>
                <a:latin typeface="Century Gothic"/>
                <a:ea typeface="Century Gothic"/>
                <a:cs typeface="Century Gothic"/>
              </a:rPr>
              <a:t>Question 3</a:t>
            </a:r>
            <a:endParaRPr sz="2600"/>
          </a:p>
        </p:txBody>
      </p:sp>
      <p:pic>
        <p:nvPicPr>
          <p:cNvPr id="1435576647" name=""/>
          <p:cNvPicPr>
            <a:picLocks noChangeAspect="1"/>
          </p:cNvPicPr>
          <p:nvPr/>
        </p:nvPicPr>
        <p:blipFill>
          <a:blip r:embed="rId3"/>
          <a:srcRect l="0" t="0" r="0" b="68530"/>
          <a:stretch/>
        </p:blipFill>
        <p:spPr bwMode="auto">
          <a:xfrm flipH="0" flipV="0">
            <a:off x="457200" y="1011213"/>
            <a:ext cx="7293368" cy="1898475"/>
          </a:xfrm>
          <a:prstGeom prst="rect">
            <a:avLst/>
          </a:prstGeom>
        </p:spPr>
      </p:pic>
      <p:pic>
        <p:nvPicPr>
          <p:cNvPr id="99087073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368568" y="2909689"/>
            <a:ext cx="3840080" cy="3136594"/>
          </a:xfrm>
          <a:prstGeom prst="rect">
            <a:avLst/>
          </a:prstGeom>
        </p:spPr>
      </p:pic>
      <p:pic>
        <p:nvPicPr>
          <p:cNvPr id="1064615796" name=""/>
          <p:cNvPicPr>
            <a:picLocks noChangeAspect="1"/>
          </p:cNvPicPr>
          <p:nvPr/>
        </p:nvPicPr>
        <p:blipFill>
          <a:blip r:embed="rId5"/>
          <a:srcRect l="0" t="0" r="74863" b="68037"/>
          <a:stretch/>
        </p:blipFill>
        <p:spPr bwMode="auto">
          <a:xfrm flipH="0" flipV="0">
            <a:off x="5646115" y="2807546"/>
            <a:ext cx="2542137" cy="33408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4620073" name="Title 1"/>
          <p:cNvSpPr>
            <a:spLocks noGrp="1"/>
          </p:cNvSpPr>
          <p:nvPr>
            <p:ph type="title"/>
          </p:nvPr>
        </p:nvSpPr>
        <p:spPr bwMode="auto">
          <a:xfrm>
            <a:off x="457200" y="215379"/>
            <a:ext cx="8229600" cy="1143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en-US" sz="2600" b="1" i="0" u="none" strike="noStrike" cap="none" spc="0">
                <a:solidFill>
                  <a:schemeClr val="tx2">
                    <a:lumMod val="75000"/>
                  </a:schemeClr>
                </a:solidFill>
                <a:latin typeface="Century Gothic"/>
                <a:ea typeface="Century Gothic"/>
                <a:cs typeface="Century Gothic"/>
              </a:rPr>
              <a:t>Question 3</a:t>
            </a:r>
            <a:endParaRPr sz="2600"/>
          </a:p>
        </p:txBody>
      </p:sp>
      <p:pic>
        <p:nvPicPr>
          <p:cNvPr id="2076272625" name=""/>
          <p:cNvPicPr>
            <a:picLocks noChangeAspect="1"/>
          </p:cNvPicPr>
          <p:nvPr/>
        </p:nvPicPr>
        <p:blipFill>
          <a:blip r:embed="rId3"/>
          <a:srcRect l="0" t="0" r="0" b="68530"/>
          <a:stretch/>
        </p:blipFill>
        <p:spPr bwMode="auto">
          <a:xfrm flipH="0" flipV="0">
            <a:off x="457200" y="1011213"/>
            <a:ext cx="7293368" cy="1898475"/>
          </a:xfrm>
          <a:prstGeom prst="rect">
            <a:avLst/>
          </a:prstGeom>
        </p:spPr>
      </p:pic>
      <p:pic>
        <p:nvPicPr>
          <p:cNvPr id="84953418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368568" y="2909689"/>
            <a:ext cx="3840080" cy="3136594"/>
          </a:xfrm>
          <a:prstGeom prst="rect">
            <a:avLst/>
          </a:prstGeom>
        </p:spPr>
      </p:pic>
      <p:pic>
        <p:nvPicPr>
          <p:cNvPr id="968596401" name=""/>
          <p:cNvPicPr>
            <a:picLocks noChangeAspect="1"/>
          </p:cNvPicPr>
          <p:nvPr/>
        </p:nvPicPr>
        <p:blipFill>
          <a:blip r:embed="rId5"/>
          <a:srcRect l="25610" t="0" r="49252" b="68037"/>
          <a:stretch/>
        </p:blipFill>
        <p:spPr bwMode="auto">
          <a:xfrm flipH="0" flipV="0">
            <a:off x="5646114" y="2807545"/>
            <a:ext cx="2542136" cy="33408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4544014" name="Title 1"/>
          <p:cNvSpPr>
            <a:spLocks noGrp="1"/>
          </p:cNvSpPr>
          <p:nvPr>
            <p:ph type="title"/>
          </p:nvPr>
        </p:nvSpPr>
        <p:spPr bwMode="auto">
          <a:xfrm>
            <a:off x="457200" y="215379"/>
            <a:ext cx="8229600" cy="1143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en-US" sz="2600" b="1" i="0" u="none" strike="noStrike" cap="none" spc="0">
                <a:solidFill>
                  <a:schemeClr val="tx2">
                    <a:lumMod val="75000"/>
                  </a:schemeClr>
                </a:solidFill>
                <a:latin typeface="Century Gothic"/>
                <a:ea typeface="Century Gothic"/>
                <a:cs typeface="Century Gothic"/>
              </a:rPr>
              <a:t>Question 3</a:t>
            </a:r>
            <a:endParaRPr sz="2600"/>
          </a:p>
        </p:txBody>
      </p:sp>
      <p:pic>
        <p:nvPicPr>
          <p:cNvPr id="1194544207" name=""/>
          <p:cNvPicPr>
            <a:picLocks noChangeAspect="1"/>
          </p:cNvPicPr>
          <p:nvPr/>
        </p:nvPicPr>
        <p:blipFill>
          <a:blip r:embed="rId3"/>
          <a:srcRect l="0" t="0" r="0" b="68530"/>
          <a:stretch/>
        </p:blipFill>
        <p:spPr bwMode="auto">
          <a:xfrm flipH="0" flipV="0">
            <a:off x="457200" y="1011213"/>
            <a:ext cx="7293368" cy="1898475"/>
          </a:xfrm>
          <a:prstGeom prst="rect">
            <a:avLst/>
          </a:prstGeom>
        </p:spPr>
      </p:pic>
      <p:pic>
        <p:nvPicPr>
          <p:cNvPr id="135962208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368568" y="2909689"/>
            <a:ext cx="3840080" cy="3136594"/>
          </a:xfrm>
          <a:prstGeom prst="rect">
            <a:avLst/>
          </a:prstGeom>
        </p:spPr>
      </p:pic>
      <p:pic>
        <p:nvPicPr>
          <p:cNvPr id="471673687" name=""/>
          <p:cNvPicPr>
            <a:picLocks noChangeAspect="1"/>
          </p:cNvPicPr>
          <p:nvPr/>
        </p:nvPicPr>
        <p:blipFill>
          <a:blip r:embed="rId5"/>
          <a:srcRect l="51310" t="0" r="23551" b="68037"/>
          <a:stretch/>
        </p:blipFill>
        <p:spPr bwMode="auto">
          <a:xfrm flipH="0" flipV="0">
            <a:off x="5646114" y="2807545"/>
            <a:ext cx="2542136" cy="33408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962554" name="Title 1"/>
          <p:cNvSpPr>
            <a:spLocks noGrp="1"/>
          </p:cNvSpPr>
          <p:nvPr>
            <p:ph type="title"/>
          </p:nvPr>
        </p:nvSpPr>
        <p:spPr bwMode="auto">
          <a:xfrm>
            <a:off x="457200" y="215379"/>
            <a:ext cx="8229600" cy="1143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en-US" sz="2600" b="1" i="0" u="none" strike="noStrike" cap="none" spc="0">
                <a:solidFill>
                  <a:schemeClr val="tx2">
                    <a:lumMod val="75000"/>
                  </a:schemeClr>
                </a:solidFill>
                <a:latin typeface="Century Gothic"/>
                <a:ea typeface="Century Gothic"/>
                <a:cs typeface="Century Gothic"/>
              </a:rPr>
              <a:t>Question 3</a:t>
            </a:r>
            <a:endParaRPr sz="2600"/>
          </a:p>
        </p:txBody>
      </p:sp>
      <p:pic>
        <p:nvPicPr>
          <p:cNvPr id="1672948701" name=""/>
          <p:cNvPicPr>
            <a:picLocks noChangeAspect="1"/>
          </p:cNvPicPr>
          <p:nvPr/>
        </p:nvPicPr>
        <p:blipFill>
          <a:blip r:embed="rId3"/>
          <a:srcRect l="0" t="0" r="0" b="68530"/>
          <a:stretch/>
        </p:blipFill>
        <p:spPr bwMode="auto">
          <a:xfrm flipH="0" flipV="0">
            <a:off x="457200" y="1011213"/>
            <a:ext cx="7293368" cy="1898475"/>
          </a:xfrm>
          <a:prstGeom prst="rect">
            <a:avLst/>
          </a:prstGeom>
        </p:spPr>
      </p:pic>
      <p:pic>
        <p:nvPicPr>
          <p:cNvPr id="72357924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368568" y="2909689"/>
            <a:ext cx="3840080" cy="3136594"/>
          </a:xfrm>
          <a:prstGeom prst="rect">
            <a:avLst/>
          </a:prstGeom>
        </p:spPr>
      </p:pic>
      <p:pic>
        <p:nvPicPr>
          <p:cNvPr id="69019717" name=""/>
          <p:cNvPicPr>
            <a:picLocks noChangeAspect="1"/>
          </p:cNvPicPr>
          <p:nvPr/>
        </p:nvPicPr>
        <p:blipFill>
          <a:blip r:embed="rId5"/>
          <a:srcRect l="76986" t="0" r="-2125" b="68037"/>
          <a:stretch/>
        </p:blipFill>
        <p:spPr bwMode="auto">
          <a:xfrm flipH="0" flipV="0">
            <a:off x="5646114" y="2807545"/>
            <a:ext cx="2542136" cy="33408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2520557" name="Title 1"/>
          <p:cNvSpPr>
            <a:spLocks noGrp="1"/>
          </p:cNvSpPr>
          <p:nvPr>
            <p:ph type="title"/>
          </p:nvPr>
        </p:nvSpPr>
        <p:spPr bwMode="auto">
          <a:xfrm>
            <a:off x="457200" y="215379"/>
            <a:ext cx="8229600" cy="1143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en-US" sz="2600" b="1" i="0" u="none" strike="noStrike" cap="none" spc="0">
                <a:solidFill>
                  <a:schemeClr val="tx2">
                    <a:lumMod val="75000"/>
                  </a:schemeClr>
                </a:solidFill>
                <a:latin typeface="Century Gothic"/>
                <a:ea typeface="Century Gothic"/>
                <a:cs typeface="Century Gothic"/>
              </a:rPr>
              <a:t>Question 3</a:t>
            </a:r>
            <a:endParaRPr sz="2600"/>
          </a:p>
        </p:txBody>
      </p:sp>
      <p:pic>
        <p:nvPicPr>
          <p:cNvPr id="1132148995" name=""/>
          <p:cNvPicPr>
            <a:picLocks noChangeAspect="1"/>
          </p:cNvPicPr>
          <p:nvPr/>
        </p:nvPicPr>
        <p:blipFill>
          <a:blip r:embed="rId3"/>
          <a:srcRect l="0" t="0" r="0" b="68530"/>
          <a:stretch/>
        </p:blipFill>
        <p:spPr bwMode="auto">
          <a:xfrm flipH="0" flipV="0">
            <a:off x="457200" y="1011213"/>
            <a:ext cx="7293368" cy="1898475"/>
          </a:xfrm>
          <a:prstGeom prst="rect">
            <a:avLst/>
          </a:prstGeom>
        </p:spPr>
      </p:pic>
      <p:pic>
        <p:nvPicPr>
          <p:cNvPr id="1496236263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368568" y="2909689"/>
            <a:ext cx="3840080" cy="3136594"/>
          </a:xfrm>
          <a:prstGeom prst="rect">
            <a:avLst/>
          </a:prstGeom>
        </p:spPr>
      </p:pic>
      <p:pic>
        <p:nvPicPr>
          <p:cNvPr id="2021579581" name=""/>
          <p:cNvPicPr>
            <a:picLocks noChangeAspect="1"/>
          </p:cNvPicPr>
          <p:nvPr/>
        </p:nvPicPr>
        <p:blipFill>
          <a:blip r:embed="rId5"/>
          <a:srcRect l="0" t="35017" r="74861" b="33019"/>
          <a:stretch/>
        </p:blipFill>
        <p:spPr bwMode="auto">
          <a:xfrm flipH="0" flipV="0">
            <a:off x="5646114" y="2807545"/>
            <a:ext cx="2542136" cy="33408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6001530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808573" y="3744759"/>
            <a:ext cx="4293239" cy="2570445"/>
          </a:xfrm>
          <a:prstGeom prst="rect">
            <a:avLst/>
          </a:prstGeom>
        </p:spPr>
      </p:pic>
      <p:sp>
        <p:nvSpPr>
          <p:cNvPr id="1891033890" name=""/>
          <p:cNvSpPr txBox="1"/>
          <p:nvPr/>
        </p:nvSpPr>
        <p:spPr bwMode="auto">
          <a:xfrm flipH="0" flipV="0">
            <a:off x="457200" y="1177479"/>
            <a:ext cx="8486710" cy="28349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BT operations:</a:t>
            </a:r>
            <a:endParaRPr sz="1800"/>
          </a:p>
          <a:p>
            <a:pPr marL="283878" indent="-283878">
              <a:buFont typeface="Arial"/>
              <a:buChar char="–"/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insert(root, item) : add a new item to the tree while maintaining its BST properties</a:t>
            </a:r>
            <a:endParaRPr sz="1800"/>
          </a:p>
          <a:p>
            <a:pPr marL="283878" indent="-283878">
              <a:buFont typeface="Arial"/>
              <a:buChar char="–"/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delete(root, item) : delete an item at index while maintaining its BST properties</a:t>
            </a:r>
            <a:endParaRPr lang="en-US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8" indent="-283878">
              <a:buFont typeface="Arial"/>
              <a:buChar char="–"/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search(root, item) : find a node with a given value</a:t>
            </a:r>
            <a:endParaRPr lang="en-US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8" indent="-283878">
              <a:buFont typeface="Arial"/>
              <a:buChar char="–"/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Traverse:</a:t>
            </a:r>
            <a:endParaRPr lang="en-US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83928" lvl="1" indent="-283878">
              <a:buFont typeface="Arial"/>
              <a:buChar char="–"/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preorder() : Traversal in order root -&gt; left -&gt; right</a:t>
            </a:r>
            <a:endParaRPr lang="en-US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83928" lvl="1" indent="-283878">
              <a:buFont typeface="Arial"/>
              <a:buChar char="–"/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inorder() : Traversal in order left -&gt; root -&gt; right</a:t>
            </a:r>
            <a:endParaRPr lang="en-US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83928" lvl="1" indent="-283878">
              <a:buFont typeface="Arial"/>
              <a:buChar char="–"/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postorder() : Traversal in order left -&gt; right -&gt; root</a:t>
            </a:r>
            <a:endParaRPr lang="en-US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83928" lvl="1" indent="-283878">
              <a:buFont typeface="Arial"/>
              <a:buChar char="–"/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levelorder() : Traversal level by level using a queue</a:t>
            </a:r>
            <a:endParaRPr lang="en-US" sz="1800"/>
          </a:p>
          <a:p>
            <a:pPr marL="283878" indent="-283878">
              <a:buFont typeface="Arial"/>
              <a:buChar char="–"/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max_depth() : returns the max depth</a:t>
            </a:r>
            <a:endParaRPr/>
          </a:p>
        </p:txBody>
      </p:sp>
      <p:sp>
        <p:nvSpPr>
          <p:cNvPr id="853515343" name="Title 1"/>
          <p:cNvSpPr>
            <a:spLocks noGrp="1"/>
          </p:cNvSpPr>
          <p:nvPr>
            <p:ph type="title"/>
          </p:nvPr>
        </p:nvSpPr>
        <p:spPr bwMode="auto">
          <a:xfrm>
            <a:off x="457200" y="215379"/>
            <a:ext cx="8229600" cy="1143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en-US" sz="2600" b="1" i="0" u="none" strike="noStrike" cap="none" spc="0">
                <a:solidFill>
                  <a:schemeClr val="tx2">
                    <a:lumMod val="75000"/>
                  </a:schemeClr>
                </a:solidFill>
                <a:latin typeface="Century Gothic"/>
                <a:ea typeface="Century Gothic"/>
                <a:cs typeface="Century Gothic"/>
              </a:rPr>
              <a:t>Binary Tree</a:t>
            </a:r>
            <a:endParaRPr sz="2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3964290" name="Title 1"/>
          <p:cNvSpPr>
            <a:spLocks noGrp="1"/>
          </p:cNvSpPr>
          <p:nvPr>
            <p:ph type="title"/>
          </p:nvPr>
        </p:nvSpPr>
        <p:spPr bwMode="auto">
          <a:xfrm>
            <a:off x="457200" y="215379"/>
            <a:ext cx="8229600" cy="1143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en-US" sz="2600" b="1" i="0" u="none" strike="noStrike" cap="none" spc="0">
                <a:solidFill>
                  <a:schemeClr val="tx2">
                    <a:lumMod val="75000"/>
                  </a:schemeClr>
                </a:solidFill>
                <a:latin typeface="Century Gothic"/>
                <a:ea typeface="Century Gothic"/>
                <a:cs typeface="Century Gothic"/>
              </a:rPr>
              <a:t>Question 3</a:t>
            </a:r>
            <a:endParaRPr sz="2600"/>
          </a:p>
        </p:txBody>
      </p:sp>
      <p:pic>
        <p:nvPicPr>
          <p:cNvPr id="1419950249" name=""/>
          <p:cNvPicPr>
            <a:picLocks noChangeAspect="1"/>
          </p:cNvPicPr>
          <p:nvPr/>
        </p:nvPicPr>
        <p:blipFill>
          <a:blip r:embed="rId3"/>
          <a:srcRect l="0" t="0" r="0" b="68530"/>
          <a:stretch/>
        </p:blipFill>
        <p:spPr bwMode="auto">
          <a:xfrm flipH="0" flipV="0">
            <a:off x="457200" y="1011213"/>
            <a:ext cx="7293368" cy="1898475"/>
          </a:xfrm>
          <a:prstGeom prst="rect">
            <a:avLst/>
          </a:prstGeom>
        </p:spPr>
      </p:pic>
      <p:pic>
        <p:nvPicPr>
          <p:cNvPr id="146136342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368568" y="2909689"/>
            <a:ext cx="3840080" cy="3136594"/>
          </a:xfrm>
          <a:prstGeom prst="rect">
            <a:avLst/>
          </a:prstGeom>
        </p:spPr>
      </p:pic>
      <p:pic>
        <p:nvPicPr>
          <p:cNvPr id="1316747196" name=""/>
          <p:cNvPicPr>
            <a:picLocks noChangeAspect="1"/>
          </p:cNvPicPr>
          <p:nvPr/>
        </p:nvPicPr>
        <p:blipFill>
          <a:blip r:embed="rId5"/>
          <a:srcRect l="25613" t="35017" r="49246" b="33019"/>
          <a:stretch/>
        </p:blipFill>
        <p:spPr bwMode="auto">
          <a:xfrm flipH="0" flipV="0">
            <a:off x="5646114" y="2807545"/>
            <a:ext cx="2542136" cy="33408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63920465" name="Title 1"/>
          <p:cNvSpPr>
            <a:spLocks noGrp="1"/>
          </p:cNvSpPr>
          <p:nvPr>
            <p:ph type="title"/>
          </p:nvPr>
        </p:nvSpPr>
        <p:spPr bwMode="auto">
          <a:xfrm>
            <a:off x="457200" y="215379"/>
            <a:ext cx="8229600" cy="1143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en-US" sz="2600" b="1" i="0" u="none" strike="noStrike" cap="none" spc="0">
                <a:solidFill>
                  <a:schemeClr val="tx2">
                    <a:lumMod val="75000"/>
                  </a:schemeClr>
                </a:solidFill>
                <a:latin typeface="Century Gothic"/>
                <a:ea typeface="Century Gothic"/>
                <a:cs typeface="Century Gothic"/>
              </a:rPr>
              <a:t>Question 3</a:t>
            </a:r>
            <a:endParaRPr sz="2600"/>
          </a:p>
        </p:txBody>
      </p:sp>
      <p:pic>
        <p:nvPicPr>
          <p:cNvPr id="1629898197" name=""/>
          <p:cNvPicPr>
            <a:picLocks noChangeAspect="1"/>
          </p:cNvPicPr>
          <p:nvPr/>
        </p:nvPicPr>
        <p:blipFill>
          <a:blip r:embed="rId3"/>
          <a:srcRect l="0" t="0" r="0" b="68530"/>
          <a:stretch/>
        </p:blipFill>
        <p:spPr bwMode="auto">
          <a:xfrm flipH="0" flipV="0">
            <a:off x="457200" y="1011213"/>
            <a:ext cx="7293368" cy="1898475"/>
          </a:xfrm>
          <a:prstGeom prst="rect">
            <a:avLst/>
          </a:prstGeom>
        </p:spPr>
      </p:pic>
      <p:pic>
        <p:nvPicPr>
          <p:cNvPr id="78558677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368568" y="2909689"/>
            <a:ext cx="3840080" cy="3136594"/>
          </a:xfrm>
          <a:prstGeom prst="rect">
            <a:avLst/>
          </a:prstGeom>
        </p:spPr>
      </p:pic>
      <p:pic>
        <p:nvPicPr>
          <p:cNvPr id="517715521" name=""/>
          <p:cNvPicPr>
            <a:picLocks noChangeAspect="1"/>
          </p:cNvPicPr>
          <p:nvPr/>
        </p:nvPicPr>
        <p:blipFill>
          <a:blip r:embed="rId5"/>
          <a:srcRect l="51316" t="35017" r="23542" b="33019"/>
          <a:stretch/>
        </p:blipFill>
        <p:spPr bwMode="auto">
          <a:xfrm flipH="0" flipV="0">
            <a:off x="5646114" y="2807545"/>
            <a:ext cx="2542136" cy="33408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2081637" name="Title 1"/>
          <p:cNvSpPr>
            <a:spLocks noGrp="1"/>
          </p:cNvSpPr>
          <p:nvPr>
            <p:ph type="title"/>
          </p:nvPr>
        </p:nvSpPr>
        <p:spPr bwMode="auto">
          <a:xfrm>
            <a:off x="457200" y="215379"/>
            <a:ext cx="8229600" cy="1143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en-US" sz="2600" b="1" i="0" u="none" strike="noStrike" cap="none" spc="0">
                <a:solidFill>
                  <a:schemeClr val="tx2">
                    <a:lumMod val="75000"/>
                  </a:schemeClr>
                </a:solidFill>
                <a:latin typeface="Century Gothic"/>
                <a:ea typeface="Century Gothic"/>
                <a:cs typeface="Century Gothic"/>
              </a:rPr>
              <a:t>Question 3</a:t>
            </a:r>
            <a:endParaRPr sz="2600"/>
          </a:p>
        </p:txBody>
      </p:sp>
      <p:pic>
        <p:nvPicPr>
          <p:cNvPr id="1882093215" name=""/>
          <p:cNvPicPr>
            <a:picLocks noChangeAspect="1"/>
          </p:cNvPicPr>
          <p:nvPr/>
        </p:nvPicPr>
        <p:blipFill>
          <a:blip r:embed="rId3"/>
          <a:srcRect l="0" t="0" r="0" b="68530"/>
          <a:stretch/>
        </p:blipFill>
        <p:spPr bwMode="auto">
          <a:xfrm flipH="0" flipV="0">
            <a:off x="457200" y="1011213"/>
            <a:ext cx="7293368" cy="1898475"/>
          </a:xfrm>
          <a:prstGeom prst="rect">
            <a:avLst/>
          </a:prstGeom>
        </p:spPr>
      </p:pic>
      <p:pic>
        <p:nvPicPr>
          <p:cNvPr id="118531867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368568" y="2909689"/>
            <a:ext cx="3840080" cy="3136594"/>
          </a:xfrm>
          <a:prstGeom prst="rect">
            <a:avLst/>
          </a:prstGeom>
        </p:spPr>
      </p:pic>
      <p:pic>
        <p:nvPicPr>
          <p:cNvPr id="1113230577" name=""/>
          <p:cNvPicPr>
            <a:picLocks noChangeAspect="1"/>
          </p:cNvPicPr>
          <p:nvPr/>
        </p:nvPicPr>
        <p:blipFill>
          <a:blip r:embed="rId5"/>
          <a:srcRect l="77060" t="34767" r="-2201" b="33268"/>
          <a:stretch/>
        </p:blipFill>
        <p:spPr bwMode="auto">
          <a:xfrm flipH="0" flipV="0">
            <a:off x="5646114" y="2807545"/>
            <a:ext cx="2542136" cy="33408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73593983" name="Title 1"/>
          <p:cNvSpPr>
            <a:spLocks noGrp="1"/>
          </p:cNvSpPr>
          <p:nvPr>
            <p:ph type="title"/>
          </p:nvPr>
        </p:nvSpPr>
        <p:spPr bwMode="auto">
          <a:xfrm>
            <a:off x="457200" y="215379"/>
            <a:ext cx="8229600" cy="1143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en-US" sz="2600" b="1" i="0" u="none" strike="noStrike" cap="none" spc="0">
                <a:solidFill>
                  <a:schemeClr val="tx2">
                    <a:lumMod val="75000"/>
                  </a:schemeClr>
                </a:solidFill>
                <a:latin typeface="Century Gothic"/>
                <a:ea typeface="Century Gothic"/>
                <a:cs typeface="Century Gothic"/>
              </a:rPr>
              <a:t>Question 3</a:t>
            </a:r>
            <a:endParaRPr sz="2600"/>
          </a:p>
        </p:txBody>
      </p:sp>
      <p:pic>
        <p:nvPicPr>
          <p:cNvPr id="1101847528" name=""/>
          <p:cNvPicPr>
            <a:picLocks noChangeAspect="1"/>
          </p:cNvPicPr>
          <p:nvPr/>
        </p:nvPicPr>
        <p:blipFill>
          <a:blip r:embed="rId3"/>
          <a:srcRect l="0" t="0" r="0" b="68530"/>
          <a:stretch/>
        </p:blipFill>
        <p:spPr bwMode="auto">
          <a:xfrm flipH="0" flipV="0">
            <a:off x="457200" y="1011213"/>
            <a:ext cx="7293368" cy="1898475"/>
          </a:xfrm>
          <a:prstGeom prst="rect">
            <a:avLst/>
          </a:prstGeom>
        </p:spPr>
      </p:pic>
      <p:pic>
        <p:nvPicPr>
          <p:cNvPr id="1413839543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368568" y="2909689"/>
            <a:ext cx="3840080" cy="3136594"/>
          </a:xfrm>
          <a:prstGeom prst="rect">
            <a:avLst/>
          </a:prstGeom>
        </p:spPr>
      </p:pic>
      <p:pic>
        <p:nvPicPr>
          <p:cNvPr id="2035642155" name=""/>
          <p:cNvPicPr>
            <a:picLocks noChangeAspect="1"/>
          </p:cNvPicPr>
          <p:nvPr/>
        </p:nvPicPr>
        <p:blipFill>
          <a:blip r:embed="rId5"/>
          <a:srcRect l="0" t="68035" r="74858" b="0"/>
          <a:stretch/>
        </p:blipFill>
        <p:spPr bwMode="auto">
          <a:xfrm flipH="0" flipV="0">
            <a:off x="5646114" y="2807545"/>
            <a:ext cx="2542136" cy="33408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4097185" name="Title 1"/>
          <p:cNvSpPr>
            <a:spLocks noGrp="1"/>
          </p:cNvSpPr>
          <p:nvPr>
            <p:ph type="title"/>
          </p:nvPr>
        </p:nvSpPr>
        <p:spPr bwMode="auto">
          <a:xfrm>
            <a:off x="457200" y="215379"/>
            <a:ext cx="8229600" cy="1143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en-US" sz="2600" b="1" i="0" u="none" strike="noStrike" cap="none" spc="0">
                <a:solidFill>
                  <a:schemeClr val="tx2">
                    <a:lumMod val="75000"/>
                  </a:schemeClr>
                </a:solidFill>
                <a:latin typeface="Century Gothic"/>
                <a:ea typeface="Century Gothic"/>
                <a:cs typeface="Century Gothic"/>
              </a:rPr>
              <a:t>Question 3</a:t>
            </a:r>
            <a:endParaRPr sz="2600"/>
          </a:p>
        </p:txBody>
      </p:sp>
      <p:pic>
        <p:nvPicPr>
          <p:cNvPr id="1325562658" name=""/>
          <p:cNvPicPr>
            <a:picLocks noChangeAspect="1"/>
          </p:cNvPicPr>
          <p:nvPr/>
        </p:nvPicPr>
        <p:blipFill>
          <a:blip r:embed="rId3"/>
          <a:srcRect l="0" t="0" r="0" b="68530"/>
          <a:stretch/>
        </p:blipFill>
        <p:spPr bwMode="auto">
          <a:xfrm flipH="0" flipV="0">
            <a:off x="457200" y="1011213"/>
            <a:ext cx="7293368" cy="1898475"/>
          </a:xfrm>
          <a:prstGeom prst="rect">
            <a:avLst/>
          </a:prstGeom>
        </p:spPr>
      </p:pic>
      <p:pic>
        <p:nvPicPr>
          <p:cNvPr id="1637155643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368568" y="2909689"/>
            <a:ext cx="3840080" cy="3136594"/>
          </a:xfrm>
          <a:prstGeom prst="rect">
            <a:avLst/>
          </a:prstGeom>
        </p:spPr>
      </p:pic>
      <p:pic>
        <p:nvPicPr>
          <p:cNvPr id="33145115" name=""/>
          <p:cNvPicPr>
            <a:picLocks noChangeAspect="1"/>
          </p:cNvPicPr>
          <p:nvPr/>
        </p:nvPicPr>
        <p:blipFill>
          <a:blip r:embed="rId5"/>
          <a:srcRect l="25810" t="68035" r="49046" b="0"/>
          <a:stretch/>
        </p:blipFill>
        <p:spPr bwMode="auto">
          <a:xfrm flipH="0" flipV="0">
            <a:off x="5646114" y="2807545"/>
            <a:ext cx="2542136" cy="33408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7791233" name="Title 1"/>
          <p:cNvSpPr>
            <a:spLocks noGrp="1"/>
          </p:cNvSpPr>
          <p:nvPr>
            <p:ph type="title"/>
          </p:nvPr>
        </p:nvSpPr>
        <p:spPr bwMode="auto">
          <a:xfrm>
            <a:off x="457200" y="215379"/>
            <a:ext cx="8229600" cy="1143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en-US" sz="2600" b="1" i="0" u="none" strike="noStrike" cap="none" spc="0">
                <a:solidFill>
                  <a:schemeClr val="tx2">
                    <a:lumMod val="75000"/>
                  </a:schemeClr>
                </a:solidFill>
                <a:latin typeface="Century Gothic"/>
                <a:ea typeface="Century Gothic"/>
                <a:cs typeface="Century Gothic"/>
              </a:rPr>
              <a:t>Question 3</a:t>
            </a:r>
            <a:endParaRPr sz="2600"/>
          </a:p>
        </p:txBody>
      </p:sp>
      <p:pic>
        <p:nvPicPr>
          <p:cNvPr id="1653104750" name=""/>
          <p:cNvPicPr>
            <a:picLocks noChangeAspect="1"/>
          </p:cNvPicPr>
          <p:nvPr/>
        </p:nvPicPr>
        <p:blipFill>
          <a:blip r:embed="rId3"/>
          <a:srcRect l="0" t="0" r="0" b="68530"/>
          <a:stretch/>
        </p:blipFill>
        <p:spPr bwMode="auto">
          <a:xfrm flipH="0" flipV="0">
            <a:off x="457200" y="1011213"/>
            <a:ext cx="7293368" cy="1898475"/>
          </a:xfrm>
          <a:prstGeom prst="rect">
            <a:avLst/>
          </a:prstGeom>
        </p:spPr>
      </p:pic>
      <p:pic>
        <p:nvPicPr>
          <p:cNvPr id="512088880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368568" y="2909689"/>
            <a:ext cx="3840080" cy="3136594"/>
          </a:xfrm>
          <a:prstGeom prst="rect">
            <a:avLst/>
          </a:prstGeom>
        </p:spPr>
      </p:pic>
      <p:pic>
        <p:nvPicPr>
          <p:cNvPr id="1328586782" name=""/>
          <p:cNvPicPr>
            <a:picLocks noChangeAspect="1"/>
          </p:cNvPicPr>
          <p:nvPr/>
        </p:nvPicPr>
        <p:blipFill>
          <a:blip r:embed="rId5"/>
          <a:srcRect l="51322" t="68035" r="23533" b="0"/>
          <a:stretch/>
        </p:blipFill>
        <p:spPr bwMode="auto">
          <a:xfrm flipH="0" flipV="0">
            <a:off x="5646114" y="2807545"/>
            <a:ext cx="2542136" cy="33408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7283223" name="Title 1"/>
          <p:cNvSpPr>
            <a:spLocks noGrp="1"/>
          </p:cNvSpPr>
          <p:nvPr>
            <p:ph type="title"/>
          </p:nvPr>
        </p:nvSpPr>
        <p:spPr bwMode="auto">
          <a:xfrm>
            <a:off x="457200" y="215379"/>
            <a:ext cx="8229600" cy="1143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en-US" sz="2600" b="1" i="0" u="none" strike="noStrike" cap="none" spc="0">
                <a:solidFill>
                  <a:schemeClr val="tx2">
                    <a:lumMod val="75000"/>
                  </a:schemeClr>
                </a:solidFill>
                <a:latin typeface="Century Gothic"/>
                <a:ea typeface="Century Gothic"/>
                <a:cs typeface="Century Gothic"/>
              </a:rPr>
              <a:t>Question 3</a:t>
            </a:r>
            <a:endParaRPr sz="2600"/>
          </a:p>
        </p:txBody>
      </p:sp>
      <p:pic>
        <p:nvPicPr>
          <p:cNvPr id="1311559713" name=""/>
          <p:cNvPicPr>
            <a:picLocks noChangeAspect="1"/>
          </p:cNvPicPr>
          <p:nvPr/>
        </p:nvPicPr>
        <p:blipFill>
          <a:blip r:embed="rId3"/>
          <a:srcRect l="0" t="0" r="0" b="68530"/>
          <a:stretch/>
        </p:blipFill>
        <p:spPr bwMode="auto">
          <a:xfrm flipH="0" flipV="0">
            <a:off x="457200" y="1011213"/>
            <a:ext cx="7293368" cy="1898475"/>
          </a:xfrm>
          <a:prstGeom prst="rect">
            <a:avLst/>
          </a:prstGeom>
        </p:spPr>
      </p:pic>
      <p:pic>
        <p:nvPicPr>
          <p:cNvPr id="87758443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368568" y="2909689"/>
            <a:ext cx="3840080" cy="3136594"/>
          </a:xfrm>
          <a:prstGeom prst="rect">
            <a:avLst/>
          </a:prstGeom>
        </p:spPr>
      </p:pic>
      <p:pic>
        <p:nvPicPr>
          <p:cNvPr id="103330010" name=""/>
          <p:cNvPicPr>
            <a:picLocks noChangeAspect="1"/>
          </p:cNvPicPr>
          <p:nvPr/>
        </p:nvPicPr>
        <p:blipFill>
          <a:blip r:embed="rId5"/>
          <a:srcRect l="76876" t="68534" r="-2021" b="-498"/>
          <a:stretch/>
        </p:blipFill>
        <p:spPr bwMode="auto">
          <a:xfrm flipH="0" flipV="0">
            <a:off x="5646114" y="2807545"/>
            <a:ext cx="2542136" cy="33408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6508380" name="Title 1"/>
          <p:cNvSpPr>
            <a:spLocks noGrp="1"/>
          </p:cNvSpPr>
          <p:nvPr>
            <p:ph type="title"/>
          </p:nvPr>
        </p:nvSpPr>
        <p:spPr bwMode="auto">
          <a:xfrm>
            <a:off x="457200" y="215379"/>
            <a:ext cx="8229600" cy="1143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en-US" sz="2600" b="1" i="0" u="none" strike="noStrike" cap="none" spc="0">
                <a:solidFill>
                  <a:schemeClr val="tx2">
                    <a:lumMod val="75000"/>
                  </a:schemeClr>
                </a:solidFill>
                <a:latin typeface="Century Gothic"/>
                <a:ea typeface="Century Gothic"/>
                <a:cs typeface="Century Gothic"/>
              </a:rPr>
              <a:t>Question 3</a:t>
            </a:r>
            <a:endParaRPr sz="2600"/>
          </a:p>
        </p:txBody>
      </p:sp>
      <p:pic>
        <p:nvPicPr>
          <p:cNvPr id="534806565" name=""/>
          <p:cNvPicPr>
            <a:picLocks noChangeAspect="1"/>
          </p:cNvPicPr>
          <p:nvPr/>
        </p:nvPicPr>
        <p:blipFill>
          <a:blip r:embed="rId3"/>
          <a:srcRect l="0" t="0" r="0" b="68530"/>
          <a:stretch/>
        </p:blipFill>
        <p:spPr bwMode="auto">
          <a:xfrm flipH="0" flipV="0">
            <a:off x="457200" y="1011214"/>
            <a:ext cx="7293369" cy="1898475"/>
          </a:xfrm>
          <a:prstGeom prst="rect">
            <a:avLst/>
          </a:prstGeom>
        </p:spPr>
      </p:pic>
      <p:sp>
        <p:nvSpPr>
          <p:cNvPr id="2128607219" name=""/>
          <p:cNvSpPr txBox="1"/>
          <p:nvPr/>
        </p:nvSpPr>
        <p:spPr bwMode="auto">
          <a:xfrm flipH="0" flipV="0">
            <a:off x="604833" y="2909690"/>
            <a:ext cx="8637797" cy="34064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050" b="0" i="0" u="none" strike="noStrike" cap="none" spc="0">
                <a:solidFill>
                  <a:srgbClr val="CF8E6D"/>
                </a:solidFill>
                <a:latin typeface="Droid Sans Mono"/>
                <a:ea typeface="Droid Sans Mono"/>
                <a:cs typeface="Droid Sans Mono"/>
              </a:rPr>
              <a:t>def</a:t>
            </a:r>
            <a:r>
              <a:rPr lang="en-US" sz="1050" b="0" i="0" u="none" strike="noStrike" cap="none" spc="0">
                <a:solidFill>
                  <a:srgbClr val="CCCCCC"/>
                </a:solidFill>
                <a:latin typeface="Droid Sans Mono"/>
                <a:ea typeface="Droid Sans Mono"/>
                <a:cs typeface="Droid Sans Mono"/>
              </a:rPr>
              <a:t> </a:t>
            </a:r>
            <a:r>
              <a:rPr lang="en-US" sz="1050" b="0" i="0" u="none" strike="noStrike" cap="none" spc="0">
                <a:solidFill>
                  <a:srgbClr val="67A6DA"/>
                </a:solidFill>
                <a:latin typeface="Droid Sans Mono"/>
                <a:ea typeface="Droid Sans Mono"/>
                <a:cs typeface="Droid Sans Mono"/>
              </a:rPr>
              <a:t>preOrderIterative</a:t>
            </a:r>
            <a:r>
              <a:rPr lang="en-US" sz="1050" b="0" i="0" u="none" strike="noStrike" cap="none" spc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(</a:t>
            </a:r>
            <a:r>
              <a:rPr lang="en-US" sz="1050" b="0" i="0" u="none" strike="noStrike" cap="none" spc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root</a:t>
            </a:r>
            <a:r>
              <a:rPr lang="en-US" sz="1050" b="0" i="0" u="none" strike="noStrike" cap="none" spc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):</a:t>
            </a:r>
            <a:endParaRPr sz="1050">
              <a:solidFill>
                <a:schemeClr val="tx1"/>
              </a:solidFill>
              <a:latin typeface="Droid Sans Mono"/>
              <a:cs typeface="Droid Sans Mono"/>
            </a:endParaRPr>
          </a:p>
          <a:p>
            <a:pPr>
              <a:defRPr/>
            </a:pPr>
            <a:r>
              <a:rPr lang="en-US" sz="1050" b="0" i="0" u="none" strike="noStrike" cap="none" spc="0">
                <a:solidFill>
                  <a:srgbClr val="CCCCCC"/>
                </a:solidFill>
                <a:latin typeface="Droid Sans Mono"/>
                <a:ea typeface="Droid Sans Mono"/>
                <a:cs typeface="Droid Sans Mono"/>
              </a:rPr>
              <a:t>    </a:t>
            </a:r>
            <a:r>
              <a:rPr lang="en-US" sz="1050" b="0" i="0" u="none" strike="noStrike" cap="none" spc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stack = Stack()</a:t>
            </a:r>
            <a:endParaRPr lang="en-US" sz="1050" b="0" i="0" u="none" strike="noStrike" cap="none" spc="0">
              <a:solidFill>
                <a:schemeClr val="tx1"/>
              </a:solidFill>
              <a:latin typeface="Droid Sans Mono"/>
              <a:ea typeface="Droid Sans Mono"/>
              <a:cs typeface="Droid Sans Mono"/>
            </a:endParaRPr>
          </a:p>
          <a:p>
            <a:pPr>
              <a:defRPr/>
            </a:pPr>
            <a:r>
              <a:rPr lang="en-US" sz="1050" b="0" i="0" u="none" strike="noStrike" cap="none" spc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    temp = root</a:t>
            </a:r>
            <a:endParaRPr lang="en-US" sz="1050" b="0" i="0" u="none" strike="noStrike" cap="none" spc="0">
              <a:solidFill>
                <a:schemeClr val="tx1"/>
              </a:solidFill>
              <a:latin typeface="Droid Sans Mono"/>
              <a:ea typeface="Droid Sans Mono"/>
              <a:cs typeface="Droid Sans Mono"/>
            </a:endParaRPr>
          </a:p>
          <a:p>
            <a:pPr>
              <a:defRPr/>
            </a:pPr>
            <a:endParaRPr sz="1050">
              <a:latin typeface="Droid Sans Mono"/>
              <a:cs typeface="Droid Sans Mono"/>
            </a:endParaRPr>
          </a:p>
          <a:p>
            <a:pPr>
              <a:defRPr/>
            </a:pPr>
            <a:r>
              <a:rPr lang="en-US" sz="1050" b="0" i="0" u="none" strike="noStrike" cap="none" spc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    </a:t>
            </a:r>
            <a:r>
              <a:rPr lang="en-US" sz="1050" b="0" i="0" u="none" strike="noStrike" cap="none" spc="0">
                <a:solidFill>
                  <a:srgbClr val="CF8E6D"/>
                </a:solidFill>
                <a:latin typeface="Droid Sans Mono"/>
                <a:ea typeface="Droid Sans Mono"/>
                <a:cs typeface="Droid Sans Mono"/>
              </a:rPr>
              <a:t>if</a:t>
            </a:r>
            <a:r>
              <a:rPr lang="en-US" sz="1050" b="0" i="0" u="none" strike="noStrike" cap="none" spc="0">
                <a:solidFill>
                  <a:srgbClr val="CF8E6D"/>
                </a:solidFill>
                <a:latin typeface="Droid Sans Mono"/>
                <a:ea typeface="Droid Sans Mono"/>
                <a:cs typeface="Droid Sans Mono"/>
              </a:rPr>
              <a:t> </a:t>
            </a:r>
            <a:r>
              <a:rPr lang="en-US" sz="1050" b="0" i="0" u="none" strike="noStrike" cap="none" spc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temp </a:t>
            </a:r>
            <a:r>
              <a:rPr lang="en-US" sz="1050" b="0" i="0" u="none" strike="noStrike" cap="none" spc="0">
                <a:solidFill>
                  <a:srgbClr val="CF8E6D"/>
                </a:solidFill>
                <a:latin typeface="Droid Sans Mono"/>
                <a:ea typeface="Droid Sans Mono"/>
                <a:cs typeface="Droid Sans Mono"/>
              </a:rPr>
              <a:t>is None</a:t>
            </a:r>
            <a:r>
              <a:rPr lang="en-US" sz="1050" b="0" i="0" u="none" strike="noStrike" cap="none" spc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:</a:t>
            </a:r>
            <a:endParaRPr lang="en-US" sz="105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1050" b="0" i="0" u="none" strike="noStrike" cap="none" spc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        </a:t>
            </a:r>
            <a:r>
              <a:rPr lang="en-US" sz="1050" b="0" i="0" u="none" strike="noStrike" cap="none" spc="0">
                <a:solidFill>
                  <a:srgbClr val="CF8E6D"/>
                </a:solidFill>
                <a:latin typeface="Droid Sans Mono"/>
                <a:ea typeface="Droid Sans Mono"/>
                <a:cs typeface="Droid Sans Mono"/>
              </a:rPr>
              <a:t>return</a:t>
            </a:r>
            <a:endParaRPr lang="en-US" sz="1050" b="0" i="0" u="none" strike="noStrike" cap="none" spc="0">
              <a:solidFill>
                <a:srgbClr val="CF8E6D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lang="en-US" sz="1050">
              <a:latin typeface="Droid Sans Mono"/>
              <a:cs typeface="Droid Sans Mono"/>
            </a:endParaRPr>
          </a:p>
          <a:p>
            <a:pPr>
              <a:defRPr/>
            </a:pPr>
            <a:r>
              <a:rPr lang="en-US" sz="1050" b="0" i="0" u="none" strike="noStrike" cap="none" spc="0">
                <a:solidFill>
                  <a:srgbClr val="CF8E6D"/>
                </a:solidFill>
                <a:latin typeface="Droid Sans Mono"/>
                <a:ea typeface="Droid Sans Mono"/>
                <a:cs typeface="Droid Sans Mono"/>
              </a:rPr>
              <a:t>    </a:t>
            </a:r>
            <a:r>
              <a:rPr lang="en-US" sz="1050" b="0" i="0" u="none" strike="noStrike" cap="none" spc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push(stack, temp)</a:t>
            </a:r>
            <a:endParaRPr lang="en-US" sz="1050">
              <a:latin typeface="Droid Sans Mono"/>
              <a:cs typeface="Droid Sans Mono"/>
            </a:endParaRPr>
          </a:p>
          <a:p>
            <a:pPr>
              <a:defRPr/>
            </a:pPr>
            <a:r>
              <a:rPr lang="en-US" sz="1050" b="0" i="0" u="none" strike="noStrike" cap="none" spc="0">
                <a:solidFill>
                  <a:srgbClr val="CCCCCC"/>
                </a:solidFill>
                <a:latin typeface="Droid Sans Mono"/>
                <a:ea typeface="Droid Sans Mono"/>
                <a:cs typeface="Droid Sans Mono"/>
              </a:rPr>
              <a:t>    </a:t>
            </a:r>
            <a:endParaRPr sz="1050">
              <a:latin typeface="Droid Sans Mono"/>
              <a:cs typeface="Droid Sans Mono"/>
            </a:endParaRPr>
          </a:p>
          <a:p>
            <a:pPr>
              <a:defRPr/>
            </a:pPr>
            <a:r>
              <a:rPr lang="en-US" sz="1050" b="0" i="0" u="none" strike="noStrike" cap="none" spc="0">
                <a:solidFill>
                  <a:srgbClr val="CF8E6D"/>
                </a:solidFill>
                <a:latin typeface="Droid Sans Mono"/>
                <a:ea typeface="Droid Sans Mono"/>
                <a:cs typeface="Droid Sans Mono"/>
              </a:rPr>
              <a:t>    while</a:t>
            </a:r>
            <a:r>
              <a:rPr lang="en-US" sz="1050" b="0" i="0" u="none" strike="noStrike" cap="none" spc="0">
                <a:solidFill>
                  <a:srgbClr val="CF8E6D"/>
                </a:solidFill>
                <a:latin typeface="Droid Sans Mono"/>
                <a:ea typeface="Droid Sans Mono"/>
                <a:cs typeface="Droid Sans Mono"/>
              </a:rPr>
              <a:t> </a:t>
            </a:r>
            <a:r>
              <a:rPr lang="en-US" sz="1050" b="0" i="0" u="none" strike="noStrike" cap="none" spc="0">
                <a:solidFill>
                  <a:srgbClr val="CF8E6D"/>
                </a:solidFill>
                <a:latin typeface="Droid Sans Mono"/>
                <a:ea typeface="Droid Sans Mono"/>
                <a:cs typeface="Droid Sans Mono"/>
              </a:rPr>
              <a:t>not</a:t>
            </a:r>
            <a:r>
              <a:rPr lang="en-US" sz="1050" b="0" i="0" u="none" strike="noStrike" cap="none" spc="0">
                <a:solidFill>
                  <a:srgbClr val="CCCCCC"/>
                </a:solidFill>
                <a:latin typeface="Droid Sans Mono"/>
                <a:ea typeface="Droid Sans Mono"/>
                <a:cs typeface="Droid Sans Mono"/>
              </a:rPr>
              <a:t> </a:t>
            </a:r>
            <a:r>
              <a:rPr lang="en-US" sz="1050" b="0" i="0" u="none" strike="noStrike" cap="none" spc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is_empty(stack):</a:t>
            </a:r>
            <a:endParaRPr sz="1050">
              <a:latin typeface="Droid Sans Mono"/>
              <a:cs typeface="Droid Sans Mono"/>
            </a:endParaRPr>
          </a:p>
          <a:p>
            <a:pPr>
              <a:defRPr/>
            </a:pPr>
            <a:r>
              <a:rPr lang="en-US" sz="1050" b="0" i="0" u="none" strike="noStrike" cap="none" spc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        temp = pop(stack)</a:t>
            </a:r>
            <a:endParaRPr lang="en-US" sz="1050" b="0" i="0" u="none" strike="noStrike" cap="none" spc="0">
              <a:solidFill>
                <a:schemeClr val="tx1"/>
              </a:solidFill>
              <a:latin typeface="Droid Sans Mono"/>
              <a:ea typeface="Droid Sans Mono"/>
              <a:cs typeface="Droid Sans Mono"/>
            </a:endParaRPr>
          </a:p>
          <a:p>
            <a:pPr>
              <a:defRPr/>
            </a:pPr>
            <a:r>
              <a:rPr lang="en-US" sz="1050" b="0" i="0" u="none" strike="noStrike" cap="none" spc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        </a:t>
            </a:r>
            <a:r>
              <a:rPr lang="en-US" sz="1050" b="0" i="0" u="none" strike="noStrike" cap="none" spc="0">
                <a:solidFill>
                  <a:srgbClr val="67A6DA"/>
                </a:solidFill>
                <a:latin typeface="Droid Sans Mono"/>
                <a:ea typeface="Droid Sans Mono"/>
                <a:cs typeface="Droid Sans Mono"/>
              </a:rPr>
              <a:t>print</a:t>
            </a:r>
            <a:r>
              <a:rPr lang="en-US" sz="1050" b="0" i="0" u="none" strike="noStrike" cap="none" spc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(temp.item, end=</a:t>
            </a:r>
            <a:r>
              <a:rPr lang="en-US" sz="1050" b="0" i="0" u="none" strike="noStrike" cap="none" spc="0">
                <a:solidFill>
                  <a:srgbClr val="CF8E6D"/>
                </a:solidFill>
                <a:latin typeface="Droid Sans Mono"/>
                <a:ea typeface="Droid Sans Mono"/>
                <a:cs typeface="Droid Sans Mono"/>
              </a:rPr>
              <a:t>' '</a:t>
            </a:r>
            <a:r>
              <a:rPr lang="en-US" sz="1050" b="0" i="0" u="none" strike="noStrike" cap="none" spc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)</a:t>
            </a:r>
            <a:endParaRPr lang="en-US" sz="1050" b="0" i="0" u="none" strike="noStrike" cap="none" spc="0">
              <a:solidFill>
                <a:schemeClr val="tx1"/>
              </a:solidFill>
              <a:latin typeface="Droid Sans Mono"/>
              <a:ea typeface="Droid Sans Mono"/>
              <a:cs typeface="Droid Sans Mono"/>
            </a:endParaRPr>
          </a:p>
          <a:p>
            <a:pPr>
              <a:defRPr/>
            </a:pPr>
            <a:endParaRPr lang="en-US" sz="105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sz="1050">
                <a:latin typeface="Droid Sans Mono"/>
                <a:cs typeface="Droid Sans Mono"/>
              </a:rPr>
              <a:t>        </a:t>
            </a:r>
            <a:r>
              <a:rPr lang="en-US" sz="1050" b="0" i="0" u="none" strike="noStrike" cap="none" spc="0">
                <a:solidFill>
                  <a:srgbClr val="CF8E6D"/>
                </a:solidFill>
                <a:latin typeface="Droid Sans Mono"/>
                <a:ea typeface="Droid Sans Mono"/>
                <a:cs typeface="Droid Sans Mono"/>
              </a:rPr>
              <a:t>if</a:t>
            </a:r>
            <a:r>
              <a:rPr lang="en-US" sz="1050" b="0" i="0" u="none" strike="noStrike" cap="none" spc="0">
                <a:solidFill>
                  <a:srgbClr val="CF8E6D"/>
                </a:solidFill>
                <a:latin typeface="Droid Sans Mono"/>
                <a:ea typeface="Droid Sans Mono"/>
                <a:cs typeface="Droid Sans Mono"/>
              </a:rPr>
              <a:t> </a:t>
            </a:r>
            <a:r>
              <a:rPr lang="en-US" sz="1050" b="0" i="0" u="none" strike="noStrike" cap="none" spc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temp.right </a:t>
            </a:r>
            <a:r>
              <a:rPr lang="en-US" sz="1050" b="0" i="0" u="none" strike="noStrike" cap="none" spc="0">
                <a:solidFill>
                  <a:srgbClr val="CF8E6D"/>
                </a:solidFill>
                <a:latin typeface="Droid Sans Mono"/>
                <a:ea typeface="Droid Sans Mono"/>
                <a:cs typeface="Droid Sans Mono"/>
              </a:rPr>
              <a:t>is not None</a:t>
            </a:r>
            <a:r>
              <a:rPr lang="en-US" sz="1050" b="0" i="0" u="none" strike="noStrike" cap="none" spc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:</a:t>
            </a:r>
            <a:endParaRPr lang="en-US" sz="105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1050" b="0" i="0" u="none" strike="noStrike" cap="none" spc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            </a:t>
            </a:r>
            <a:r>
              <a:rPr lang="en-US" sz="1050" b="0" i="0" u="none" strike="noStrike" cap="none" spc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push(stack, temp.right)</a:t>
            </a:r>
            <a:endParaRPr lang="en-US" sz="105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1050" b="0" i="0" u="none" strike="noStrike" cap="none" spc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        </a:t>
            </a:r>
            <a:r>
              <a:rPr lang="en-US" sz="1050" b="0" i="0" u="none" strike="noStrike" cap="none" spc="0">
                <a:solidFill>
                  <a:srgbClr val="CF8E6D"/>
                </a:solidFill>
                <a:latin typeface="Droid Sans Mono"/>
                <a:ea typeface="Droid Sans Mono"/>
                <a:cs typeface="Droid Sans Mono"/>
              </a:rPr>
              <a:t>if</a:t>
            </a:r>
            <a:r>
              <a:rPr lang="en-US" sz="1050" b="0" i="0" u="none" strike="noStrike" cap="none" spc="0">
                <a:solidFill>
                  <a:srgbClr val="CF8E6D"/>
                </a:solidFill>
                <a:latin typeface="Droid Sans Mono"/>
                <a:ea typeface="Droid Sans Mono"/>
                <a:cs typeface="Droid Sans Mono"/>
              </a:rPr>
              <a:t> </a:t>
            </a:r>
            <a:r>
              <a:rPr lang="en-US" sz="1050" b="0" i="0" u="none" strike="noStrike" cap="none" spc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temp.left </a:t>
            </a:r>
            <a:r>
              <a:rPr lang="en-US" sz="1050" b="0" i="0" u="none" strike="noStrike" cap="none" spc="0">
                <a:solidFill>
                  <a:srgbClr val="CF8E6D"/>
                </a:solidFill>
                <a:latin typeface="Droid Sans Mono"/>
                <a:ea typeface="Droid Sans Mono"/>
                <a:cs typeface="Droid Sans Mono"/>
              </a:rPr>
              <a:t>is not None</a:t>
            </a:r>
            <a:r>
              <a:rPr lang="en-US" sz="1050" b="0" i="0" u="none" strike="noStrike" cap="none" spc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:</a:t>
            </a:r>
            <a:endParaRPr lang="en-US" sz="105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1050" b="0" i="0" u="none" strike="noStrike" cap="none" spc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            </a:t>
            </a:r>
            <a:r>
              <a:rPr lang="en-US" sz="1050" b="0" i="0" u="none" strike="noStrike" cap="none" spc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push(stack, temp.left)</a:t>
            </a:r>
            <a:endParaRPr lang="en-US" sz="105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1050" b="0" i="0" u="none" strike="noStrike" cap="none" spc="0">
                <a:solidFill>
                  <a:srgbClr val="CCCCCC"/>
                </a:solidFill>
                <a:latin typeface="Droid Sans Mono"/>
                <a:ea typeface="Droid Sans Mono"/>
                <a:cs typeface="Droid Sans Mono"/>
              </a:rPr>
              <a:t>        </a:t>
            </a:r>
            <a:endParaRPr lang="en-US" sz="1050">
              <a:latin typeface="Droid Sans Mono"/>
              <a:cs typeface="Droid Sans Mono"/>
            </a:endParaRPr>
          </a:p>
          <a:p>
            <a:pPr>
              <a:defRPr/>
            </a:pPr>
            <a:r>
              <a:rPr lang="en-US" sz="1050" b="0" i="0" u="none" strike="noStrike" cap="none" spc="0">
                <a:solidFill>
                  <a:srgbClr val="CCCCCC"/>
                </a:solidFill>
                <a:latin typeface="Droid Sans Mono"/>
                <a:ea typeface="Droid Sans Mono"/>
                <a:cs typeface="Droid Sans Mono"/>
              </a:rPr>
              <a:t>    </a:t>
            </a:r>
            <a:r>
              <a:rPr lang="en-US" sz="1050" b="0" i="0" u="none" strike="noStrike" cap="none" spc="0">
                <a:solidFill>
                  <a:srgbClr val="CF8E6D"/>
                </a:solidFill>
                <a:latin typeface="Droid Sans Mono"/>
                <a:ea typeface="Droid Sans Mono"/>
                <a:cs typeface="Droid Sans Mono"/>
              </a:rPr>
              <a:t>del</a:t>
            </a:r>
            <a:r>
              <a:rPr lang="en-US" sz="1050" b="0" i="0" u="none" strike="noStrike" cap="none" spc="0">
                <a:solidFill>
                  <a:srgbClr val="CCCCCC"/>
                </a:solidFill>
                <a:latin typeface="Droid Sans Mono"/>
                <a:ea typeface="Droid Sans Mono"/>
                <a:cs typeface="Droid Sans Mono"/>
              </a:rPr>
              <a:t> </a:t>
            </a:r>
            <a:r>
              <a:rPr lang="en-US" sz="1050" b="0" i="0" u="none" strike="noStrike" cap="none" spc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stack </a:t>
            </a:r>
            <a:r>
              <a:rPr lang="en-US" sz="1050" b="0" i="0" u="none" strike="noStrike" cap="none" spc="0">
                <a:solidFill>
                  <a:srgbClr val="6A9955"/>
                </a:solidFill>
                <a:latin typeface="Droid Sans Mono"/>
                <a:ea typeface="Droid Sans Mono"/>
                <a:cs typeface="Droid Sans Mono"/>
              </a:rPr>
              <a:t># Optional, as Python will automatically free this memory after a while</a:t>
            </a:r>
            <a:endParaRPr sz="1050">
              <a:latin typeface="Droid Sans Mono"/>
              <a:cs typeface="Droid Sans Mono"/>
            </a:endParaRPr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7468451" name="Title 1"/>
          <p:cNvSpPr>
            <a:spLocks noGrp="1"/>
          </p:cNvSpPr>
          <p:nvPr>
            <p:ph type="title"/>
          </p:nvPr>
        </p:nvSpPr>
        <p:spPr bwMode="auto">
          <a:xfrm>
            <a:off x="457200" y="215379"/>
            <a:ext cx="8229600" cy="1143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en-US" sz="2600" b="1" i="0" u="none" strike="noStrike" cap="none" spc="0">
                <a:solidFill>
                  <a:schemeClr val="tx2">
                    <a:lumMod val="75000"/>
                  </a:schemeClr>
                </a:solidFill>
                <a:latin typeface="Century Gothic"/>
                <a:ea typeface="Century Gothic"/>
                <a:cs typeface="Century Gothic"/>
              </a:rPr>
              <a:t>Question 4</a:t>
            </a:r>
            <a:endParaRPr sz="2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4382686" name="Title 1"/>
          <p:cNvSpPr>
            <a:spLocks noGrp="1"/>
          </p:cNvSpPr>
          <p:nvPr>
            <p:ph type="title"/>
          </p:nvPr>
        </p:nvSpPr>
        <p:spPr bwMode="auto">
          <a:xfrm>
            <a:off x="457200" y="215379"/>
            <a:ext cx="8229600" cy="1143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en-US" sz="2600" b="1" i="0" u="none" strike="noStrike" cap="none" spc="0">
                <a:solidFill>
                  <a:schemeClr val="tx2">
                    <a:lumMod val="75000"/>
                  </a:schemeClr>
                </a:solidFill>
                <a:latin typeface="Century Gothic"/>
                <a:ea typeface="Century Gothic"/>
                <a:cs typeface="Century Gothic"/>
              </a:rPr>
              <a:t>Question 4</a:t>
            </a:r>
            <a:endParaRPr sz="2600"/>
          </a:p>
        </p:txBody>
      </p:sp>
      <p:pic>
        <p:nvPicPr>
          <p:cNvPr id="135282378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57200" y="1055526"/>
            <a:ext cx="5359279" cy="47469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5844918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808573" y="3744759"/>
            <a:ext cx="4293238" cy="2570445"/>
          </a:xfrm>
          <a:prstGeom prst="rect">
            <a:avLst/>
          </a:prstGeom>
        </p:spPr>
      </p:pic>
      <p:sp>
        <p:nvSpPr>
          <p:cNvPr id="2132160192" name=""/>
          <p:cNvSpPr txBox="1"/>
          <p:nvPr/>
        </p:nvSpPr>
        <p:spPr bwMode="auto">
          <a:xfrm flipH="0" flipV="0">
            <a:off x="457200" y="1177479"/>
            <a:ext cx="8587509" cy="2012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Usage:</a:t>
            </a:r>
            <a:endParaRPr sz="1800"/>
          </a:p>
          <a:p>
            <a:pPr marL="283878" indent="-283878">
              <a:buFont typeface="Arial"/>
              <a:buChar char="–"/>
              <a:defRPr/>
            </a:pPr>
            <a:r>
              <a:rPr/>
              <a:t>Binary Tree Search (BST) : efficient searching, insertion and deletion</a:t>
            </a:r>
            <a:endParaRPr/>
          </a:p>
          <a:p>
            <a:pPr marL="283878" indent="-283878">
              <a:buFont typeface="Arial"/>
              <a:buChar char="–"/>
              <a:defRPr/>
            </a:pPr>
            <a:r>
              <a:rPr/>
              <a:t>Heaps</a:t>
            </a:r>
            <a:endParaRPr/>
          </a:p>
          <a:p>
            <a:pPr marL="283878" indent="-283878">
              <a:buFont typeface="Arial"/>
              <a:buChar char="–"/>
              <a:defRPr/>
            </a:pPr>
            <a:r>
              <a:rPr/>
              <a:t>Huffman Coding tree : Data compression</a:t>
            </a:r>
            <a:endParaRPr/>
          </a:p>
          <a:p>
            <a:pPr marL="283878" indent="-283878">
              <a:buFont typeface="Arial"/>
              <a:buChar char="–"/>
              <a:defRPr/>
            </a:pPr>
            <a:r>
              <a:rPr/>
              <a:t>AVL Trees : Self-balancing BSTs</a:t>
            </a:r>
            <a:endParaRPr/>
          </a:p>
          <a:p>
            <a:pPr marL="283878" indent="-283878">
              <a:buFont typeface="Arial"/>
              <a:buChar char="–"/>
              <a:defRPr/>
            </a:pPr>
            <a:r>
              <a:rPr/>
              <a:t>B-Trees : Balanced storage for databases</a:t>
            </a:r>
            <a:endParaRPr/>
          </a:p>
          <a:p>
            <a:pPr marL="283878" indent="-283878">
              <a:buFont typeface="Arial"/>
              <a:buChar char="–"/>
              <a:defRPr/>
            </a:pPr>
            <a:r>
              <a:rPr/>
              <a:t>Decision Trees : Machine Learning</a:t>
            </a:r>
            <a:endParaRPr/>
          </a:p>
        </p:txBody>
      </p:sp>
      <p:sp>
        <p:nvSpPr>
          <p:cNvPr id="1234852192" name="Title 1"/>
          <p:cNvSpPr>
            <a:spLocks noGrp="1"/>
          </p:cNvSpPr>
          <p:nvPr>
            <p:ph type="title"/>
          </p:nvPr>
        </p:nvSpPr>
        <p:spPr bwMode="auto">
          <a:xfrm>
            <a:off x="457200" y="215379"/>
            <a:ext cx="8229600" cy="1143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en-US" sz="2600" b="1" i="0" u="none" strike="noStrike" cap="none" spc="0">
                <a:solidFill>
                  <a:schemeClr val="tx2">
                    <a:lumMod val="75000"/>
                  </a:schemeClr>
                </a:solidFill>
                <a:latin typeface="Century Gothic"/>
                <a:ea typeface="Century Gothic"/>
                <a:cs typeface="Century Gothic"/>
              </a:rPr>
              <a:t>Binary Tree</a:t>
            </a:r>
            <a:endParaRPr sz="2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37687110" name="Title 1"/>
          <p:cNvSpPr>
            <a:spLocks noGrp="1"/>
          </p:cNvSpPr>
          <p:nvPr>
            <p:ph type="title"/>
          </p:nvPr>
        </p:nvSpPr>
        <p:spPr bwMode="auto">
          <a:xfrm>
            <a:off x="457200" y="215379"/>
            <a:ext cx="8229600" cy="1143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en-US" sz="2600" b="1" i="0" u="none" strike="noStrike" cap="none" spc="0">
                <a:solidFill>
                  <a:schemeClr val="tx2">
                    <a:lumMod val="75000"/>
                  </a:schemeClr>
                </a:solidFill>
                <a:latin typeface="Century Gothic"/>
                <a:ea typeface="Century Gothic"/>
                <a:cs typeface="Century Gothic"/>
              </a:rPr>
              <a:t>Question 4</a:t>
            </a:r>
            <a:endParaRPr sz="2600"/>
          </a:p>
        </p:txBody>
      </p:sp>
      <p:pic>
        <p:nvPicPr>
          <p:cNvPr id="178653050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3141" y="1055525"/>
            <a:ext cx="5359278" cy="4746944"/>
          </a:xfrm>
          <a:prstGeom prst="rect">
            <a:avLst/>
          </a:prstGeom>
        </p:spPr>
      </p:pic>
      <p:pic>
        <p:nvPicPr>
          <p:cNvPr id="961255449" name=""/>
          <p:cNvPicPr>
            <a:picLocks noChangeAspect="1"/>
          </p:cNvPicPr>
          <p:nvPr/>
        </p:nvPicPr>
        <p:blipFill>
          <a:blip r:embed="rId4"/>
          <a:srcRect l="0" t="0" r="57074" b="90106"/>
          <a:stretch/>
        </p:blipFill>
        <p:spPr bwMode="auto">
          <a:xfrm flipH="0" flipV="0">
            <a:off x="5056746" y="2109953"/>
            <a:ext cx="3897536" cy="24118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1970420" name="Title 1"/>
          <p:cNvSpPr>
            <a:spLocks noGrp="1"/>
          </p:cNvSpPr>
          <p:nvPr>
            <p:ph type="title"/>
          </p:nvPr>
        </p:nvSpPr>
        <p:spPr bwMode="auto">
          <a:xfrm>
            <a:off x="457200" y="215379"/>
            <a:ext cx="8229600" cy="1143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en-US" sz="2600" b="1" i="0" u="none" strike="noStrike" cap="none" spc="0">
                <a:solidFill>
                  <a:schemeClr val="tx2">
                    <a:lumMod val="75000"/>
                  </a:schemeClr>
                </a:solidFill>
                <a:latin typeface="Century Gothic"/>
                <a:ea typeface="Century Gothic"/>
                <a:cs typeface="Century Gothic"/>
              </a:rPr>
              <a:t>Question 4</a:t>
            </a:r>
            <a:endParaRPr sz="2600"/>
          </a:p>
        </p:txBody>
      </p:sp>
      <p:pic>
        <p:nvPicPr>
          <p:cNvPr id="206334501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3140" y="1055525"/>
            <a:ext cx="5359278" cy="4746944"/>
          </a:xfrm>
          <a:prstGeom prst="rect">
            <a:avLst/>
          </a:prstGeom>
        </p:spPr>
      </p:pic>
      <p:pic>
        <p:nvPicPr>
          <p:cNvPr id="1810610691" name=""/>
          <p:cNvPicPr>
            <a:picLocks noChangeAspect="1"/>
          </p:cNvPicPr>
          <p:nvPr/>
        </p:nvPicPr>
        <p:blipFill>
          <a:blip r:embed="rId4"/>
          <a:srcRect l="0" t="11508" r="57074" b="78597"/>
          <a:stretch/>
        </p:blipFill>
        <p:spPr bwMode="auto">
          <a:xfrm flipH="0" flipV="0">
            <a:off x="5056745" y="2109953"/>
            <a:ext cx="3897535" cy="2411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79883057" name="Title 1"/>
          <p:cNvSpPr>
            <a:spLocks noGrp="1"/>
          </p:cNvSpPr>
          <p:nvPr>
            <p:ph type="title"/>
          </p:nvPr>
        </p:nvSpPr>
        <p:spPr bwMode="auto">
          <a:xfrm>
            <a:off x="457200" y="215379"/>
            <a:ext cx="8229600" cy="1143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en-US" sz="2600" b="1" i="0" u="none" strike="noStrike" cap="none" spc="0">
                <a:solidFill>
                  <a:schemeClr val="tx2">
                    <a:lumMod val="75000"/>
                  </a:schemeClr>
                </a:solidFill>
                <a:latin typeface="Century Gothic"/>
                <a:ea typeface="Century Gothic"/>
                <a:cs typeface="Century Gothic"/>
              </a:rPr>
              <a:t>Question 4</a:t>
            </a:r>
            <a:endParaRPr sz="2600"/>
          </a:p>
        </p:txBody>
      </p:sp>
      <p:pic>
        <p:nvPicPr>
          <p:cNvPr id="166972951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3140" y="1055525"/>
            <a:ext cx="5359278" cy="4746944"/>
          </a:xfrm>
          <a:prstGeom prst="rect">
            <a:avLst/>
          </a:prstGeom>
        </p:spPr>
      </p:pic>
      <p:pic>
        <p:nvPicPr>
          <p:cNvPr id="285080587" name=""/>
          <p:cNvPicPr>
            <a:picLocks noChangeAspect="1"/>
          </p:cNvPicPr>
          <p:nvPr/>
        </p:nvPicPr>
        <p:blipFill>
          <a:blip r:embed="rId4"/>
          <a:srcRect l="0" t="23044" r="57074" b="67060"/>
          <a:stretch/>
        </p:blipFill>
        <p:spPr bwMode="auto">
          <a:xfrm flipH="0" flipV="0">
            <a:off x="5056745" y="2109953"/>
            <a:ext cx="3897535" cy="2411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3192447" name="Title 1"/>
          <p:cNvSpPr>
            <a:spLocks noGrp="1"/>
          </p:cNvSpPr>
          <p:nvPr>
            <p:ph type="title"/>
          </p:nvPr>
        </p:nvSpPr>
        <p:spPr bwMode="auto">
          <a:xfrm>
            <a:off x="457200" y="215379"/>
            <a:ext cx="8229600" cy="1143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en-US" sz="2600" b="1" i="0" u="none" strike="noStrike" cap="none" spc="0">
                <a:solidFill>
                  <a:schemeClr val="tx2">
                    <a:lumMod val="75000"/>
                  </a:schemeClr>
                </a:solidFill>
                <a:latin typeface="Century Gothic"/>
                <a:ea typeface="Century Gothic"/>
                <a:cs typeface="Century Gothic"/>
              </a:rPr>
              <a:t>Question 4</a:t>
            </a:r>
            <a:endParaRPr sz="2600"/>
          </a:p>
        </p:txBody>
      </p:sp>
      <p:pic>
        <p:nvPicPr>
          <p:cNvPr id="78290122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3140" y="1055525"/>
            <a:ext cx="5359278" cy="4746944"/>
          </a:xfrm>
          <a:prstGeom prst="rect">
            <a:avLst/>
          </a:prstGeom>
        </p:spPr>
      </p:pic>
      <p:pic>
        <p:nvPicPr>
          <p:cNvPr id="1440157023" name=""/>
          <p:cNvPicPr>
            <a:picLocks noChangeAspect="1"/>
          </p:cNvPicPr>
          <p:nvPr/>
        </p:nvPicPr>
        <p:blipFill>
          <a:blip r:embed="rId4"/>
          <a:srcRect l="0" t="34849" r="55451" b="55254"/>
          <a:stretch/>
        </p:blipFill>
        <p:spPr bwMode="auto">
          <a:xfrm flipH="0" flipV="0">
            <a:off x="5056745" y="2109953"/>
            <a:ext cx="4044863" cy="2411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86604494" name="Title 1"/>
          <p:cNvSpPr>
            <a:spLocks noGrp="1"/>
          </p:cNvSpPr>
          <p:nvPr>
            <p:ph type="title"/>
          </p:nvPr>
        </p:nvSpPr>
        <p:spPr bwMode="auto">
          <a:xfrm>
            <a:off x="457200" y="215379"/>
            <a:ext cx="8229600" cy="1143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en-US" sz="2600" b="1" i="0" u="none" strike="noStrike" cap="none" spc="0">
                <a:solidFill>
                  <a:schemeClr val="tx2">
                    <a:lumMod val="75000"/>
                  </a:schemeClr>
                </a:solidFill>
                <a:latin typeface="Century Gothic"/>
                <a:ea typeface="Century Gothic"/>
                <a:cs typeface="Century Gothic"/>
              </a:rPr>
              <a:t>Question 4</a:t>
            </a:r>
            <a:endParaRPr sz="2600"/>
          </a:p>
        </p:txBody>
      </p:sp>
      <p:pic>
        <p:nvPicPr>
          <p:cNvPr id="31305576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3140" y="1055525"/>
            <a:ext cx="5359278" cy="4746944"/>
          </a:xfrm>
          <a:prstGeom prst="rect">
            <a:avLst/>
          </a:prstGeom>
        </p:spPr>
      </p:pic>
      <p:pic>
        <p:nvPicPr>
          <p:cNvPr id="2039477405" name=""/>
          <p:cNvPicPr>
            <a:picLocks noChangeAspect="1"/>
          </p:cNvPicPr>
          <p:nvPr/>
        </p:nvPicPr>
        <p:blipFill>
          <a:blip r:embed="rId4"/>
          <a:srcRect l="0" t="46253" r="55451" b="41201"/>
          <a:stretch/>
        </p:blipFill>
        <p:spPr bwMode="auto">
          <a:xfrm flipH="0" flipV="0">
            <a:off x="5056745" y="2109952"/>
            <a:ext cx="4044862" cy="30570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3488484" name="Title 1"/>
          <p:cNvSpPr>
            <a:spLocks noGrp="1"/>
          </p:cNvSpPr>
          <p:nvPr>
            <p:ph type="title"/>
          </p:nvPr>
        </p:nvSpPr>
        <p:spPr bwMode="auto">
          <a:xfrm>
            <a:off x="457200" y="215379"/>
            <a:ext cx="8229600" cy="1143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en-US" sz="2600" b="1" i="0" u="none" strike="noStrike" cap="none" spc="0">
                <a:solidFill>
                  <a:schemeClr val="tx2">
                    <a:lumMod val="75000"/>
                  </a:schemeClr>
                </a:solidFill>
                <a:latin typeface="Century Gothic"/>
                <a:ea typeface="Century Gothic"/>
                <a:cs typeface="Century Gothic"/>
              </a:rPr>
              <a:t>Question 4</a:t>
            </a:r>
            <a:endParaRPr sz="2600"/>
          </a:p>
        </p:txBody>
      </p:sp>
      <p:pic>
        <p:nvPicPr>
          <p:cNvPr id="20635205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3140" y="1055525"/>
            <a:ext cx="5359278" cy="4746944"/>
          </a:xfrm>
          <a:prstGeom prst="rect">
            <a:avLst/>
          </a:prstGeom>
        </p:spPr>
      </p:pic>
      <p:pic>
        <p:nvPicPr>
          <p:cNvPr id="2118092725" name=""/>
          <p:cNvPicPr>
            <a:picLocks noChangeAspect="1"/>
          </p:cNvPicPr>
          <p:nvPr/>
        </p:nvPicPr>
        <p:blipFill>
          <a:blip r:embed="rId4"/>
          <a:srcRect l="56118" t="46253" r="-668" b="41201"/>
          <a:stretch/>
        </p:blipFill>
        <p:spPr bwMode="auto">
          <a:xfrm flipH="0" flipV="0">
            <a:off x="5056745" y="2109952"/>
            <a:ext cx="4044862" cy="30570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1652823" name="Title 1"/>
          <p:cNvSpPr>
            <a:spLocks noGrp="1"/>
          </p:cNvSpPr>
          <p:nvPr>
            <p:ph type="title"/>
          </p:nvPr>
        </p:nvSpPr>
        <p:spPr bwMode="auto">
          <a:xfrm>
            <a:off x="457200" y="215379"/>
            <a:ext cx="8229600" cy="1143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en-US" sz="2600" b="1" i="0" u="none" strike="noStrike" cap="none" spc="0">
                <a:solidFill>
                  <a:schemeClr val="tx2">
                    <a:lumMod val="75000"/>
                  </a:schemeClr>
                </a:solidFill>
                <a:latin typeface="Century Gothic"/>
                <a:ea typeface="Century Gothic"/>
                <a:cs typeface="Century Gothic"/>
              </a:rPr>
              <a:t>Question 4</a:t>
            </a:r>
            <a:endParaRPr sz="2600"/>
          </a:p>
        </p:txBody>
      </p:sp>
      <p:pic>
        <p:nvPicPr>
          <p:cNvPr id="135181618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3140" y="1055525"/>
            <a:ext cx="5359278" cy="4746944"/>
          </a:xfrm>
          <a:prstGeom prst="rect">
            <a:avLst/>
          </a:prstGeom>
        </p:spPr>
      </p:pic>
      <p:pic>
        <p:nvPicPr>
          <p:cNvPr id="319550434" name=""/>
          <p:cNvPicPr>
            <a:picLocks noChangeAspect="1"/>
          </p:cNvPicPr>
          <p:nvPr/>
        </p:nvPicPr>
        <p:blipFill>
          <a:blip r:embed="rId4"/>
          <a:srcRect l="0" t="59640" r="55450" b="27813"/>
          <a:stretch/>
        </p:blipFill>
        <p:spPr bwMode="auto">
          <a:xfrm flipH="0" flipV="0">
            <a:off x="5056745" y="2109952"/>
            <a:ext cx="4044862" cy="30570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2026407" name="Title 1"/>
          <p:cNvSpPr>
            <a:spLocks noGrp="1"/>
          </p:cNvSpPr>
          <p:nvPr>
            <p:ph type="title"/>
          </p:nvPr>
        </p:nvSpPr>
        <p:spPr bwMode="auto">
          <a:xfrm>
            <a:off x="457200" y="215379"/>
            <a:ext cx="8229600" cy="1143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en-US" sz="2600" b="1" i="0" u="none" strike="noStrike" cap="none" spc="0">
                <a:solidFill>
                  <a:schemeClr val="tx2">
                    <a:lumMod val="75000"/>
                  </a:schemeClr>
                </a:solidFill>
                <a:latin typeface="Century Gothic"/>
                <a:ea typeface="Century Gothic"/>
                <a:cs typeface="Century Gothic"/>
              </a:rPr>
              <a:t>Question 4</a:t>
            </a:r>
            <a:endParaRPr sz="2600"/>
          </a:p>
        </p:txBody>
      </p:sp>
      <p:pic>
        <p:nvPicPr>
          <p:cNvPr id="205271531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3140" y="1055525"/>
            <a:ext cx="5359278" cy="4746944"/>
          </a:xfrm>
          <a:prstGeom prst="rect">
            <a:avLst/>
          </a:prstGeom>
        </p:spPr>
      </p:pic>
      <p:pic>
        <p:nvPicPr>
          <p:cNvPr id="868984809" name=""/>
          <p:cNvPicPr>
            <a:picLocks noChangeAspect="1"/>
          </p:cNvPicPr>
          <p:nvPr/>
        </p:nvPicPr>
        <p:blipFill>
          <a:blip r:embed="rId4"/>
          <a:srcRect l="56049" t="58836" r="-599" b="28616"/>
          <a:stretch/>
        </p:blipFill>
        <p:spPr bwMode="auto">
          <a:xfrm flipH="0" flipV="0">
            <a:off x="5056745" y="2109952"/>
            <a:ext cx="4044862" cy="30570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0868164" name="Title 1"/>
          <p:cNvSpPr>
            <a:spLocks noGrp="1"/>
          </p:cNvSpPr>
          <p:nvPr>
            <p:ph type="title"/>
          </p:nvPr>
        </p:nvSpPr>
        <p:spPr bwMode="auto">
          <a:xfrm>
            <a:off x="457200" y="215379"/>
            <a:ext cx="8229600" cy="1143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en-US" sz="2600" b="1" i="0" u="none" strike="noStrike" cap="none" spc="0">
                <a:solidFill>
                  <a:schemeClr val="tx2">
                    <a:lumMod val="75000"/>
                  </a:schemeClr>
                </a:solidFill>
                <a:latin typeface="Century Gothic"/>
                <a:ea typeface="Century Gothic"/>
                <a:cs typeface="Century Gothic"/>
              </a:rPr>
              <a:t>Question 4</a:t>
            </a:r>
            <a:endParaRPr sz="2600"/>
          </a:p>
        </p:txBody>
      </p:sp>
      <p:pic>
        <p:nvPicPr>
          <p:cNvPr id="162822700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3140" y="1055525"/>
            <a:ext cx="5359278" cy="4746944"/>
          </a:xfrm>
          <a:prstGeom prst="rect">
            <a:avLst/>
          </a:prstGeom>
        </p:spPr>
      </p:pic>
      <p:pic>
        <p:nvPicPr>
          <p:cNvPr id="1997622342" name=""/>
          <p:cNvPicPr>
            <a:picLocks noChangeAspect="1"/>
          </p:cNvPicPr>
          <p:nvPr/>
        </p:nvPicPr>
        <p:blipFill>
          <a:blip r:embed="rId4"/>
          <a:srcRect l="0" t="73965" r="55449" b="13486"/>
          <a:stretch/>
        </p:blipFill>
        <p:spPr bwMode="auto">
          <a:xfrm flipH="0" flipV="0">
            <a:off x="5056745" y="2018617"/>
            <a:ext cx="4044862" cy="30570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5864615" name="Title 1"/>
          <p:cNvSpPr>
            <a:spLocks noGrp="1"/>
          </p:cNvSpPr>
          <p:nvPr>
            <p:ph type="title"/>
          </p:nvPr>
        </p:nvSpPr>
        <p:spPr bwMode="auto">
          <a:xfrm>
            <a:off x="457200" y="215379"/>
            <a:ext cx="8229600" cy="1143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en-US" sz="2600" b="1" i="0" u="none" strike="noStrike" cap="none" spc="0">
                <a:solidFill>
                  <a:schemeClr val="tx2">
                    <a:lumMod val="75000"/>
                  </a:schemeClr>
                </a:solidFill>
                <a:latin typeface="Century Gothic"/>
                <a:ea typeface="Century Gothic"/>
                <a:cs typeface="Century Gothic"/>
              </a:rPr>
              <a:t>Question 4</a:t>
            </a:r>
            <a:endParaRPr sz="2600"/>
          </a:p>
        </p:txBody>
      </p:sp>
      <p:pic>
        <p:nvPicPr>
          <p:cNvPr id="81367574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3140" y="1055525"/>
            <a:ext cx="5359278" cy="4746944"/>
          </a:xfrm>
          <a:prstGeom prst="rect">
            <a:avLst/>
          </a:prstGeom>
        </p:spPr>
      </p:pic>
      <p:pic>
        <p:nvPicPr>
          <p:cNvPr id="963554962" name=""/>
          <p:cNvPicPr>
            <a:picLocks noChangeAspect="1"/>
          </p:cNvPicPr>
          <p:nvPr/>
        </p:nvPicPr>
        <p:blipFill>
          <a:blip r:embed="rId4"/>
          <a:srcRect l="55977" t="73831" r="-528" b="13619"/>
          <a:stretch/>
        </p:blipFill>
        <p:spPr bwMode="auto">
          <a:xfrm flipH="0" flipV="0">
            <a:off x="5056745" y="2018616"/>
            <a:ext cx="4044862" cy="30570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0256306" name="Title 1"/>
          <p:cNvSpPr>
            <a:spLocks noGrp="1"/>
          </p:cNvSpPr>
          <p:nvPr>
            <p:ph type="title"/>
          </p:nvPr>
        </p:nvSpPr>
        <p:spPr bwMode="auto">
          <a:xfrm>
            <a:off x="457200" y="215379"/>
            <a:ext cx="8229600" cy="1143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en-US" sz="2600" b="1" i="0" u="none" strike="noStrike" cap="none" spc="0">
                <a:solidFill>
                  <a:schemeClr val="tx2">
                    <a:lumMod val="75000"/>
                  </a:schemeClr>
                </a:solidFill>
                <a:latin typeface="Century Gothic"/>
                <a:ea typeface="Century Gothic"/>
                <a:cs typeface="Century Gothic"/>
              </a:rPr>
              <a:t>Question 1</a:t>
            </a:r>
            <a:endParaRPr sz="2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4744888" name="Title 1"/>
          <p:cNvSpPr>
            <a:spLocks noGrp="1"/>
          </p:cNvSpPr>
          <p:nvPr>
            <p:ph type="title"/>
          </p:nvPr>
        </p:nvSpPr>
        <p:spPr bwMode="auto">
          <a:xfrm>
            <a:off x="457200" y="215379"/>
            <a:ext cx="8229600" cy="1143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en-US" sz="2600" b="1" i="0" u="none" strike="noStrike" cap="none" spc="0">
                <a:solidFill>
                  <a:schemeClr val="tx2">
                    <a:lumMod val="75000"/>
                  </a:schemeClr>
                </a:solidFill>
                <a:latin typeface="Century Gothic"/>
                <a:ea typeface="Century Gothic"/>
                <a:cs typeface="Century Gothic"/>
              </a:rPr>
              <a:t>Question 4</a:t>
            </a:r>
            <a:endParaRPr sz="2600"/>
          </a:p>
        </p:txBody>
      </p:sp>
      <p:pic>
        <p:nvPicPr>
          <p:cNvPr id="20308779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3140" y="1055525"/>
            <a:ext cx="5359278" cy="4746944"/>
          </a:xfrm>
          <a:prstGeom prst="rect">
            <a:avLst/>
          </a:prstGeom>
        </p:spPr>
      </p:pic>
      <p:pic>
        <p:nvPicPr>
          <p:cNvPr id="1870788204" name=""/>
          <p:cNvPicPr>
            <a:picLocks noChangeAspect="1"/>
          </p:cNvPicPr>
          <p:nvPr/>
        </p:nvPicPr>
        <p:blipFill>
          <a:blip r:embed="rId4"/>
          <a:srcRect l="0" t="87449" r="55448" b="0"/>
          <a:stretch/>
        </p:blipFill>
        <p:spPr bwMode="auto">
          <a:xfrm flipH="0" flipV="0">
            <a:off x="5056745" y="2018616"/>
            <a:ext cx="4044862" cy="30570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6988539" name="Title 1"/>
          <p:cNvSpPr>
            <a:spLocks noGrp="1"/>
          </p:cNvSpPr>
          <p:nvPr>
            <p:ph type="title"/>
          </p:nvPr>
        </p:nvSpPr>
        <p:spPr bwMode="auto">
          <a:xfrm>
            <a:off x="457200" y="215379"/>
            <a:ext cx="8229600" cy="1143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en-US" sz="2600" b="1" i="0" u="none" strike="noStrike" cap="none" spc="0">
                <a:solidFill>
                  <a:schemeClr val="tx2">
                    <a:lumMod val="75000"/>
                  </a:schemeClr>
                </a:solidFill>
                <a:latin typeface="Century Gothic"/>
                <a:ea typeface="Century Gothic"/>
                <a:cs typeface="Century Gothic"/>
              </a:rPr>
              <a:t>Question 4</a:t>
            </a:r>
            <a:endParaRPr sz="2600"/>
          </a:p>
        </p:txBody>
      </p:sp>
      <p:pic>
        <p:nvPicPr>
          <p:cNvPr id="1889584514" name=""/>
          <p:cNvPicPr>
            <a:picLocks noChangeAspect="1"/>
          </p:cNvPicPr>
          <p:nvPr/>
        </p:nvPicPr>
        <p:blipFill>
          <a:blip r:embed="rId3"/>
          <a:srcRect l="0" t="0" r="0" b="93620"/>
          <a:stretch/>
        </p:blipFill>
        <p:spPr bwMode="auto">
          <a:xfrm flipH="0" flipV="0">
            <a:off x="457200" y="1055525"/>
            <a:ext cx="5359279" cy="302851"/>
          </a:xfrm>
          <a:prstGeom prst="rect">
            <a:avLst/>
          </a:prstGeom>
        </p:spPr>
      </p:pic>
      <p:sp>
        <p:nvSpPr>
          <p:cNvPr id="219747550" name=""/>
          <p:cNvSpPr txBox="1"/>
          <p:nvPr/>
        </p:nvSpPr>
        <p:spPr bwMode="auto">
          <a:xfrm flipH="0" flipV="0">
            <a:off x="457199" y="1565752"/>
            <a:ext cx="7525850" cy="18520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050" b="0" i="0" u="none" strike="noStrike" cap="none" spc="0">
                <a:solidFill>
                  <a:srgbClr val="CF8E6D"/>
                </a:solidFill>
                <a:latin typeface="Droid Sans Mono"/>
                <a:ea typeface="Droid Sans Mono"/>
                <a:cs typeface="Droid Sans Mono"/>
              </a:rPr>
              <a:t>def</a:t>
            </a:r>
            <a:r>
              <a:rPr lang="en-US" sz="1050" b="0" i="0" u="none" strike="noStrike" cap="none" spc="0">
                <a:solidFill>
                  <a:srgbClr val="CCCCCC"/>
                </a:solidFill>
                <a:latin typeface="Droid Sans Mono"/>
                <a:ea typeface="Droid Sans Mono"/>
                <a:cs typeface="Droid Sans Mono"/>
              </a:rPr>
              <a:t> </a:t>
            </a:r>
            <a:r>
              <a:rPr lang="en-US" sz="1050" b="0" i="0" u="none" strike="noStrike" cap="none" spc="0">
                <a:solidFill>
                  <a:srgbClr val="67A6DA"/>
                </a:solidFill>
                <a:latin typeface="Droid Sans Mono"/>
                <a:ea typeface="Droid Sans Mono"/>
                <a:cs typeface="Droid Sans Mono"/>
              </a:rPr>
              <a:t>maxDepth</a:t>
            </a:r>
            <a:r>
              <a:rPr lang="en-US" sz="1050" b="0" i="0" u="none" strike="noStrike" cap="none" spc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(node</a:t>
            </a:r>
            <a:r>
              <a:rPr lang="en-US" sz="1050" b="0" i="0" u="none" strike="noStrike" cap="none" spc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):</a:t>
            </a:r>
            <a:endParaRPr sz="1050">
              <a:solidFill>
                <a:schemeClr val="tx1"/>
              </a:solidFill>
              <a:latin typeface="Droid Sans Mono"/>
              <a:cs typeface="Droid Sans Mono"/>
            </a:endParaRPr>
          </a:p>
          <a:p>
            <a:pPr>
              <a:defRPr/>
            </a:pPr>
            <a:r>
              <a:rPr lang="en-US" sz="1050" b="0" i="0" u="none" strike="noStrike" cap="none" spc="0">
                <a:solidFill>
                  <a:srgbClr val="CCCCCC"/>
                </a:solidFill>
                <a:latin typeface="Droid Sans Mono"/>
                <a:ea typeface="Droid Sans Mono"/>
                <a:cs typeface="Droid Sans Mono"/>
              </a:rPr>
              <a:t>    </a:t>
            </a:r>
            <a:r>
              <a:rPr lang="en-US" sz="1050" b="0" i="0" u="none" strike="noStrike" cap="none" spc="0">
                <a:solidFill>
                  <a:srgbClr val="CF8E6D"/>
                </a:solidFill>
                <a:latin typeface="Droid Sans Mono"/>
                <a:ea typeface="Droid Sans Mono"/>
                <a:cs typeface="Droid Sans Mono"/>
              </a:rPr>
              <a:t>if</a:t>
            </a:r>
            <a:r>
              <a:rPr lang="en-US" sz="1050" b="0" i="0" u="none" strike="noStrike" cap="none" spc="0">
                <a:solidFill>
                  <a:srgbClr val="CF8E6D"/>
                </a:solidFill>
                <a:latin typeface="Droid Sans Mono"/>
                <a:ea typeface="Droid Sans Mono"/>
                <a:cs typeface="Droid Sans Mono"/>
              </a:rPr>
              <a:t> </a:t>
            </a:r>
            <a:r>
              <a:rPr lang="en-US" sz="1050" b="0" i="0" u="none" strike="noStrike" cap="none" spc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node </a:t>
            </a:r>
            <a:r>
              <a:rPr lang="en-US" sz="1050" b="0" i="0" u="none" strike="noStrike" cap="none" spc="0">
                <a:solidFill>
                  <a:srgbClr val="CF8E6D"/>
                </a:solidFill>
                <a:latin typeface="Droid Sans Mono"/>
                <a:ea typeface="Droid Sans Mono"/>
                <a:cs typeface="Droid Sans Mono"/>
              </a:rPr>
              <a:t>is None</a:t>
            </a:r>
            <a:r>
              <a:rPr lang="en-US" sz="1050" b="0" i="0" u="none" strike="noStrike" cap="none" spc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:</a:t>
            </a:r>
            <a:endParaRPr lang="en-US" sz="1050" b="0" i="0" u="none" strike="noStrike" cap="none" spc="0">
              <a:solidFill>
                <a:schemeClr val="tx1"/>
              </a:solidFill>
              <a:latin typeface="Droid Sans Mono"/>
              <a:ea typeface="Droid Sans Mono"/>
              <a:cs typeface="Droid Sans Mono"/>
            </a:endParaRPr>
          </a:p>
          <a:p>
            <a:pPr>
              <a:defRPr/>
            </a:pPr>
            <a:r>
              <a:rPr lang="en-US" sz="1050" b="0" i="0" u="none" strike="noStrike" cap="none" spc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        </a:t>
            </a:r>
            <a:r>
              <a:rPr lang="en-US" sz="1050" b="0" i="0" u="none" strike="noStrike" cap="none" spc="0">
                <a:solidFill>
                  <a:srgbClr val="CF8E6D"/>
                </a:solidFill>
                <a:latin typeface="Droid Sans Mono"/>
                <a:ea typeface="Droid Sans Mono"/>
                <a:cs typeface="Droid Sans Mono"/>
              </a:rPr>
              <a:t>return -1</a:t>
            </a:r>
            <a:endParaRPr lang="en-US" sz="1050" b="0" i="0" u="none" strike="noStrike" cap="none" spc="0">
              <a:solidFill>
                <a:srgbClr val="CF8E6D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1050">
                <a:latin typeface="Droid Sans Mono"/>
                <a:cs typeface="Droid Sans Mono"/>
              </a:rPr>
              <a:t>    </a:t>
            </a:r>
            <a:r>
              <a:rPr lang="en-US" sz="1050" b="0" i="0" u="none" strike="noStrike" cap="none" spc="0">
                <a:solidFill>
                  <a:srgbClr val="CF8E6D"/>
                </a:solidFill>
                <a:latin typeface="Droid Sans Mono"/>
                <a:ea typeface="Droid Sans Mono"/>
                <a:cs typeface="Droid Sans Mono"/>
              </a:rPr>
              <a:t>else:</a:t>
            </a:r>
            <a:endParaRPr lang="en-US" sz="1050">
              <a:latin typeface="Droid Sans Mono"/>
              <a:cs typeface="Droid Sans Mono"/>
            </a:endParaRPr>
          </a:p>
          <a:p>
            <a:pPr>
              <a:defRPr/>
            </a:pPr>
            <a:r>
              <a:rPr lang="en-US" sz="1050" b="0" i="0" u="none" strike="noStrike" cap="none" spc="0">
                <a:solidFill>
                  <a:srgbClr val="CF8E6D"/>
                </a:solidFill>
                <a:latin typeface="Droid Sans Mono"/>
                <a:ea typeface="Droid Sans Mono"/>
                <a:cs typeface="Droid Sans Mono"/>
              </a:rPr>
              <a:t>        </a:t>
            </a:r>
            <a:r>
              <a:rPr lang="en-US" sz="1050" b="0" i="0" u="none" strike="noStrike" cap="none" spc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ldepth = maxDepth(node.left)</a:t>
            </a:r>
            <a:endParaRPr lang="en-US" sz="1050" b="0" i="0" u="none" strike="noStrike" cap="none" spc="0">
              <a:solidFill>
                <a:schemeClr val="tx1"/>
              </a:solidFill>
              <a:latin typeface="Droid Sans Mono"/>
              <a:ea typeface="Droid Sans Mono"/>
              <a:cs typeface="Droid Sans Mono"/>
            </a:endParaRPr>
          </a:p>
          <a:p>
            <a:pPr>
              <a:defRPr/>
            </a:pPr>
            <a:r>
              <a:rPr lang="en-US" sz="1050" b="0" i="0" u="none" strike="noStrike" cap="none" spc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        </a:t>
            </a:r>
            <a:r>
              <a:rPr lang="en-US" sz="1050" b="0" i="0" u="none" strike="noStrike" cap="none" spc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rdepth = maxDepth(node.right)</a:t>
            </a:r>
            <a:endParaRPr lang="en-US" sz="105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lang="en-US" sz="1050">
              <a:latin typeface="Droid Sans Mono"/>
              <a:cs typeface="Droid Sans Mono"/>
            </a:endParaRPr>
          </a:p>
          <a:p>
            <a:pPr>
              <a:defRPr/>
            </a:pPr>
            <a:r>
              <a:rPr lang="en-US" sz="1050" b="0" i="0" u="none" strike="noStrike" cap="none" spc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        </a:t>
            </a:r>
            <a:r>
              <a:rPr lang="en-US" sz="1050" b="0" i="0" u="none" strike="noStrike" cap="none" spc="0">
                <a:solidFill>
                  <a:srgbClr val="CF8E6D"/>
                </a:solidFill>
                <a:latin typeface="Droid Sans Mono"/>
                <a:ea typeface="Droid Sans Mono"/>
                <a:cs typeface="Droid Sans Mono"/>
              </a:rPr>
              <a:t>if</a:t>
            </a:r>
            <a:r>
              <a:rPr lang="en-US" sz="1050" b="0" i="0" u="none" strike="noStrike" cap="none" spc="0">
                <a:solidFill>
                  <a:srgbClr val="CF8E6D"/>
                </a:solidFill>
                <a:latin typeface="Droid Sans Mono"/>
                <a:ea typeface="Droid Sans Mono"/>
                <a:cs typeface="Droid Sans Mono"/>
              </a:rPr>
              <a:t> </a:t>
            </a:r>
            <a:r>
              <a:rPr lang="en-US" sz="1050" b="0" i="0" u="none" strike="noStrike" cap="none" spc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ldepth &gt; rdepth</a:t>
            </a:r>
            <a:r>
              <a:rPr lang="en-US" sz="1050" b="0" i="0" u="none" strike="noStrike" cap="none" spc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:</a:t>
            </a:r>
            <a:endParaRPr lang="en-US" sz="105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1050" b="0" i="0" u="none" strike="noStrike" cap="none" spc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    </a:t>
            </a:r>
            <a:r>
              <a:rPr lang="en-US" sz="1050" b="0" i="0" u="none" strike="noStrike" cap="none" spc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        </a:t>
            </a:r>
            <a:r>
              <a:rPr lang="en-US" sz="1050" b="0" i="0" u="none" strike="noStrike" cap="none" spc="0">
                <a:solidFill>
                  <a:srgbClr val="CF8E6D"/>
                </a:solidFill>
                <a:latin typeface="Droid Sans Mono"/>
                <a:ea typeface="Droid Sans Mono"/>
                <a:cs typeface="Droid Sans Mono"/>
              </a:rPr>
              <a:t>return </a:t>
            </a:r>
            <a:r>
              <a:rPr lang="en-US" sz="1050" b="0" i="0" u="none" strike="noStrike" cap="none" spc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ldepth</a:t>
            </a:r>
            <a:r>
              <a:rPr lang="en-US" sz="1050" b="0" i="0" u="none" strike="noStrike" cap="none" spc="0">
                <a:solidFill>
                  <a:srgbClr val="CF8E6D"/>
                </a:solidFill>
                <a:latin typeface="Droid Sans Mono"/>
                <a:ea typeface="Droid Sans Mono"/>
                <a:cs typeface="Droid Sans Mono"/>
              </a:rPr>
              <a:t> + 1</a:t>
            </a:r>
            <a:endParaRPr lang="en-US" sz="1050">
              <a:latin typeface="Droid Sans Mono"/>
              <a:cs typeface="Droid Sans Mono"/>
            </a:endParaRPr>
          </a:p>
          <a:p>
            <a:pPr>
              <a:defRPr/>
            </a:pPr>
            <a:r>
              <a:rPr sz="1050">
                <a:latin typeface="Droid Sans Mono"/>
                <a:cs typeface="Droid Sans Mono"/>
              </a:rPr>
              <a:t>    </a:t>
            </a:r>
            <a:r>
              <a:rPr lang="en-US" sz="1050" b="0" i="0" u="none" strike="noStrike" cap="none" spc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    </a:t>
            </a:r>
            <a:r>
              <a:rPr lang="en-US" sz="1050" b="0" i="0" u="none" strike="noStrike" cap="none" spc="0">
                <a:solidFill>
                  <a:srgbClr val="CF8E6D"/>
                </a:solidFill>
                <a:latin typeface="Droid Sans Mono"/>
                <a:ea typeface="Droid Sans Mono"/>
                <a:cs typeface="Droid Sans Mono"/>
              </a:rPr>
              <a:t>else:</a:t>
            </a:r>
            <a:endParaRPr lang="en-US" sz="1050" b="0" i="0" u="none" strike="noStrike" cap="none" spc="0">
              <a:solidFill>
                <a:srgbClr val="CF8E6D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1050" b="0" i="0" u="none" strike="noStrike" cap="none" spc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            </a:t>
            </a:r>
            <a:r>
              <a:rPr lang="en-US" sz="1050" b="0" i="0" u="none" strike="noStrike" cap="none" spc="0">
                <a:solidFill>
                  <a:srgbClr val="CF8E6D"/>
                </a:solidFill>
                <a:latin typeface="Droid Sans Mono"/>
                <a:ea typeface="Droid Sans Mono"/>
                <a:cs typeface="Droid Sans Mono"/>
              </a:rPr>
              <a:t>return </a:t>
            </a:r>
            <a:r>
              <a:rPr lang="en-US" sz="1050" b="0" i="0" u="none" strike="noStrike" cap="none" spc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rdepth</a:t>
            </a:r>
            <a:r>
              <a:rPr lang="en-US" sz="1050" b="0" i="0" u="none" strike="noStrike" cap="none" spc="0">
                <a:solidFill>
                  <a:srgbClr val="CF8E6D"/>
                </a:solidFill>
                <a:latin typeface="Droid Sans Mono"/>
                <a:ea typeface="Droid Sans Mono"/>
                <a:cs typeface="Droid Sans Mono"/>
              </a:rPr>
              <a:t> + 1</a:t>
            </a:r>
            <a:endParaRPr sz="1050">
              <a:latin typeface="Droid Sans Mono"/>
              <a:cs typeface="Droid Sans Mon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0719589" name="Title 1"/>
          <p:cNvSpPr>
            <a:spLocks noGrp="1"/>
          </p:cNvSpPr>
          <p:nvPr>
            <p:ph type="title"/>
          </p:nvPr>
        </p:nvSpPr>
        <p:spPr bwMode="auto">
          <a:xfrm>
            <a:off x="1943100" y="514130"/>
            <a:ext cx="5257800" cy="609598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3200" b="1">
                <a:solidFill>
                  <a:schemeClr val="tx2">
                    <a:lumMod val="75000"/>
                  </a:schemeClr>
                </a:solidFill>
                <a:latin typeface="Century Gothic"/>
              </a:rPr>
              <a:t>Slides and Source-code</a:t>
            </a:r>
            <a:endParaRPr lang="en-SG" sz="3200" b="1">
              <a:solidFill>
                <a:schemeClr val="tx2">
                  <a:lumMod val="75000"/>
                </a:schemeClr>
              </a:solidFill>
              <a:latin typeface="Century Gothic"/>
            </a:endParaRPr>
          </a:p>
        </p:txBody>
      </p:sp>
      <p:sp>
        <p:nvSpPr>
          <p:cNvPr id="1985782150" name="TextBox 2"/>
          <p:cNvSpPr txBox="1"/>
          <p:nvPr/>
        </p:nvSpPr>
        <p:spPr bwMode="auto">
          <a:xfrm>
            <a:off x="5555475" y="5201643"/>
            <a:ext cx="2715004" cy="42707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Source code</a:t>
            </a:r>
            <a:endParaRPr lang="en-US" sz="11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algn="ctr">
              <a:defRPr/>
            </a:pPr>
            <a:r>
              <a:rPr lang="en-US" sz="11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3" tooltip="https://git.broderlands.com/explore/repos"/>
              </a:rPr>
              <a:t>https://git.broderlands.com/explore/repos</a:t>
            </a:r>
            <a:endParaRPr sz="1100"/>
          </a:p>
        </p:txBody>
      </p:sp>
      <p:sp>
        <p:nvSpPr>
          <p:cNvPr id="150540539" name="TextBox 2"/>
          <p:cNvSpPr txBox="1"/>
          <p:nvPr/>
        </p:nvSpPr>
        <p:spPr bwMode="auto">
          <a:xfrm>
            <a:off x="710430" y="5243011"/>
            <a:ext cx="3723993" cy="42707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Slides</a:t>
            </a:r>
            <a:endParaRPr sz="11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ctr">
              <a:defRPr/>
            </a:pPr>
            <a:r>
              <a:rPr lang="en-US" sz="11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4" tooltip="https://nextcloud.broderlands.com/s/DcEMamAczQbkYxJ"/>
              </a:rPr>
              <a:t>https://nextcloud.broderlands.com/s/DcEMamAczQbkYxJ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963662357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4873842" y="1132929"/>
            <a:ext cx="4077913" cy="4077913"/>
          </a:xfrm>
          <a:prstGeom prst="rect">
            <a:avLst/>
          </a:prstGeom>
        </p:spPr>
      </p:pic>
      <p:pic>
        <p:nvPicPr>
          <p:cNvPr id="663643866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533965" y="1166086"/>
            <a:ext cx="4076923" cy="40769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9745022" name="Title 1"/>
          <p:cNvSpPr>
            <a:spLocks noGrp="1"/>
          </p:cNvSpPr>
          <p:nvPr>
            <p:ph type="title"/>
          </p:nvPr>
        </p:nvSpPr>
        <p:spPr bwMode="auto">
          <a:xfrm>
            <a:off x="457200" y="215379"/>
            <a:ext cx="8229600" cy="1143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en-US" sz="2600" b="1" i="0" u="none" strike="noStrike" cap="none" spc="0">
                <a:solidFill>
                  <a:schemeClr val="tx2">
                    <a:lumMod val="75000"/>
                  </a:schemeClr>
                </a:solidFill>
                <a:latin typeface="Century Gothic"/>
                <a:ea typeface="Century Gothic"/>
                <a:cs typeface="Century Gothic"/>
              </a:rPr>
              <a:t>Question 1</a:t>
            </a:r>
            <a:endParaRPr sz="2600"/>
          </a:p>
        </p:txBody>
      </p:sp>
      <p:sp>
        <p:nvSpPr>
          <p:cNvPr id="390054755" name=""/>
          <p:cNvSpPr txBox="1"/>
          <p:nvPr/>
        </p:nvSpPr>
        <p:spPr bwMode="auto">
          <a:xfrm flipH="0" flipV="0">
            <a:off x="457200" y="1142999"/>
            <a:ext cx="4687073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/>
              <a:t>pre-order: A, B, C, D, E, F, G</a:t>
            </a:r>
            <a:endParaRPr/>
          </a:p>
          <a:p>
            <a:pPr algn="l">
              <a:defRPr/>
            </a:pPr>
            <a:r>
              <a:rPr/>
              <a:t>inorder: C, B, E, D, A, F, 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5936548" name="Title 1"/>
          <p:cNvSpPr>
            <a:spLocks noGrp="1"/>
          </p:cNvSpPr>
          <p:nvPr>
            <p:ph type="title"/>
          </p:nvPr>
        </p:nvSpPr>
        <p:spPr bwMode="auto">
          <a:xfrm>
            <a:off x="457200" y="215379"/>
            <a:ext cx="8229600" cy="1143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en-US" sz="2600" b="1" i="0" u="none" strike="noStrike" cap="none" spc="0">
                <a:solidFill>
                  <a:schemeClr val="tx2">
                    <a:lumMod val="75000"/>
                  </a:schemeClr>
                </a:solidFill>
                <a:latin typeface="Century Gothic"/>
                <a:ea typeface="Century Gothic"/>
                <a:cs typeface="Century Gothic"/>
              </a:rPr>
              <a:t>Question 1</a:t>
            </a:r>
            <a:endParaRPr sz="2600"/>
          </a:p>
        </p:txBody>
      </p:sp>
      <p:sp>
        <p:nvSpPr>
          <p:cNvPr id="86035729" name=""/>
          <p:cNvSpPr txBox="1"/>
          <p:nvPr/>
        </p:nvSpPr>
        <p:spPr bwMode="auto">
          <a:xfrm flipH="0" flipV="0">
            <a:off x="457200" y="1142998"/>
            <a:ext cx="4687073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/>
              <a:t>pre-order: A, B, C, D, E, F, G</a:t>
            </a:r>
            <a:endParaRPr/>
          </a:p>
          <a:p>
            <a:pPr algn="l">
              <a:defRPr/>
            </a:pPr>
            <a:r>
              <a:rPr/>
              <a:t>inorder: C, B, E, D, A, F, G</a:t>
            </a:r>
            <a:endParaRPr/>
          </a:p>
        </p:txBody>
      </p:sp>
      <p:pic>
        <p:nvPicPr>
          <p:cNvPr id="1892507752" name=""/>
          <p:cNvPicPr>
            <a:picLocks noChangeAspect="1"/>
          </p:cNvPicPr>
          <p:nvPr/>
        </p:nvPicPr>
        <p:blipFill>
          <a:blip r:embed="rId3"/>
          <a:srcRect l="0" t="0" r="42517" b="80089"/>
          <a:stretch/>
        </p:blipFill>
        <p:spPr bwMode="auto">
          <a:xfrm flipH="0" flipV="0">
            <a:off x="354848" y="2254684"/>
            <a:ext cx="8120459" cy="23486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36139163" name="Title 1"/>
          <p:cNvSpPr>
            <a:spLocks noGrp="1"/>
          </p:cNvSpPr>
          <p:nvPr>
            <p:ph type="title"/>
          </p:nvPr>
        </p:nvSpPr>
        <p:spPr bwMode="auto">
          <a:xfrm>
            <a:off x="457200" y="215379"/>
            <a:ext cx="8229600" cy="1143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en-US" sz="2600" b="1" i="0" u="none" strike="noStrike" cap="none" spc="0">
                <a:solidFill>
                  <a:schemeClr val="tx2">
                    <a:lumMod val="75000"/>
                  </a:schemeClr>
                </a:solidFill>
                <a:latin typeface="Century Gothic"/>
                <a:ea typeface="Century Gothic"/>
                <a:cs typeface="Century Gothic"/>
              </a:rPr>
              <a:t>Question 1</a:t>
            </a:r>
            <a:endParaRPr sz="2600"/>
          </a:p>
        </p:txBody>
      </p:sp>
      <p:sp>
        <p:nvSpPr>
          <p:cNvPr id="1162761148" name=""/>
          <p:cNvSpPr txBox="1"/>
          <p:nvPr/>
        </p:nvSpPr>
        <p:spPr bwMode="auto">
          <a:xfrm flipH="0" flipV="0">
            <a:off x="457200" y="1142998"/>
            <a:ext cx="4687792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/>
              <a:t>pre-order: </a:t>
            </a:r>
            <a:r>
              <a:rPr b="1">
                <a:highlight>
                  <a:srgbClr val="FFFF00"/>
                </a:highlight>
              </a:rPr>
              <a:t>A</a:t>
            </a:r>
            <a:r>
              <a:rPr/>
              <a:t>, B, C, D, E, F, G</a:t>
            </a:r>
            <a:endParaRPr/>
          </a:p>
          <a:p>
            <a:pPr algn="l">
              <a:defRPr/>
            </a:pPr>
            <a:r>
              <a:rPr/>
              <a:t>inorder: C, B, E, D, A, F, G</a:t>
            </a:r>
            <a:endParaRPr/>
          </a:p>
        </p:txBody>
      </p:sp>
      <p:pic>
        <p:nvPicPr>
          <p:cNvPr id="812306507" name=""/>
          <p:cNvPicPr>
            <a:picLocks noChangeAspect="1"/>
          </p:cNvPicPr>
          <p:nvPr/>
        </p:nvPicPr>
        <p:blipFill>
          <a:blip r:embed="rId3"/>
          <a:srcRect l="0" t="20961" r="72073" b="59127"/>
          <a:stretch/>
        </p:blipFill>
        <p:spPr bwMode="auto">
          <a:xfrm flipH="0" flipV="0">
            <a:off x="2905721" y="2489546"/>
            <a:ext cx="3945117" cy="23486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ONLYOFFICE/8.3.0.97</Application>
  <DocSecurity>0</DocSecurity>
  <PresentationFormat>On-screen Show (4:3)</PresentationFormat>
  <Paragraphs>0</Paragraphs>
  <Slides>62</Slides>
  <Notes>62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CDCL - ICDE 2024 (presentation)</dc:title>
  <dc:subject/>
  <dc:creator>Marcus de Carvalho</dc:creator>
  <cp:keywords/>
  <dc:description/>
  <dc:identifier/>
  <dc:language/>
  <cp:lastModifiedBy/>
  <cp:revision>178</cp:revision>
  <dcterms:created xsi:type="dcterms:W3CDTF">2017-05-14T01:29:56Z</dcterms:created>
  <dcterms:modified xsi:type="dcterms:W3CDTF">2025-02-27T14:23:26Z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0x0101001D2B0557A2CE4A40B5AA61189D9518CF</vt:lpwstr>
  </property>
</Properties>
</file>