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Montserrat Classic" charset="1" panose="00000500000000000000"/>
      <p:regular r:id="rId6"/>
      <p:bold r:id="rId7"/>
    </p:embeddedFont>
    <p:embeddedFont>
      <p:font typeface="League Gothic" charset="1" panose="00000500000000000000"/>
      <p:regular r:id="rId8"/>
      <p:italic r:id="rId9"/>
    </p:embeddedFont>
    <p:embeddedFont>
      <p:font typeface="Arimo" charset="1" panose="020B0604020202020204"/>
      <p:regular r:id="rId10"/>
      <p:bold r:id="rId11"/>
      <p:italic r:id="rId12"/>
      <p:boldItalic r:id="rId13"/>
    </p:embeddedFont>
    <p:embeddedFont>
      <p:font typeface="Montserrat Light" charset="1" panose="0000040000000000000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2551903">
            <a:off x="12498505" y="8594010"/>
            <a:ext cx="834607" cy="353974"/>
            <a:chOff x="0" y="0"/>
            <a:chExt cx="2527300" cy="107188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33590" y="3612472"/>
            <a:ext cx="13129728" cy="3062056"/>
            <a:chOff x="0" y="0"/>
            <a:chExt cx="17506304" cy="408274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3060380" y="3536218"/>
              <a:ext cx="11385543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b="false" sz="2600" i="false" spc="137">
                  <a:solidFill>
                    <a:srgbClr val="3D4E62"/>
                  </a:solidFill>
                  <a:latin typeface="Montserrat Light"/>
                </a:rPr>
                <a:t>Get ready to feel the '80s vibe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19125"/>
              <a:ext cx="17506304" cy="262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40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9137976">
            <a:off x="1291454" y="622482"/>
            <a:ext cx="879382" cy="1347309"/>
          </a:xfrm>
          <a:prstGeom prst="rect">
            <a:avLst/>
          </a:prstGeom>
        </p:spPr>
      </p:pic>
      <p:grpSp>
        <p:nvGrpSpPr>
          <p:cNvPr name="Group 8" id="8"/>
          <p:cNvGrpSpPr>
            <a:grpSpLocks noChangeAspect="true"/>
          </p:cNvGrpSpPr>
          <p:nvPr/>
        </p:nvGrpSpPr>
        <p:grpSpPr>
          <a:xfrm rot="-2551903">
            <a:off x="4068063" y="8181492"/>
            <a:ext cx="834607" cy="353974"/>
            <a:chOff x="0" y="0"/>
            <a:chExt cx="2527300" cy="107188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9490951">
            <a:off x="14010817" y="184648"/>
            <a:ext cx="1101817" cy="168810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1911722">
            <a:off x="6516203" y="9044437"/>
            <a:ext cx="996394" cy="1526585"/>
          </a:xfrm>
          <a:prstGeom prst="rect">
            <a:avLst/>
          </a:prstGeom>
        </p:spPr>
      </p:pic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803873" y="495300"/>
            <a:ext cx="419216" cy="419216"/>
            <a:chOff x="0" y="0"/>
            <a:chExt cx="1708150" cy="170815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-2551903">
            <a:off x="17680197" y="3801284"/>
            <a:ext cx="834607" cy="353974"/>
            <a:chOff x="0" y="0"/>
            <a:chExt cx="2527300" cy="107188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7053041" y="8690203"/>
            <a:ext cx="412519" cy="412519"/>
            <a:chOff x="0" y="0"/>
            <a:chExt cx="1708150" cy="170815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3F3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-2551903">
            <a:off x="474168" y="5379032"/>
            <a:ext cx="834607" cy="353974"/>
            <a:chOff x="0" y="0"/>
            <a:chExt cx="2527300" cy="107188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2527300" cy="1071880"/>
            </a:xfrm>
            <a:custGeom>
              <a:avLst/>
              <a:gdLst/>
              <a:ahLst/>
              <a:cxnLst/>
              <a:rect r="r" b="b" t="t" l="l"/>
              <a:pathLst>
                <a:path h="1071880" w="2527300">
                  <a:moveTo>
                    <a:pt x="260350" y="1071880"/>
                  </a:moveTo>
                  <a:lnTo>
                    <a:pt x="0" y="914400"/>
                  </a:lnTo>
                  <a:lnTo>
                    <a:pt x="524510" y="48260"/>
                  </a:lnTo>
                  <a:lnTo>
                    <a:pt x="941070" y="516890"/>
                  </a:lnTo>
                  <a:lnTo>
                    <a:pt x="1245870" y="0"/>
                  </a:lnTo>
                  <a:lnTo>
                    <a:pt x="1604010" y="500380"/>
                  </a:lnTo>
                  <a:lnTo>
                    <a:pt x="1941830" y="15240"/>
                  </a:lnTo>
                  <a:lnTo>
                    <a:pt x="2527300" y="787400"/>
                  </a:lnTo>
                  <a:lnTo>
                    <a:pt x="2284730" y="971550"/>
                  </a:lnTo>
                  <a:lnTo>
                    <a:pt x="1951990" y="533400"/>
                  </a:lnTo>
                  <a:lnTo>
                    <a:pt x="1607820" y="1028700"/>
                  </a:lnTo>
                  <a:lnTo>
                    <a:pt x="1271270" y="557530"/>
                  </a:lnTo>
                  <a:lnTo>
                    <a:pt x="990600" y="1031240"/>
                  </a:lnTo>
                  <a:lnTo>
                    <a:pt x="571500" y="56007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427934" y="616181"/>
            <a:ext cx="412519" cy="412519"/>
            <a:chOff x="0" y="0"/>
            <a:chExt cx="1708150" cy="1708150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3F3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318627" y="9395211"/>
            <a:ext cx="412519" cy="412519"/>
            <a:chOff x="0" y="0"/>
            <a:chExt cx="1708150" cy="170815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3F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433590" y="2629687"/>
            <a:ext cx="14133372" cy="5728791"/>
            <a:chOff x="0" y="0"/>
            <a:chExt cx="18844496" cy="7638388"/>
          </a:xfrm>
        </p:grpSpPr>
        <p:sp>
          <p:nvSpPr>
            <p:cNvPr name="AutoShape 25" id="25"/>
            <p:cNvSpPr/>
            <p:nvPr/>
          </p:nvSpPr>
          <p:spPr>
            <a:xfrm rot="0">
              <a:off x="0" y="0"/>
              <a:ext cx="18844496" cy="7638388"/>
            </a:xfrm>
            <a:prstGeom prst="rect">
              <a:avLst/>
            </a:prstGeom>
            <a:solidFill>
              <a:srgbClr val="F8DCDE"/>
            </a:solid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3729476" y="4801808"/>
              <a:ext cx="11385543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b="false" sz="3600" i="false" spc="190">
                  <a:solidFill>
                    <a:srgbClr val="3D4E62"/>
                  </a:solidFill>
                  <a:latin typeface="Montserrat Light"/>
                </a:rPr>
                <a:t>A PLAN OF ACTION FOR APP DEVELOPMENT F</a:t>
              </a:r>
              <a:r>
                <a:rPr lang="en-US" b="false" sz="3600" i="false" spc="190">
                  <a:solidFill>
                    <a:srgbClr val="3D4E62"/>
                  </a:solidFill>
                  <a:latin typeface="Montserrat Light"/>
                </a:rPr>
                <a:t>OR IGIFTLIFE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669096" y="1903765"/>
              <a:ext cx="17506304" cy="262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640"/>
                </a:lnSpc>
              </a:pPr>
              <a:r>
                <a:rPr lang="en-US" b="false" sz="16000" i="false">
                  <a:solidFill>
                    <a:srgbClr val="3D4E62"/>
                  </a:solidFill>
                  <a:latin typeface="League Gothic"/>
                </a:rPr>
                <a:t>SERVICE LEARNING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704048" y="-242521"/>
            <a:ext cx="15583952" cy="10772042"/>
          </a:xfrm>
          <a:prstGeom prst="rect">
            <a:avLst/>
          </a:prstGeom>
          <a:solidFill>
            <a:srgbClr val="F8DCDE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4225383" y="2411695"/>
            <a:ext cx="12541282" cy="5463611"/>
            <a:chOff x="0" y="0"/>
            <a:chExt cx="16721709" cy="728481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836151" y="4506054"/>
              <a:ext cx="13049407" cy="2778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b="false" sz="2800" i="false" spc="28">
                  <a:solidFill>
                    <a:srgbClr val="3D4E62"/>
                  </a:solidFill>
                  <a:latin typeface="Montserrat Light"/>
                </a:rPr>
                <a:t>ABOUT IGIFTLIFE</a:t>
              </a:r>
            </a:p>
            <a:p>
              <a:pPr algn="ctr">
                <a:lnSpc>
                  <a:spcPts val="4199"/>
                </a:lnSpc>
              </a:pPr>
              <a:r>
                <a:rPr lang="en-US" b="false" sz="2799" i="false" spc="27">
                  <a:solidFill>
                    <a:srgbClr val="3D4E62"/>
                  </a:solidFill>
                  <a:latin typeface="Montserrat Light"/>
                </a:rPr>
                <a:t>REQUIREMENT LIST FOR APP</a:t>
              </a:r>
            </a:p>
            <a:p>
              <a:pPr algn="ctr">
                <a:lnSpc>
                  <a:spcPts val="4199"/>
                </a:lnSpc>
              </a:pPr>
              <a:r>
                <a:rPr lang="en-US" b="false" sz="2799" i="false" spc="27">
                  <a:solidFill>
                    <a:srgbClr val="3D4E62"/>
                  </a:solidFill>
                  <a:latin typeface="Montserrat Light"/>
                </a:rPr>
                <a:t>RESOURCES FOR THE APP</a:t>
              </a:r>
            </a:p>
            <a:p>
              <a:pPr algn="ctr">
                <a:lnSpc>
                  <a:spcPts val="42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836151" y="3393377"/>
              <a:ext cx="13049407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b="true" sz="3400" i="false" spc="374">
                  <a:solidFill>
                    <a:srgbClr val="3D4E62"/>
                  </a:solidFill>
                  <a:latin typeface="Montserrat Classic"/>
                </a:rPr>
                <a:t>KEY TOPICS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57200"/>
              <a:ext cx="16721709" cy="2379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900"/>
                </a:lnSpc>
              </a:pPr>
              <a:r>
                <a:rPr lang="en-US" b="false" sz="14000" i="false">
                  <a:solidFill>
                    <a:srgbClr val="3D4E62"/>
                  </a:solidFill>
                  <a:latin typeface="League Gothic"/>
                </a:rPr>
                <a:t>PRESENTATION OVERVIEW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71500" y="438150"/>
            <a:ext cx="17145000" cy="3314700"/>
          </a:xfrm>
          <a:prstGeom prst="rect">
            <a:avLst/>
          </a:prstGeom>
          <a:solidFill>
            <a:srgbClr val="F8DCDE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501490" y="1485900"/>
            <a:ext cx="1528502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false" sz="14000" i="false">
                <a:solidFill>
                  <a:srgbClr val="3D4E62"/>
                </a:solidFill>
                <a:latin typeface="League Gothic"/>
              </a:rPr>
              <a:t>IGIFTLIFE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635873" y="4343400"/>
            <a:ext cx="7049121" cy="6436173"/>
          </a:xfrm>
          <a:prstGeom prst="rect">
            <a:avLst/>
          </a:prstGeom>
          <a:solidFill>
            <a:srgbClr val="F8DCDE"/>
          </a:solidFill>
        </p:spPr>
      </p:sp>
      <p:sp>
        <p:nvSpPr>
          <p:cNvPr name="AutoShape 5" id="5"/>
          <p:cNvSpPr/>
          <p:nvPr/>
        </p:nvSpPr>
        <p:spPr>
          <a:xfrm rot="0">
            <a:off x="0" y="4343400"/>
            <a:ext cx="5405809" cy="6436173"/>
          </a:xfrm>
          <a:prstGeom prst="rect">
            <a:avLst/>
          </a:prstGeom>
          <a:solidFill>
            <a:srgbClr val="FFCFD1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571500" y="5308406"/>
            <a:ext cx="4487219" cy="4785411"/>
            <a:chOff x="0" y="0"/>
            <a:chExt cx="5982958" cy="638054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571057"/>
              <a:ext cx="5982958" cy="4809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b="false" sz="3200" i="false" spc="32">
                  <a:solidFill>
                    <a:srgbClr val="3D4E62"/>
                  </a:solidFill>
                  <a:latin typeface="Montserrat Light"/>
                </a:rPr>
                <a:t>IGIFTLIFE IS A NON PROFIT NGO WHICH WORKS TOWARDS SPREADING THE MESSAGE OF ORGAN DONATION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5982958" cy="1016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b="false" sz="4800" i="false" spc="480">
                  <a:solidFill>
                    <a:srgbClr val="3D4E62"/>
                  </a:solidFill>
                  <a:latin typeface="Montserrat Light"/>
                </a:rPr>
                <a:t>ABOUT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86593" y="4660732"/>
            <a:ext cx="6314814" cy="5626268"/>
            <a:chOff x="0" y="0"/>
            <a:chExt cx="8419752" cy="750169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692201"/>
              <a:ext cx="8419752" cy="4809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b="false" sz="3200" i="false" spc="32">
                  <a:solidFill>
                    <a:srgbClr val="3D4E62"/>
                  </a:solidFill>
                  <a:latin typeface="Montserrat Light"/>
                </a:rPr>
                <a:t>ORGAN DONATION IS THE PROCESS WHEN A PERSON ALLOWS AN ORGAN OF THEIR OWN TO BE REMOVED AND TRANSPLANTED TO ANOTHER PERSON.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8419752" cy="2066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240"/>
                </a:lnSpc>
              </a:pPr>
              <a:r>
                <a:rPr lang="en-US" b="false" sz="4800" i="false" spc="480">
                  <a:solidFill>
                    <a:srgbClr val="3D4E62"/>
                  </a:solidFill>
                  <a:latin typeface="Montserrat Light"/>
                </a:rPr>
                <a:t>ORGAN DONATION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0">
            <a:off x="12684993" y="4343400"/>
            <a:ext cx="5603007" cy="6436173"/>
          </a:xfrm>
          <a:prstGeom prst="rect">
            <a:avLst/>
          </a:prstGeom>
          <a:solidFill>
            <a:srgbClr val="FFCFD1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3126442" y="5020499"/>
            <a:ext cx="4720109" cy="4439392"/>
            <a:chOff x="0" y="0"/>
            <a:chExt cx="6293479" cy="59191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484891"/>
              <a:ext cx="6293479" cy="4434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17"/>
                </a:lnSpc>
              </a:pPr>
              <a:r>
                <a:rPr lang="en-US" b="false" sz="2945" i="false" spc="29">
                  <a:solidFill>
                    <a:srgbClr val="3D4E62"/>
                  </a:solidFill>
                  <a:latin typeface="Montserrat Light"/>
                </a:rPr>
                <a:t>WE HAVE BEEN COORDINATING WITH DR. TEJPAL SINGH BATRA WHO IS THE CO-FOUNDER AND THE PRESIDENT OF THE NGO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38100"/>
              <a:ext cx="6293479" cy="884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b="false" sz="4200" i="false" spc="420">
                  <a:solidFill>
                    <a:srgbClr val="3D4E62"/>
                  </a:solidFill>
                  <a:latin typeface="Montserrat Light"/>
                </a:rPr>
                <a:t>COORDINATOR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69396" y="637917"/>
            <a:ext cx="7339492" cy="8906377"/>
          </a:xfrm>
          <a:prstGeom prst="rect">
            <a:avLst/>
          </a:prstGeom>
          <a:solidFill>
            <a:srgbClr val="FFCFD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760753"/>
            <a:ext cx="6913824" cy="1829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50"/>
              </a:lnSpc>
            </a:pPr>
            <a:r>
              <a:rPr lang="en-US" b="true" sz="6500" i="false">
                <a:solidFill>
                  <a:srgbClr val="3D4E62"/>
                </a:solidFill>
                <a:latin typeface="Montserrat Classic"/>
              </a:rPr>
              <a:t>REQUIREMENTS FOR THE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61559" y="1028700"/>
            <a:ext cx="579774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LINK TO WEBSITE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9956394" y="1029172"/>
            <a:ext cx="590034" cy="589090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461559" y="2332183"/>
            <a:ext cx="5797741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LINK TO CHATBOX(CHAT WITH HOPE)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9956394" y="2332655"/>
            <a:ext cx="590034" cy="589090"/>
            <a:chOff x="0" y="0"/>
            <a:chExt cx="6350000" cy="633984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461559" y="4501072"/>
            <a:ext cx="579774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LINK TO PLEDGE CARD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9956394" y="4425860"/>
            <a:ext cx="590034" cy="589090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461559" y="6259160"/>
            <a:ext cx="579774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INFORMATION REGARDING IGIFTLIFE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9956394" y="6183949"/>
            <a:ext cx="590034" cy="589090"/>
            <a:chOff x="0" y="0"/>
            <a:chExt cx="6350000" cy="633984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9956394" y="7830514"/>
            <a:ext cx="590034" cy="589090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E62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1461559" y="7830042"/>
            <a:ext cx="5797741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9"/>
              </a:lnSpc>
            </a:pPr>
            <a:r>
              <a:rPr lang="en-US" b="true" sz="3400" i="false" spc="374">
                <a:solidFill>
                  <a:srgbClr val="3D4E62"/>
                </a:solidFill>
                <a:latin typeface="Montserrat Classic"/>
              </a:rPr>
              <a:t>INFORMATION REGARDING ORGAN DONATION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682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305050" y="-493733"/>
            <a:ext cx="13677900" cy="5524500"/>
          </a:xfrm>
          <a:prstGeom prst="rect">
            <a:avLst/>
          </a:prstGeom>
          <a:solidFill>
            <a:srgbClr val="FFCFD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763341" y="-176064"/>
            <a:ext cx="10761318" cy="4889161"/>
            <a:chOff x="0" y="0"/>
            <a:chExt cx="14348424" cy="651888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57200"/>
              <a:ext cx="14348424" cy="4395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00"/>
                </a:lnSpc>
              </a:pPr>
              <a:r>
                <a:rPr lang="en-US" b="false" sz="14000" i="false">
                  <a:solidFill>
                    <a:srgbClr val="3D4E62"/>
                  </a:solidFill>
                  <a:latin typeface="League Gothic"/>
                </a:rPr>
                <a:t>SOFTWARE REQUIREMENT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142414"/>
              <a:ext cx="14348424" cy="1376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28320" indent="-264160" lvl="1">
                <a:lnSpc>
                  <a:spcPts val="4160"/>
                </a:lnSpc>
                <a:buFont typeface="Arial"/>
                <a:buChar char="•"/>
              </a:pPr>
              <a:r>
                <a:rPr lang="en-US" b="false" sz="3200" i="false" spc="320">
                  <a:solidFill>
                    <a:srgbClr val="3D4E62"/>
                  </a:solidFill>
                  <a:latin typeface="Montserrat Light"/>
                </a:rPr>
                <a:t>ANDROID APP STUDIO</a:t>
              </a:r>
            </a:p>
            <a:p>
              <a:pPr algn="ctr" marL="528320" indent="-264160" lvl="1">
                <a:lnSpc>
                  <a:spcPts val="4160"/>
                </a:lnSpc>
                <a:buFont typeface="Arial"/>
                <a:buChar char="•"/>
              </a:pPr>
              <a:r>
                <a:rPr lang="en-US" b="false" sz="3200" i="false" spc="320">
                  <a:solidFill>
                    <a:srgbClr val="3D4E62"/>
                  </a:solidFill>
                  <a:latin typeface="Montserrat Light"/>
                </a:rPr>
                <a:t>UNITY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2305050" y="5030767"/>
            <a:ext cx="13677900" cy="5524500"/>
          </a:xfrm>
          <a:prstGeom prst="rect">
            <a:avLst/>
          </a:prstGeom>
          <a:solidFill>
            <a:srgbClr val="FFF3F3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3974659" y="5027570"/>
            <a:ext cx="10550000" cy="5259430"/>
            <a:chOff x="0" y="0"/>
            <a:chExt cx="14066667" cy="701257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57200"/>
              <a:ext cx="14066667" cy="43005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666"/>
                </a:lnSpc>
              </a:pPr>
              <a:r>
                <a:rPr lang="en-US" b="false" sz="13725" i="false">
                  <a:solidFill>
                    <a:srgbClr val="3D4E62"/>
                  </a:solidFill>
                  <a:latin typeface="League Gothic"/>
                </a:rPr>
                <a:t>INFORMATION REQUIREMENT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975299"/>
              <a:ext cx="14066667" cy="2037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17946" indent="-258973" lvl="1">
                <a:lnSpc>
                  <a:spcPts val="4078"/>
                </a:lnSpc>
                <a:buFont typeface="Arial"/>
                <a:buChar char="•"/>
              </a:pPr>
              <a:r>
                <a:rPr lang="en-US" b="false" sz="3137" i="false" spc="313">
                  <a:solidFill>
                    <a:srgbClr val="3D4E62"/>
                  </a:solidFill>
                  <a:latin typeface="Montserrat Light"/>
                </a:rPr>
                <a:t>WIKIPEDIA</a:t>
              </a:r>
            </a:p>
            <a:p>
              <a:pPr algn="ctr" marL="517946" indent="-258973" lvl="1">
                <a:lnSpc>
                  <a:spcPts val="4078"/>
                </a:lnSpc>
                <a:buFont typeface="Arial"/>
                <a:buChar char="•"/>
              </a:pPr>
              <a:r>
                <a:rPr lang="en-US" b="false" sz="3137" i="false" spc="313">
                  <a:solidFill>
                    <a:srgbClr val="3D4E62"/>
                  </a:solidFill>
                  <a:latin typeface="Montserrat Light"/>
                </a:rPr>
                <a:t>IGIFTLIFE</a:t>
              </a:r>
            </a:p>
            <a:p>
              <a:pPr algn="ctr" marL="517945" indent="-258973" lvl="1">
                <a:lnSpc>
                  <a:spcPts val="4078"/>
                </a:lnSpc>
                <a:buFont typeface="Arial"/>
                <a:buChar char="•"/>
              </a:pPr>
              <a:r>
                <a:rPr lang="en-US" b="false" sz="3137" i="false" spc="313">
                  <a:solidFill>
                    <a:srgbClr val="3D4E62"/>
                  </a:solidFill>
                  <a:latin typeface="Montserrat Light"/>
                </a:rPr>
                <a:t>YOUTUBE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682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CF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15610"/>
            <a:ext cx="6831854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40"/>
              </a:lnSpc>
            </a:pPr>
            <a:r>
              <a:rPr lang="en-US" b="true" sz="6400" i="false">
                <a:solidFill>
                  <a:srgbClr val="3D4E62"/>
                </a:solidFill>
                <a:latin typeface="Montserrat Classic"/>
              </a:rPr>
              <a:t>TEAM MEMBERS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858250" y="-590550"/>
            <a:ext cx="10058400" cy="11468100"/>
          </a:xfrm>
          <a:prstGeom prst="rect">
            <a:avLst/>
          </a:prstGeom>
          <a:solidFill>
            <a:srgbClr val="F8DCDE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9144000" y="194848"/>
            <a:ext cx="4408087" cy="1927225"/>
            <a:chOff x="0" y="0"/>
            <a:chExt cx="5877450" cy="25696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AAYUSHI VERM</a:t>
              </a: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18070124003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-609600" y="8229600"/>
            <a:ext cx="9467850" cy="2209800"/>
          </a:xfrm>
          <a:prstGeom prst="rect">
            <a:avLst/>
          </a:prstGeom>
          <a:solidFill>
            <a:srgbClr val="3D4E62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9144000" y="4179887"/>
            <a:ext cx="4408087" cy="1927225"/>
            <a:chOff x="0" y="0"/>
            <a:chExt cx="5877450" cy="256963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SAMARTH SRIVASTAVA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18070124070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79913" y="2252662"/>
            <a:ext cx="4408087" cy="1927225"/>
            <a:chOff x="0" y="0"/>
            <a:chExt cx="5877450" cy="256963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ARSH RADHANPURA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18070124015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52087" y="6402388"/>
            <a:ext cx="4408087" cy="1336675"/>
            <a:chOff x="0" y="0"/>
            <a:chExt cx="5877450" cy="178223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38100"/>
              <a:ext cx="5877450" cy="764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TRIPTI SINGH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799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18070124074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8229600"/>
            <a:ext cx="4408087" cy="1927225"/>
            <a:chOff x="0" y="0"/>
            <a:chExt cx="5877450" cy="256963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5877450" cy="1551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680"/>
                </a:lnSpc>
              </a:pPr>
              <a:r>
                <a:rPr lang="en-US" b="false" sz="3600" i="false" spc="359">
                  <a:solidFill>
                    <a:srgbClr val="3D4E62"/>
                  </a:solidFill>
                  <a:latin typeface="Montserrat Light"/>
                </a:rPr>
                <a:t>ROHIT AGGARWAL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867323"/>
              <a:ext cx="5877450" cy="70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b="false" sz="3200" i="false">
                  <a:solidFill>
                    <a:srgbClr val="3D4E62"/>
                  </a:solidFill>
                  <a:latin typeface="Montserrat Light"/>
                </a:rPr>
                <a:t>18070124059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DADodbFlJj0</dc:identifier>
  <dcterms:modified xsi:type="dcterms:W3CDTF">2011-08-01T06:04:30Z</dcterms:modified>
  <cp:revision>1</cp:revision>
  <dc:title>internal</dc:title>
</cp:coreProperties>
</file>