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Source Code Pro"/>
      <p:regular r:id="rId6"/>
      <p:bold r:id="rId7"/>
      <p:italic r:id="rId8"/>
      <p:boldItalic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font" Target="fonts/SourceCodePro-regular.fntdata"/><Relationship Id="rId7" Type="http://schemas.openxmlformats.org/officeDocument/2006/relationships/font" Target="fonts/SourceCodePro-bold.fntdata"/><Relationship Id="rId8" Type="http://schemas.openxmlformats.org/officeDocument/2006/relationships/font" Target="fonts/SourceCode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2434450" y="275000"/>
            <a:ext cx="1158000" cy="39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29750" y="96500"/>
            <a:ext cx="16503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 is uploaded by the user.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551550" y="275000"/>
            <a:ext cx="1158000" cy="39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746850" y="96500"/>
            <a:ext cx="16503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Image is discussed on message boards and reviewed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63950" y="96500"/>
            <a:ext cx="18501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If data is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useful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and correct it will be sent to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scientists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and citizen 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scientist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362" y="2584250"/>
            <a:ext cx="3152513" cy="315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88" y="2867025"/>
            <a:ext cx="28575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26686" t="0"/>
          <a:stretch/>
        </p:blipFill>
        <p:spPr>
          <a:xfrm>
            <a:off x="2861474" y="2248875"/>
            <a:ext cx="3421050" cy="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