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captioned image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738" y="-231500"/>
            <a:ext cx="2935025" cy="22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267166" y="66209"/>
            <a:ext cx="11457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1769" l="0" r="0" t="-1770"/>
          <a:stretch/>
        </p:blipFill>
        <p:spPr>
          <a:xfrm>
            <a:off x="0" y="-522425"/>
            <a:ext cx="3089874" cy="22798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 rot="10800000">
            <a:off x="2112888" y="123250"/>
            <a:ext cx="2488500" cy="872100"/>
          </a:xfrm>
          <a:prstGeom prst="homePlat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flipH="1" rot="10800000">
            <a:off x="4542588" y="123250"/>
            <a:ext cx="2488500" cy="872100"/>
          </a:xfrm>
          <a:prstGeom prst="homePlat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534250" y="216400"/>
            <a:ext cx="407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Facial Recognition</a:t>
            </a:r>
            <a:endParaRPr sz="3600"/>
          </a:p>
        </p:txBody>
      </p:sp>
      <p:sp>
        <p:nvSpPr>
          <p:cNvPr id="60" name="Google Shape;60;p13"/>
          <p:cNvSpPr/>
          <p:nvPr/>
        </p:nvSpPr>
        <p:spPr>
          <a:xfrm>
            <a:off x="0" y="1259700"/>
            <a:ext cx="9144000" cy="46188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42900" y="1547950"/>
            <a:ext cx="1979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of your face is captured by a photo or video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534250" y="1547950"/>
            <a:ext cx="1479300" cy="7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311600" y="1547950"/>
            <a:ext cx="1479300" cy="7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116175" y="1427950"/>
            <a:ext cx="20928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facial recognition software </a:t>
            </a:r>
            <a:r>
              <a:rPr lang="en"/>
              <a:t>analyzes</a:t>
            </a:r>
            <a:r>
              <a:rPr lang="en"/>
              <a:t> your face. And identifies keys features.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5400000">
            <a:off x="7747425" y="2179800"/>
            <a:ext cx="1479300" cy="7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rot="10800000">
            <a:off x="7399725" y="3400075"/>
            <a:ext cx="1479300" cy="7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689225" y="3280075"/>
            <a:ext cx="27105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features and the scanned face are then compared to a database of faces. It looks through this database trying to find a matching face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10800000">
            <a:off x="3209925" y="3400075"/>
            <a:ext cx="1479300" cy="7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499425" y="3280075"/>
            <a:ext cx="27105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software sends back an output to the user. This output could be that your face matches or doesn’t match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