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8E843-2D07-073C-3251-5715BB46E572}" v="17" dt="2024-03-29T00:55:50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Kirkman" userId="S::z5361433@ad.unsw.edu.au::2dce34b4-c1f9-4b83-85c8-96fa73e7419c" providerId="AD" clId="Web-{440A67F6-3C48-5EF2-870B-0CA1D1FED508}"/>
    <pc:docChg chg="modSld">
      <pc:chgData name="Tom Kirkman" userId="S::z5361433@ad.unsw.edu.au::2dce34b4-c1f9-4b83-85c8-96fa73e7419c" providerId="AD" clId="Web-{440A67F6-3C48-5EF2-870B-0CA1D1FED508}" dt="2024-03-19T02:03:41.267" v="63" actId="1076"/>
      <pc:docMkLst>
        <pc:docMk/>
      </pc:docMkLst>
      <pc:sldChg chg="addSp delSp modSp">
        <pc:chgData name="Tom Kirkman" userId="S::z5361433@ad.unsw.edu.au::2dce34b4-c1f9-4b83-85c8-96fa73e7419c" providerId="AD" clId="Web-{440A67F6-3C48-5EF2-870B-0CA1D1FED508}" dt="2024-03-19T02:03:41.267" v="63" actId="1076"/>
        <pc:sldMkLst>
          <pc:docMk/>
          <pc:sldMk cId="3440008241" sldId="257"/>
        </pc:sldMkLst>
        <pc:spChg chg="del mod">
          <ac:chgData name="Tom Kirkman" userId="S::z5361433@ad.unsw.edu.au::2dce34b4-c1f9-4b83-85c8-96fa73e7419c" providerId="AD" clId="Web-{440A67F6-3C48-5EF2-870B-0CA1D1FED508}" dt="2024-03-19T02:02:44.469" v="60"/>
          <ac:spMkLst>
            <pc:docMk/>
            <pc:sldMk cId="3440008241" sldId="257"/>
            <ac:spMk id="2" creationId="{B65F0E6A-ED03-C5C8-D54B-799C028DDD13}"/>
          </ac:spMkLst>
        </pc:spChg>
        <pc:spChg chg="mod">
          <ac:chgData name="Tom Kirkman" userId="S::z5361433@ad.unsw.edu.au::2dce34b4-c1f9-4b83-85c8-96fa73e7419c" providerId="AD" clId="Web-{440A67F6-3C48-5EF2-870B-0CA1D1FED508}" dt="2024-03-19T02:01:58.592" v="32" actId="1076"/>
          <ac:spMkLst>
            <pc:docMk/>
            <pc:sldMk cId="3440008241" sldId="257"/>
            <ac:spMk id="3" creationId="{066581F0-3B4D-74D9-4CD0-3B04976C23B5}"/>
          </ac:spMkLst>
        </pc:spChg>
        <pc:spChg chg="mod">
          <ac:chgData name="Tom Kirkman" userId="S::z5361433@ad.unsw.edu.au::2dce34b4-c1f9-4b83-85c8-96fa73e7419c" providerId="AD" clId="Web-{440A67F6-3C48-5EF2-870B-0CA1D1FED508}" dt="2024-03-19T02:03:37.486" v="62" actId="1076"/>
          <ac:spMkLst>
            <pc:docMk/>
            <pc:sldMk cId="3440008241" sldId="257"/>
            <ac:spMk id="6" creationId="{0C0AA41F-6C8B-33B6-FED9-70738F1CA64D}"/>
          </ac:spMkLst>
        </pc:spChg>
        <pc:spChg chg="mod">
          <ac:chgData name="Tom Kirkman" userId="S::z5361433@ad.unsw.edu.au::2dce34b4-c1f9-4b83-85c8-96fa73e7419c" providerId="AD" clId="Web-{440A67F6-3C48-5EF2-870B-0CA1D1FED508}" dt="2024-03-19T02:03:41.267" v="63" actId="1076"/>
          <ac:spMkLst>
            <pc:docMk/>
            <pc:sldMk cId="3440008241" sldId="257"/>
            <ac:spMk id="7" creationId="{60012F19-E213-3CCD-0F56-F4D187A66158}"/>
          </ac:spMkLst>
        </pc:spChg>
        <pc:spChg chg="mod">
          <ac:chgData name="Tom Kirkman" userId="S::z5361433@ad.unsw.edu.au::2dce34b4-c1f9-4b83-85c8-96fa73e7419c" providerId="AD" clId="Web-{440A67F6-3C48-5EF2-870B-0CA1D1FED508}" dt="2024-03-19T02:01:45.045" v="27" actId="1076"/>
          <ac:spMkLst>
            <pc:docMk/>
            <pc:sldMk cId="3440008241" sldId="257"/>
            <ac:spMk id="12" creationId="{7590C1E4-518F-165B-7F3E-70860135065C}"/>
          </ac:spMkLst>
        </pc:spChg>
        <pc:spChg chg="add mod">
          <ac:chgData name="Tom Kirkman" userId="S::z5361433@ad.unsw.edu.au::2dce34b4-c1f9-4b83-85c8-96fa73e7419c" providerId="AD" clId="Web-{440A67F6-3C48-5EF2-870B-0CA1D1FED508}" dt="2024-03-19T02:01:50.982" v="29" actId="1076"/>
          <ac:spMkLst>
            <pc:docMk/>
            <pc:sldMk cId="3440008241" sldId="257"/>
            <ac:spMk id="13" creationId="{58D57637-9662-1BC7-08B5-3513FB818674}"/>
          </ac:spMkLst>
        </pc:spChg>
        <pc:spChg chg="mod">
          <ac:chgData name="Tom Kirkman" userId="S::z5361433@ad.unsw.edu.au::2dce34b4-c1f9-4b83-85c8-96fa73e7419c" providerId="AD" clId="Web-{440A67F6-3C48-5EF2-870B-0CA1D1FED508}" dt="2024-03-19T02:01:31.997" v="20" actId="1076"/>
          <ac:spMkLst>
            <pc:docMk/>
            <pc:sldMk cId="3440008241" sldId="257"/>
            <ac:spMk id="14" creationId="{2E63242B-851A-1C14-F58E-F80273474490}"/>
          </ac:spMkLst>
        </pc:spChg>
        <pc:spChg chg="add mod">
          <ac:chgData name="Tom Kirkman" userId="S::z5361433@ad.unsw.edu.au::2dce34b4-c1f9-4b83-85c8-96fa73e7419c" providerId="AD" clId="Web-{440A67F6-3C48-5EF2-870B-0CA1D1FED508}" dt="2024-03-19T02:02:10.733" v="42" actId="20577"/>
          <ac:spMkLst>
            <pc:docMk/>
            <pc:sldMk cId="3440008241" sldId="257"/>
            <ac:spMk id="25" creationId="{7D4A8D75-41B9-3FBA-EAAD-3B97A1243D22}"/>
          </ac:spMkLst>
        </pc:spChg>
        <pc:spChg chg="add mod">
          <ac:chgData name="Tom Kirkman" userId="S::z5361433@ad.unsw.edu.au::2dce34b4-c1f9-4b83-85c8-96fa73e7419c" providerId="AD" clId="Web-{440A67F6-3C48-5EF2-870B-0CA1D1FED508}" dt="2024-03-19T02:02:49.141" v="61" actId="1076"/>
          <ac:spMkLst>
            <pc:docMk/>
            <pc:sldMk cId="3440008241" sldId="257"/>
            <ac:spMk id="27" creationId="{3322A9FE-7A9F-C2A2-2E50-9760CE5B2BAF}"/>
          </ac:spMkLst>
        </pc:spChg>
      </pc:sldChg>
    </pc:docChg>
  </pc:docChgLst>
  <pc:docChgLst>
    <pc:chgData clId="Web-{FDBF83B3-1730-6AA0-D5B8-6DDFA3FF2AF2}"/>
    <pc:docChg chg="modSld">
      <pc:chgData name="" userId="" providerId="" clId="Web-{FDBF83B3-1730-6AA0-D5B8-6DDFA3FF2AF2}" dt="2024-03-14T03:20:37.217" v="1"/>
      <pc:docMkLst>
        <pc:docMk/>
      </pc:docMkLst>
      <pc:sldChg chg="delSp">
        <pc:chgData name="" userId="" providerId="" clId="Web-{FDBF83B3-1730-6AA0-D5B8-6DDFA3FF2AF2}" dt="2024-03-14T03:20:37.217" v="1"/>
        <pc:sldMkLst>
          <pc:docMk/>
          <pc:sldMk cId="109857222" sldId="256"/>
        </pc:sldMkLst>
        <pc:spChg chg="del">
          <ac:chgData name="" userId="" providerId="" clId="Web-{FDBF83B3-1730-6AA0-D5B8-6DDFA3FF2AF2}" dt="2024-03-14T03:20:37.217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FDBF83B3-1730-6AA0-D5B8-6DDFA3FF2AF2}" dt="2024-03-14T03:20:37.217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Tom Kirkman" userId="S::z5361433@ad.unsw.edu.au::2dce34b4-c1f9-4b83-85c8-96fa73e7419c" providerId="AD" clId="Web-{89AEA319-5373-DEBD-7C0C-341BFCC51DC4}"/>
    <pc:docChg chg="addSld delSld modSld">
      <pc:chgData name="Tom Kirkman" userId="S::z5361433@ad.unsw.edu.au::2dce34b4-c1f9-4b83-85c8-96fa73e7419c" providerId="AD" clId="Web-{89AEA319-5373-DEBD-7C0C-341BFCC51DC4}" dt="2024-03-15T04:17:36.366" v="211" actId="1076"/>
      <pc:docMkLst>
        <pc:docMk/>
      </pc:docMkLst>
      <pc:sldChg chg="addSp delSp modSp">
        <pc:chgData name="Tom Kirkman" userId="S::z5361433@ad.unsw.edu.au::2dce34b4-c1f9-4b83-85c8-96fa73e7419c" providerId="AD" clId="Web-{89AEA319-5373-DEBD-7C0C-341BFCC51DC4}" dt="2024-03-15T04:17:36.366" v="211" actId="1076"/>
        <pc:sldMkLst>
          <pc:docMk/>
          <pc:sldMk cId="3440008241" sldId="257"/>
        </pc:sldMkLst>
        <pc:spChg chg="add mod">
          <ac:chgData name="Tom Kirkman" userId="S::z5361433@ad.unsw.edu.au::2dce34b4-c1f9-4b83-85c8-96fa73e7419c" providerId="AD" clId="Web-{89AEA319-5373-DEBD-7C0C-341BFCC51DC4}" dt="2024-03-15T04:17:36.366" v="211" actId="1076"/>
          <ac:spMkLst>
            <pc:docMk/>
            <pc:sldMk cId="3440008241" sldId="257"/>
            <ac:spMk id="2" creationId="{B65F0E6A-ED03-C5C8-D54B-799C028DDD13}"/>
          </ac:spMkLst>
        </pc:spChg>
        <pc:spChg chg="add mod">
          <ac:chgData name="Tom Kirkman" userId="S::z5361433@ad.unsw.edu.au::2dce34b4-c1f9-4b83-85c8-96fa73e7419c" providerId="AD" clId="Web-{89AEA319-5373-DEBD-7C0C-341BFCC51DC4}" dt="2024-03-15T04:13:39.375" v="157" actId="1076"/>
          <ac:spMkLst>
            <pc:docMk/>
            <pc:sldMk cId="3440008241" sldId="257"/>
            <ac:spMk id="3" creationId="{066581F0-3B4D-74D9-4CD0-3B04976C23B5}"/>
          </ac:spMkLst>
        </pc:spChg>
        <pc:spChg chg="mod">
          <ac:chgData name="Tom Kirkman" userId="S::z5361433@ad.unsw.edu.au::2dce34b4-c1f9-4b83-85c8-96fa73e7419c" providerId="AD" clId="Web-{89AEA319-5373-DEBD-7C0C-341BFCC51DC4}" dt="2024-03-15T04:13:39.250" v="147" actId="1076"/>
          <ac:spMkLst>
            <pc:docMk/>
            <pc:sldMk cId="3440008241" sldId="257"/>
            <ac:spMk id="6" creationId="{0C0AA41F-6C8B-33B6-FED9-70738F1CA64D}"/>
          </ac:spMkLst>
        </pc:spChg>
        <pc:spChg chg="mod">
          <ac:chgData name="Tom Kirkman" userId="S::z5361433@ad.unsw.edu.au::2dce34b4-c1f9-4b83-85c8-96fa73e7419c" providerId="AD" clId="Web-{89AEA319-5373-DEBD-7C0C-341BFCC51DC4}" dt="2024-03-15T04:13:39.250" v="148" actId="1076"/>
          <ac:spMkLst>
            <pc:docMk/>
            <pc:sldMk cId="3440008241" sldId="257"/>
            <ac:spMk id="7" creationId="{60012F19-E213-3CCD-0F56-F4D187A66158}"/>
          </ac:spMkLst>
        </pc:spChg>
        <pc:spChg chg="add mod">
          <ac:chgData name="Tom Kirkman" userId="S::z5361433@ad.unsw.edu.au::2dce34b4-c1f9-4b83-85c8-96fa73e7419c" providerId="AD" clId="Web-{89AEA319-5373-DEBD-7C0C-341BFCC51DC4}" dt="2024-03-15T04:13:39.390" v="158" actId="1076"/>
          <ac:spMkLst>
            <pc:docMk/>
            <pc:sldMk cId="3440008241" sldId="257"/>
            <ac:spMk id="12" creationId="{7590C1E4-518F-165B-7F3E-70860135065C}"/>
          </ac:spMkLst>
        </pc:spChg>
        <pc:spChg chg="add del mod">
          <ac:chgData name="Tom Kirkman" userId="S::z5361433@ad.unsw.edu.au::2dce34b4-c1f9-4b83-85c8-96fa73e7419c" providerId="AD" clId="Web-{89AEA319-5373-DEBD-7C0C-341BFCC51DC4}" dt="2024-03-15T04:10:41.463" v="103"/>
          <ac:spMkLst>
            <pc:docMk/>
            <pc:sldMk cId="3440008241" sldId="257"/>
            <ac:spMk id="13" creationId="{9E5482D7-5D47-9EFD-453C-BF96A00A4391}"/>
          </ac:spMkLst>
        </pc:spChg>
        <pc:spChg chg="add mod">
          <ac:chgData name="Tom Kirkman" userId="S::z5361433@ad.unsw.edu.au::2dce34b4-c1f9-4b83-85c8-96fa73e7419c" providerId="AD" clId="Web-{89AEA319-5373-DEBD-7C0C-341BFCC51DC4}" dt="2024-03-15T04:13:39.406" v="159" actId="1076"/>
          <ac:spMkLst>
            <pc:docMk/>
            <pc:sldMk cId="3440008241" sldId="257"/>
            <ac:spMk id="14" creationId="{2E63242B-851A-1C14-F58E-F80273474490}"/>
          </ac:spMkLst>
        </pc:spChg>
        <pc:spChg chg="add mod">
          <ac:chgData name="Tom Kirkman" userId="S::z5361433@ad.unsw.edu.au::2dce34b4-c1f9-4b83-85c8-96fa73e7419c" providerId="AD" clId="Web-{89AEA319-5373-DEBD-7C0C-341BFCC51DC4}" dt="2024-03-15T04:13:39.426" v="160" actId="1076"/>
          <ac:spMkLst>
            <pc:docMk/>
            <pc:sldMk cId="3440008241" sldId="257"/>
            <ac:spMk id="18" creationId="{216C0F0A-44A3-BD97-68A6-ECE4B215EFB1}"/>
          </ac:spMkLst>
        </pc:spChg>
        <pc:spChg chg="add mod">
          <ac:chgData name="Tom Kirkman" userId="S::z5361433@ad.unsw.edu.au::2dce34b4-c1f9-4b83-85c8-96fa73e7419c" providerId="AD" clId="Web-{89AEA319-5373-DEBD-7C0C-341BFCC51DC4}" dt="2024-03-15T04:13:39.437" v="161" actId="1076"/>
          <ac:spMkLst>
            <pc:docMk/>
            <pc:sldMk cId="3440008241" sldId="257"/>
            <ac:spMk id="19" creationId="{BD1252F1-AB05-A499-170D-6412A1F75054}"/>
          </ac:spMkLst>
        </pc:spChg>
        <pc:spChg chg="add mod">
          <ac:chgData name="Tom Kirkman" userId="S::z5361433@ad.unsw.edu.au::2dce34b4-c1f9-4b83-85c8-96fa73e7419c" providerId="AD" clId="Web-{89AEA319-5373-DEBD-7C0C-341BFCC51DC4}" dt="2024-03-15T04:13:39.437" v="162" actId="1076"/>
          <ac:spMkLst>
            <pc:docMk/>
            <pc:sldMk cId="3440008241" sldId="257"/>
            <ac:spMk id="20" creationId="{CC332C50-7619-CD39-4926-A7CF6FD37BFB}"/>
          </ac:spMkLst>
        </pc:spChg>
        <pc:spChg chg="add mod">
          <ac:chgData name="Tom Kirkman" userId="S::z5361433@ad.unsw.edu.au::2dce34b4-c1f9-4b83-85c8-96fa73e7419c" providerId="AD" clId="Web-{89AEA319-5373-DEBD-7C0C-341BFCC51DC4}" dt="2024-03-15T04:13:39.453" v="163" actId="1076"/>
          <ac:spMkLst>
            <pc:docMk/>
            <pc:sldMk cId="3440008241" sldId="257"/>
            <ac:spMk id="21" creationId="{B8F67F7D-CF7D-9B15-8DC8-CD1DAADF17A2}"/>
          </ac:spMkLst>
        </pc:spChg>
        <pc:spChg chg="add mod">
          <ac:chgData name="Tom Kirkman" userId="S::z5361433@ad.unsw.edu.au::2dce34b4-c1f9-4b83-85c8-96fa73e7419c" providerId="AD" clId="Web-{89AEA319-5373-DEBD-7C0C-341BFCC51DC4}" dt="2024-03-15T04:13:39.468" v="164" actId="1076"/>
          <ac:spMkLst>
            <pc:docMk/>
            <pc:sldMk cId="3440008241" sldId="257"/>
            <ac:spMk id="22" creationId="{954A6996-2F9F-722A-A5F4-D60433C02912}"/>
          </ac:spMkLst>
        </pc:spChg>
        <pc:spChg chg="add mod">
          <ac:chgData name="Tom Kirkman" userId="S::z5361433@ad.unsw.edu.au::2dce34b4-c1f9-4b83-85c8-96fa73e7419c" providerId="AD" clId="Web-{89AEA319-5373-DEBD-7C0C-341BFCC51DC4}" dt="2024-03-15T04:14:33.079" v="184" actId="20577"/>
          <ac:spMkLst>
            <pc:docMk/>
            <pc:sldMk cId="3440008241" sldId="257"/>
            <ac:spMk id="23" creationId="{B62FF15E-4088-FD1C-9F6B-07795C123EED}"/>
          </ac:spMkLst>
        </pc:spChg>
        <pc:spChg chg="add mod">
          <ac:chgData name="Tom Kirkman" userId="S::z5361433@ad.unsw.edu.au::2dce34b4-c1f9-4b83-85c8-96fa73e7419c" providerId="AD" clId="Web-{89AEA319-5373-DEBD-7C0C-341BFCC51DC4}" dt="2024-03-15T04:13:39.500" v="168" actId="1076"/>
          <ac:spMkLst>
            <pc:docMk/>
            <pc:sldMk cId="3440008241" sldId="257"/>
            <ac:spMk id="24" creationId="{3C92F0FC-A85E-3987-0090-B348C41A4AA4}"/>
          </ac:spMkLst>
        </pc:spChg>
        <pc:spChg chg="add del">
          <ac:chgData name="Tom Kirkman" userId="S::z5361433@ad.unsw.edu.au::2dce34b4-c1f9-4b83-85c8-96fa73e7419c" providerId="AD" clId="Web-{89AEA319-5373-DEBD-7C0C-341BFCC51DC4}" dt="2024-03-15T04:13:28.859" v="143"/>
          <ac:spMkLst>
            <pc:docMk/>
            <pc:sldMk cId="3440008241" sldId="257"/>
            <ac:spMk id="25" creationId="{EA009F74-9A01-2445-315F-00920E268BAA}"/>
          </ac:spMkLst>
        </pc:spChg>
        <pc:spChg chg="add mod">
          <ac:chgData name="Tom Kirkman" userId="S::z5361433@ad.unsw.edu.au::2dce34b4-c1f9-4b83-85c8-96fa73e7419c" providerId="AD" clId="Web-{89AEA319-5373-DEBD-7C0C-341BFCC51DC4}" dt="2024-03-15T04:14:36.564" v="185" actId="20577"/>
          <ac:spMkLst>
            <pc:docMk/>
            <pc:sldMk cId="3440008241" sldId="257"/>
            <ac:spMk id="26" creationId="{D6C3896D-CC7D-80FE-27AA-7B766CAF2D6E}"/>
          </ac:spMkLst>
        </pc:spChg>
        <pc:spChg chg="add del mod">
          <ac:chgData name="Tom Kirkman" userId="S::z5361433@ad.unsw.edu.au::2dce34b4-c1f9-4b83-85c8-96fa73e7419c" providerId="AD" clId="Web-{89AEA319-5373-DEBD-7C0C-341BFCC51DC4}" dt="2024-03-15T04:14:40.986" v="188"/>
          <ac:spMkLst>
            <pc:docMk/>
            <pc:sldMk cId="3440008241" sldId="257"/>
            <ac:spMk id="27" creationId="{F0D31041-F38E-EEBD-2264-29BA76DAA89C}"/>
          </ac:spMkLst>
        </pc:spChg>
        <pc:spChg chg="add mod">
          <ac:chgData name="Tom Kirkman" userId="S::z5361433@ad.unsw.edu.au::2dce34b4-c1f9-4b83-85c8-96fa73e7419c" providerId="AD" clId="Web-{89AEA319-5373-DEBD-7C0C-341BFCC51DC4}" dt="2024-03-15T04:17:12.099" v="209" actId="1076"/>
          <ac:spMkLst>
            <pc:docMk/>
            <pc:sldMk cId="3440008241" sldId="257"/>
            <ac:spMk id="28" creationId="{735E2CFB-4080-1D88-4471-F032B22E4BE9}"/>
          </ac:spMkLst>
        </pc:spChg>
        <pc:spChg chg="add mod">
          <ac:chgData name="Tom Kirkman" userId="S::z5361433@ad.unsw.edu.au::2dce34b4-c1f9-4b83-85c8-96fa73e7419c" providerId="AD" clId="Web-{89AEA319-5373-DEBD-7C0C-341BFCC51DC4}" dt="2024-03-15T04:17:03.818" v="208" actId="1076"/>
          <ac:spMkLst>
            <pc:docMk/>
            <pc:sldMk cId="3440008241" sldId="257"/>
            <ac:spMk id="29" creationId="{FC08E80C-A59B-8481-6238-D7C0CA0FDEE8}"/>
          </ac:spMkLst>
        </pc:spChg>
        <pc:cxnChg chg="mod">
          <ac:chgData name="Tom Kirkman" userId="S::z5361433@ad.unsw.edu.au::2dce34b4-c1f9-4b83-85c8-96fa73e7419c" providerId="AD" clId="Web-{89AEA319-5373-DEBD-7C0C-341BFCC51DC4}" dt="2024-03-15T04:15:20.581" v="197" actId="14100"/>
          <ac:cxnSpMkLst>
            <pc:docMk/>
            <pc:sldMk cId="3440008241" sldId="257"/>
            <ac:cxnSpMk id="4" creationId="{D0414F15-BA5C-C90D-ACB3-C3F7D4419181}"/>
          </ac:cxnSpMkLst>
        </pc:cxnChg>
        <pc:cxnChg chg="mod">
          <ac:chgData name="Tom Kirkman" userId="S::z5361433@ad.unsw.edu.au::2dce34b4-c1f9-4b83-85c8-96fa73e7419c" providerId="AD" clId="Web-{89AEA319-5373-DEBD-7C0C-341BFCC51DC4}" dt="2024-03-15T04:13:39.234" v="146" actId="1076"/>
          <ac:cxnSpMkLst>
            <pc:docMk/>
            <pc:sldMk cId="3440008241" sldId="257"/>
            <ac:cxnSpMk id="5" creationId="{58C477F6-478B-C93B-EA91-0EF88DD72719}"/>
          </ac:cxnSpMkLst>
        </pc:cxnChg>
        <pc:cxnChg chg="mod">
          <ac:chgData name="Tom Kirkman" userId="S::z5361433@ad.unsw.edu.au::2dce34b4-c1f9-4b83-85c8-96fa73e7419c" providerId="AD" clId="Web-{89AEA319-5373-DEBD-7C0C-341BFCC51DC4}" dt="2024-03-15T04:15:32.612" v="198" actId="14100"/>
          <ac:cxnSpMkLst>
            <pc:docMk/>
            <pc:sldMk cId="3440008241" sldId="257"/>
            <ac:cxnSpMk id="8" creationId="{F862F759-D86B-28A3-6031-C330A07B8C4A}"/>
          </ac:cxnSpMkLst>
        </pc:cxnChg>
        <pc:cxnChg chg="mod">
          <ac:chgData name="Tom Kirkman" userId="S::z5361433@ad.unsw.edu.au::2dce34b4-c1f9-4b83-85c8-96fa73e7419c" providerId="AD" clId="Web-{89AEA319-5373-DEBD-7C0C-341BFCC51DC4}" dt="2024-03-15T04:15:42.394" v="199" actId="14100"/>
          <ac:cxnSpMkLst>
            <pc:docMk/>
            <pc:sldMk cId="3440008241" sldId="257"/>
            <ac:cxnSpMk id="9" creationId="{4C60FFAB-F85F-BA0D-DBA3-F559EC738F27}"/>
          </ac:cxnSpMkLst>
        </pc:cxnChg>
        <pc:cxnChg chg="mod">
          <ac:chgData name="Tom Kirkman" userId="S::z5361433@ad.unsw.edu.au::2dce34b4-c1f9-4b83-85c8-96fa73e7419c" providerId="AD" clId="Web-{89AEA319-5373-DEBD-7C0C-341BFCC51DC4}" dt="2024-03-15T04:15:50.222" v="200" actId="14100"/>
          <ac:cxnSpMkLst>
            <pc:docMk/>
            <pc:sldMk cId="3440008241" sldId="257"/>
            <ac:cxnSpMk id="10" creationId="{8592E1F7-6885-9D92-C256-CFB042FC3C8A}"/>
          </ac:cxnSpMkLst>
        </pc:cxnChg>
        <pc:cxnChg chg="mod">
          <ac:chgData name="Tom Kirkman" userId="S::z5361433@ad.unsw.edu.au::2dce34b4-c1f9-4b83-85c8-96fa73e7419c" providerId="AD" clId="Web-{89AEA319-5373-DEBD-7C0C-341BFCC51DC4}" dt="2024-03-15T04:16:02.926" v="201" actId="14100"/>
          <ac:cxnSpMkLst>
            <pc:docMk/>
            <pc:sldMk cId="3440008241" sldId="257"/>
            <ac:cxnSpMk id="11" creationId="{D109223D-DD0D-156D-6838-130E99DEE147}"/>
          </ac:cxnSpMkLst>
        </pc:cxnChg>
        <pc:cxnChg chg="mod">
          <ac:chgData name="Tom Kirkman" userId="S::z5361433@ad.unsw.edu.au::2dce34b4-c1f9-4b83-85c8-96fa73e7419c" providerId="AD" clId="Web-{89AEA319-5373-DEBD-7C0C-341BFCC51DC4}" dt="2024-03-15T04:13:39.328" v="153" actId="1076"/>
          <ac:cxnSpMkLst>
            <pc:docMk/>
            <pc:sldMk cId="3440008241" sldId="257"/>
            <ac:cxnSpMk id="15" creationId="{B70609E1-E253-FBB4-3378-1EEE6EF382C4}"/>
          </ac:cxnSpMkLst>
        </pc:cxnChg>
        <pc:cxnChg chg="mod">
          <ac:chgData name="Tom Kirkman" userId="S::z5361433@ad.unsw.edu.au::2dce34b4-c1f9-4b83-85c8-96fa73e7419c" providerId="AD" clId="Web-{89AEA319-5373-DEBD-7C0C-341BFCC51DC4}" dt="2024-03-15T04:13:39.328" v="154" actId="1076"/>
          <ac:cxnSpMkLst>
            <pc:docMk/>
            <pc:sldMk cId="3440008241" sldId="257"/>
            <ac:cxnSpMk id="16" creationId="{6E2FC1D8-29C3-7523-B35C-FD2A998BB01B}"/>
          </ac:cxnSpMkLst>
        </pc:cxnChg>
        <pc:cxnChg chg="mod">
          <ac:chgData name="Tom Kirkman" userId="S::z5361433@ad.unsw.edu.au::2dce34b4-c1f9-4b83-85c8-96fa73e7419c" providerId="AD" clId="Web-{89AEA319-5373-DEBD-7C0C-341BFCC51DC4}" dt="2024-03-15T04:13:39.343" v="155" actId="1076"/>
          <ac:cxnSpMkLst>
            <pc:docMk/>
            <pc:sldMk cId="3440008241" sldId="257"/>
            <ac:cxnSpMk id="17" creationId="{5FBB0880-0B1D-CD68-1E07-121902C2A55B}"/>
          </ac:cxnSpMkLst>
        </pc:cxnChg>
        <pc:cxnChg chg="add mod">
          <ac:chgData name="Tom Kirkman" userId="S::z5361433@ad.unsw.edu.au::2dce34b4-c1f9-4b83-85c8-96fa73e7419c" providerId="AD" clId="Web-{89AEA319-5373-DEBD-7C0C-341BFCC51DC4}" dt="2024-03-15T04:17:21.256" v="210" actId="1076"/>
          <ac:cxnSpMkLst>
            <pc:docMk/>
            <pc:sldMk cId="3440008241" sldId="257"/>
            <ac:cxnSpMk id="30" creationId="{0F92DC04-CBBE-20B8-AC50-B8B17AB73C89}"/>
          </ac:cxnSpMkLst>
        </pc:cxnChg>
      </pc:sldChg>
      <pc:sldChg chg="add del replId">
        <pc:chgData name="Tom Kirkman" userId="S::z5361433@ad.unsw.edu.au::2dce34b4-c1f9-4b83-85c8-96fa73e7419c" providerId="AD" clId="Web-{89AEA319-5373-DEBD-7C0C-341BFCC51DC4}" dt="2024-03-15T04:08:31.944" v="58"/>
        <pc:sldMkLst>
          <pc:docMk/>
          <pc:sldMk cId="2118210006" sldId="258"/>
        </pc:sldMkLst>
      </pc:sldChg>
    </pc:docChg>
  </pc:docChgLst>
  <pc:docChgLst>
    <pc:chgData name="Tom Kirkman" userId="S::z5361433@ad.unsw.edu.au::2dce34b4-c1f9-4b83-85c8-96fa73e7419c" providerId="AD" clId="Web-{F155BA0E-EA8E-FFEE-C5A3-BA7090C1DCF7}"/>
    <pc:docChg chg="modSld">
      <pc:chgData name="Tom Kirkman" userId="S::z5361433@ad.unsw.edu.au::2dce34b4-c1f9-4b83-85c8-96fa73e7419c" providerId="AD" clId="Web-{F155BA0E-EA8E-FFEE-C5A3-BA7090C1DCF7}" dt="2024-03-17T22:24:42.708" v="13" actId="20577"/>
      <pc:docMkLst>
        <pc:docMk/>
      </pc:docMkLst>
      <pc:sldChg chg="modSp">
        <pc:chgData name="Tom Kirkman" userId="S::z5361433@ad.unsw.edu.au::2dce34b4-c1f9-4b83-85c8-96fa73e7419c" providerId="AD" clId="Web-{F155BA0E-EA8E-FFEE-C5A3-BA7090C1DCF7}" dt="2024-03-17T22:24:42.708" v="13" actId="20577"/>
        <pc:sldMkLst>
          <pc:docMk/>
          <pc:sldMk cId="3440008241" sldId="257"/>
        </pc:sldMkLst>
        <pc:spChg chg="mod">
          <ac:chgData name="Tom Kirkman" userId="S::z5361433@ad.unsw.edu.au::2dce34b4-c1f9-4b83-85c8-96fa73e7419c" providerId="AD" clId="Web-{F155BA0E-EA8E-FFEE-C5A3-BA7090C1DCF7}" dt="2024-03-17T22:24:42.708" v="13" actId="20577"/>
          <ac:spMkLst>
            <pc:docMk/>
            <pc:sldMk cId="3440008241" sldId="257"/>
            <ac:spMk id="2" creationId="{B65F0E6A-ED03-C5C8-D54B-799C028DDD13}"/>
          </ac:spMkLst>
        </pc:spChg>
        <pc:spChg chg="mod">
          <ac:chgData name="Tom Kirkman" userId="S::z5361433@ad.unsw.edu.au::2dce34b4-c1f9-4b83-85c8-96fa73e7419c" providerId="AD" clId="Web-{F155BA0E-EA8E-FFEE-C5A3-BA7090C1DCF7}" dt="2024-03-17T22:24:33.301" v="10" actId="20577"/>
          <ac:spMkLst>
            <pc:docMk/>
            <pc:sldMk cId="3440008241" sldId="257"/>
            <ac:spMk id="3" creationId="{066581F0-3B4D-74D9-4CD0-3B04976C23B5}"/>
          </ac:spMkLst>
        </pc:spChg>
        <pc:spChg chg="mod">
          <ac:chgData name="Tom Kirkman" userId="S::z5361433@ad.unsw.edu.au::2dce34b4-c1f9-4b83-85c8-96fa73e7419c" providerId="AD" clId="Web-{F155BA0E-EA8E-FFEE-C5A3-BA7090C1DCF7}" dt="2024-03-17T22:24:26.551" v="9" actId="20577"/>
          <ac:spMkLst>
            <pc:docMk/>
            <pc:sldMk cId="3440008241" sldId="257"/>
            <ac:spMk id="12" creationId="{7590C1E4-518F-165B-7F3E-70860135065C}"/>
          </ac:spMkLst>
        </pc:spChg>
        <pc:spChg chg="mod">
          <ac:chgData name="Tom Kirkman" userId="S::z5361433@ad.unsw.edu.au::2dce34b4-c1f9-4b83-85c8-96fa73e7419c" providerId="AD" clId="Web-{F155BA0E-EA8E-FFEE-C5A3-BA7090C1DCF7}" dt="2024-03-17T22:24:03.347" v="1" actId="20577"/>
          <ac:spMkLst>
            <pc:docMk/>
            <pc:sldMk cId="3440008241" sldId="257"/>
            <ac:spMk id="14" creationId="{2E63242B-851A-1C14-F58E-F80273474490}"/>
          </ac:spMkLst>
        </pc:spChg>
      </pc:sldChg>
    </pc:docChg>
  </pc:docChgLst>
  <pc:docChgLst>
    <pc:chgData name="Tom Kirkman" userId="S::z5361433@ad.unsw.edu.au::2dce34b4-c1f9-4b83-85c8-96fa73e7419c" providerId="AD" clId="Web-{FDBF83B3-1730-6AA0-D5B8-6DDFA3FF2AF2}"/>
    <pc:docChg chg="addSld modSld">
      <pc:chgData name="Tom Kirkman" userId="S::z5361433@ad.unsw.edu.au::2dce34b4-c1f9-4b83-85c8-96fa73e7419c" providerId="AD" clId="Web-{FDBF83B3-1730-6AA0-D5B8-6DDFA3FF2AF2}" dt="2024-03-14T04:47:22.687" v="904"/>
      <pc:docMkLst>
        <pc:docMk/>
      </pc:docMkLst>
      <pc:sldChg chg="addSp delSp modSp">
        <pc:chgData name="Tom Kirkman" userId="S::z5361433@ad.unsw.edu.au::2dce34b4-c1f9-4b83-85c8-96fa73e7419c" providerId="AD" clId="Web-{FDBF83B3-1730-6AA0-D5B8-6DDFA3FF2AF2}" dt="2024-03-14T04:25:30.878" v="802"/>
        <pc:sldMkLst>
          <pc:docMk/>
          <pc:sldMk cId="109857222" sldId="256"/>
        </pc:sldMkLst>
        <pc:spChg chg="add mod">
          <ac:chgData name="Tom Kirkman" userId="S::z5361433@ad.unsw.edu.au::2dce34b4-c1f9-4b83-85c8-96fa73e7419c" providerId="AD" clId="Web-{FDBF83B3-1730-6AA0-D5B8-6DDFA3FF2AF2}" dt="2024-03-14T04:24:29.393" v="798"/>
          <ac:spMkLst>
            <pc:docMk/>
            <pc:sldMk cId="109857222" sldId="256"/>
            <ac:spMk id="4" creationId="{BAC82716-0F2A-690B-8CD3-BF7EA21D06C9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18:35.463" v="752" actId="1076"/>
          <ac:spMkLst>
            <pc:docMk/>
            <pc:sldMk cId="109857222" sldId="256"/>
            <ac:spMk id="5" creationId="{5120F329-139E-3B85-E488-D39917419946}"/>
          </ac:spMkLst>
        </pc:spChg>
        <pc:spChg chg="add del mod">
          <ac:chgData name="Tom Kirkman" userId="S::z5361433@ad.unsw.edu.au::2dce34b4-c1f9-4b83-85c8-96fa73e7419c" providerId="AD" clId="Web-{FDBF83B3-1730-6AA0-D5B8-6DDFA3FF2AF2}" dt="2024-03-14T03:22:16.766" v="8"/>
          <ac:spMkLst>
            <pc:docMk/>
            <pc:sldMk cId="109857222" sldId="256"/>
            <ac:spMk id="6" creationId="{3ED1B857-5051-13EE-5856-B839FA21D299}"/>
          </ac:spMkLst>
        </pc:spChg>
        <pc:spChg chg="add del mod">
          <ac:chgData name="Tom Kirkman" userId="S::z5361433@ad.unsw.edu.au::2dce34b4-c1f9-4b83-85c8-96fa73e7419c" providerId="AD" clId="Web-{FDBF83B3-1730-6AA0-D5B8-6DDFA3FF2AF2}" dt="2024-03-14T03:23:22.533" v="25"/>
          <ac:spMkLst>
            <pc:docMk/>
            <pc:sldMk cId="109857222" sldId="256"/>
            <ac:spMk id="7" creationId="{2FBC4439-8772-AFCC-7F86-3C29D28A3545}"/>
          </ac:spMkLst>
        </pc:spChg>
        <pc:spChg chg="add del mod">
          <ac:chgData name="Tom Kirkman" userId="S::z5361433@ad.unsw.edu.au::2dce34b4-c1f9-4b83-85c8-96fa73e7419c" providerId="AD" clId="Web-{FDBF83B3-1730-6AA0-D5B8-6DDFA3FF2AF2}" dt="2024-03-14T03:38:26.349" v="254"/>
          <ac:spMkLst>
            <pc:docMk/>
            <pc:sldMk cId="109857222" sldId="256"/>
            <ac:spMk id="9" creationId="{65ED29A1-5AD2-DDC0-5BF1-7820CFD1A546}"/>
          </ac:spMkLst>
        </pc:spChg>
        <pc:spChg chg="add del mod">
          <ac:chgData name="Tom Kirkman" userId="S::z5361433@ad.unsw.edu.au::2dce34b4-c1f9-4b83-85c8-96fa73e7419c" providerId="AD" clId="Web-{FDBF83B3-1730-6AA0-D5B8-6DDFA3FF2AF2}" dt="2024-03-14T03:38:28.724" v="255"/>
          <ac:spMkLst>
            <pc:docMk/>
            <pc:sldMk cId="109857222" sldId="256"/>
            <ac:spMk id="15" creationId="{5AC22ECE-EF89-52E2-908D-61FA7CC53ED1}"/>
          </ac:spMkLst>
        </pc:spChg>
        <pc:spChg chg="add del mod">
          <ac:chgData name="Tom Kirkman" userId="S::z5361433@ad.unsw.edu.au::2dce34b4-c1f9-4b83-85c8-96fa73e7419c" providerId="AD" clId="Web-{FDBF83B3-1730-6AA0-D5B8-6DDFA3FF2AF2}" dt="2024-03-14T03:28:10.805" v="77"/>
          <ac:spMkLst>
            <pc:docMk/>
            <pc:sldMk cId="109857222" sldId="256"/>
            <ac:spMk id="18" creationId="{32B40722-7807-7F61-A096-C8038E6A3E83}"/>
          </ac:spMkLst>
        </pc:spChg>
        <pc:spChg chg="add del mod">
          <ac:chgData name="Tom Kirkman" userId="S::z5361433@ad.unsw.edu.au::2dce34b4-c1f9-4b83-85c8-96fa73e7419c" providerId="AD" clId="Web-{FDBF83B3-1730-6AA0-D5B8-6DDFA3FF2AF2}" dt="2024-03-14T04:12:59.503" v="707"/>
          <ac:spMkLst>
            <pc:docMk/>
            <pc:sldMk cId="109857222" sldId="256"/>
            <ac:spMk id="20" creationId="{AD7DB437-A3E8-C469-E8A4-6A05E8DDAFC4}"/>
          </ac:spMkLst>
        </pc:spChg>
        <pc:spChg chg="add del mod">
          <ac:chgData name="Tom Kirkman" userId="S::z5361433@ad.unsw.edu.au::2dce34b4-c1f9-4b83-85c8-96fa73e7419c" providerId="AD" clId="Web-{FDBF83B3-1730-6AA0-D5B8-6DDFA3FF2AF2}" dt="2024-03-14T04:10:06.124" v="670"/>
          <ac:spMkLst>
            <pc:docMk/>
            <pc:sldMk cId="109857222" sldId="256"/>
            <ac:spMk id="22" creationId="{FD6039EE-102E-28B0-05F0-E723BD031718}"/>
          </ac:spMkLst>
        </pc:spChg>
        <pc:spChg chg="add del mod">
          <ac:chgData name="Tom Kirkman" userId="S::z5361433@ad.unsw.edu.au::2dce34b4-c1f9-4b83-85c8-96fa73e7419c" providerId="AD" clId="Web-{FDBF83B3-1730-6AA0-D5B8-6DDFA3FF2AF2}" dt="2024-03-14T04:25:30.878" v="802"/>
          <ac:spMkLst>
            <pc:docMk/>
            <pc:sldMk cId="109857222" sldId="256"/>
            <ac:spMk id="23" creationId="{FF82EB57-0E99-2451-C86A-E526DA17FA56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17:25.852" v="732" actId="1076"/>
          <ac:spMkLst>
            <pc:docMk/>
            <pc:sldMk cId="109857222" sldId="256"/>
            <ac:spMk id="25" creationId="{5B296A49-9EC4-9F33-D027-AD791760A20F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17:25.821" v="730" actId="1076"/>
          <ac:spMkLst>
            <pc:docMk/>
            <pc:sldMk cId="109857222" sldId="256"/>
            <ac:spMk id="27" creationId="{BC1E29F9-93B0-6AFE-CEC9-4B1F4D13E072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17:35.681" v="737" actId="1076"/>
          <ac:spMkLst>
            <pc:docMk/>
            <pc:sldMk cId="109857222" sldId="256"/>
            <ac:spMk id="29" creationId="{2BD0CA41-8EB2-1110-8DE9-66AF2EED6F37}"/>
          </ac:spMkLst>
        </pc:spChg>
        <pc:spChg chg="add del mod">
          <ac:chgData name="Tom Kirkman" userId="S::z5361433@ad.unsw.edu.au::2dce34b4-c1f9-4b83-85c8-96fa73e7419c" providerId="AD" clId="Web-{FDBF83B3-1730-6AA0-D5B8-6DDFA3FF2AF2}" dt="2024-03-14T04:12:33.846" v="694"/>
          <ac:spMkLst>
            <pc:docMk/>
            <pc:sldMk cId="109857222" sldId="256"/>
            <ac:spMk id="31" creationId="{7E1F6221-CE09-6A30-CFF2-A3DEE9298755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22:09.546" v="792"/>
          <ac:spMkLst>
            <pc:docMk/>
            <pc:sldMk cId="109857222" sldId="256"/>
            <ac:spMk id="35" creationId="{0F46B25E-1BA7-116F-7C0B-94F17A9E6428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22:09.608" v="795"/>
          <ac:spMkLst>
            <pc:docMk/>
            <pc:sldMk cId="109857222" sldId="256"/>
            <ac:spMk id="36" creationId="{418F671E-1E79-2316-2120-6A64F7598970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22:09.546" v="793"/>
          <ac:spMkLst>
            <pc:docMk/>
            <pc:sldMk cId="109857222" sldId="256"/>
            <ac:spMk id="42" creationId="{7D1D9576-38CC-600F-F48A-0C3043B4B8B3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22:09.546" v="794"/>
          <ac:spMkLst>
            <pc:docMk/>
            <pc:sldMk cId="109857222" sldId="256"/>
            <ac:spMk id="43" creationId="{B28BA15C-B37B-9072-B604-4C76E816E23B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18:53.260" v="754" actId="1076"/>
          <ac:spMkLst>
            <pc:docMk/>
            <pc:sldMk cId="109857222" sldId="256"/>
            <ac:spMk id="50" creationId="{9D8F789B-4649-E945-C943-7A4EAA8FDD69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09:27.623" v="663" actId="1076"/>
          <ac:spMkLst>
            <pc:docMk/>
            <pc:sldMk cId="109857222" sldId="256"/>
            <ac:spMk id="51" creationId="{4FE8BB06-570D-5F98-7360-E22AA2EC5C90}"/>
          </ac:spMkLst>
        </pc:spChg>
        <pc:spChg chg="add del mod">
          <ac:chgData name="Tom Kirkman" userId="S::z5361433@ad.unsw.edu.au::2dce34b4-c1f9-4b83-85c8-96fa73e7419c" providerId="AD" clId="Web-{FDBF83B3-1730-6AA0-D5B8-6DDFA3FF2AF2}" dt="2024-03-14T04:08:33.185" v="647"/>
          <ac:spMkLst>
            <pc:docMk/>
            <pc:sldMk cId="109857222" sldId="256"/>
            <ac:spMk id="54" creationId="{EF9D63C7-7DD0-6B03-B8DA-2BA4C417DBA8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18:35.401" v="748" actId="1076"/>
          <ac:spMkLst>
            <pc:docMk/>
            <pc:sldMk cId="109857222" sldId="256"/>
            <ac:spMk id="55" creationId="{FF82EB57-0E99-2451-C86A-E526DA17FA56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17:35.665" v="736" actId="1076"/>
          <ac:spMkLst>
            <pc:docMk/>
            <pc:sldMk cId="109857222" sldId="256"/>
            <ac:spMk id="56" creationId="{6E8E5C6B-51E3-AEE5-09A6-FC19297D578D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18:35.416" v="749" actId="1076"/>
          <ac:spMkLst>
            <pc:docMk/>
            <pc:sldMk cId="109857222" sldId="256"/>
            <ac:spMk id="57" creationId="{60B28ABF-50D6-68FB-97A9-47712DCBCEBD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21:34.998" v="785" actId="1076"/>
          <ac:spMkLst>
            <pc:docMk/>
            <pc:sldMk cId="109857222" sldId="256"/>
            <ac:spMk id="58" creationId="{FDFCAD8B-0EFD-6A63-222D-71DF7EA74063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21:41.108" v="786"/>
          <ac:spMkLst>
            <pc:docMk/>
            <pc:sldMk cId="109857222" sldId="256"/>
            <ac:spMk id="59" creationId="{304BCCCE-F18F-21EC-46CF-61B0939351A0}"/>
          </ac:spMkLst>
        </pc:spChg>
        <pc:cxnChg chg="add mod">
          <ac:chgData name="Tom Kirkman" userId="S::z5361433@ad.unsw.edu.au::2dce34b4-c1f9-4b83-85c8-96fa73e7419c" providerId="AD" clId="Web-{FDBF83B3-1730-6AA0-D5B8-6DDFA3FF2AF2}" dt="2024-03-14T04:24:52.393" v="801" actId="14100"/>
          <ac:cxnSpMkLst>
            <pc:docMk/>
            <pc:sldMk cId="109857222" sldId="256"/>
            <ac:cxnSpMk id="8" creationId="{E17EEFFB-2EAB-AA9E-A171-45B153B34CBE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3:25:42.599" v="53"/>
          <ac:cxnSpMkLst>
            <pc:docMk/>
            <pc:sldMk cId="109857222" sldId="256"/>
            <ac:cxnSpMk id="10" creationId="{F441F606-4824-9FC0-6D82-F5FB242C48DB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3:24:11.800" v="38"/>
          <ac:cxnSpMkLst>
            <pc:docMk/>
            <pc:sldMk cId="109857222" sldId="256"/>
            <ac:cxnSpMk id="11" creationId="{9DE59C88-EBF4-2689-BE70-08033984052A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3:24:36.222" v="42"/>
          <ac:cxnSpMkLst>
            <pc:docMk/>
            <pc:sldMk cId="109857222" sldId="256"/>
            <ac:cxnSpMk id="12" creationId="{89774D6E-1A6C-B4BC-7212-D6CA7E9BEAEE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3:38:42.740" v="260"/>
          <ac:cxnSpMkLst>
            <pc:docMk/>
            <pc:sldMk cId="109857222" sldId="256"/>
            <ac:cxnSpMk id="13" creationId="{D8294104-012F-054C-2734-88E22807EE55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3:25:10.036" v="47"/>
          <ac:cxnSpMkLst>
            <pc:docMk/>
            <pc:sldMk cId="109857222" sldId="256"/>
            <ac:cxnSpMk id="14" creationId="{D406BC27-CBDD-1AF8-9EE8-8590AAF91DD8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3:38:31.303" v="257"/>
          <ac:cxnSpMkLst>
            <pc:docMk/>
            <pc:sldMk cId="109857222" sldId="256"/>
            <ac:cxnSpMk id="16" creationId="{E7992B8C-EEDF-4763-4E1F-EBB3C57F5500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3:38:30.084" v="256"/>
          <ac:cxnSpMkLst>
            <pc:docMk/>
            <pc:sldMk cId="109857222" sldId="256"/>
            <ac:cxnSpMk id="17" creationId="{0CCF50F4-520D-4782-E5FD-16604C31A609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18:35.291" v="742" actId="1076"/>
          <ac:cxnSpMkLst>
            <pc:docMk/>
            <pc:sldMk cId="109857222" sldId="256"/>
            <ac:cxnSpMk id="19" creationId="{FEA85444-0F24-AF97-C660-94A8020A3551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18:35.307" v="743" actId="1076"/>
          <ac:cxnSpMkLst>
            <pc:docMk/>
            <pc:sldMk cId="109857222" sldId="256"/>
            <ac:cxnSpMk id="21" creationId="{F66DCC75-D8D1-0E26-1A0A-54938F8826CE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3:30:37.746" v="134"/>
          <ac:cxnSpMkLst>
            <pc:docMk/>
            <pc:sldMk cId="109857222" sldId="256"/>
            <ac:cxnSpMk id="24" creationId="{83236A9B-E644-1334-12CB-0DA9D04198AD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17:25.790" v="729" actId="1076"/>
          <ac:cxnSpMkLst>
            <pc:docMk/>
            <pc:sldMk cId="109857222" sldId="256"/>
            <ac:cxnSpMk id="26" creationId="{98DF38C2-97E5-6B0D-523C-43237A54E0ED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3:30:48.480" v="138"/>
          <ac:cxnSpMkLst>
            <pc:docMk/>
            <pc:sldMk cId="109857222" sldId="256"/>
            <ac:cxnSpMk id="28" creationId="{9DBAC2AE-245F-9E8B-3FEC-531F09D28E93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17:35.634" v="734" actId="1076"/>
          <ac:cxnSpMkLst>
            <pc:docMk/>
            <pc:sldMk cId="109857222" sldId="256"/>
            <ac:cxnSpMk id="30" creationId="{89B60CC1-EE8A-5769-681F-98CF082D4A89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3:33:32.671" v="163"/>
          <ac:cxnSpMkLst>
            <pc:docMk/>
            <pc:sldMk cId="109857222" sldId="256"/>
            <ac:cxnSpMk id="32" creationId="{3A3ECCC4-E918-14B0-C98B-289415C0A65F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3:31:25.215" v="143"/>
          <ac:cxnSpMkLst>
            <pc:docMk/>
            <pc:sldMk cId="109857222" sldId="256"/>
            <ac:cxnSpMk id="33" creationId="{8EDF2213-12B4-A8B2-3916-288B82A38484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3:33:09.468" v="158"/>
          <ac:cxnSpMkLst>
            <pc:docMk/>
            <pc:sldMk cId="109857222" sldId="256"/>
            <ac:cxnSpMk id="34" creationId="{28F32EF3-C60D-4584-144B-B6C8C7181B7F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21:10.107" v="780" actId="14100"/>
          <ac:cxnSpMkLst>
            <pc:docMk/>
            <pc:sldMk cId="109857222" sldId="256"/>
            <ac:cxnSpMk id="37" creationId="{E56E2194-5D42-E4B1-C4DE-E4E1D50DAE2A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3:34:55.001" v="177"/>
          <ac:cxnSpMkLst>
            <pc:docMk/>
            <pc:sldMk cId="109857222" sldId="256"/>
            <ac:cxnSpMk id="38" creationId="{FA6DA9B3-229C-8AA2-0D68-33BE2AD94236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3:33:30.531" v="162"/>
          <ac:cxnSpMkLst>
            <pc:docMk/>
            <pc:sldMk cId="109857222" sldId="256"/>
            <ac:cxnSpMk id="39" creationId="{218CDF8F-9816-1A39-E6ED-59471C566738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3:35:13.002" v="181"/>
          <ac:cxnSpMkLst>
            <pc:docMk/>
            <pc:sldMk cId="109857222" sldId="256"/>
            <ac:cxnSpMk id="40" creationId="{64A5ACAA-D0D9-551C-3326-525D27963073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21:21.139" v="783" actId="14100"/>
          <ac:cxnSpMkLst>
            <pc:docMk/>
            <pc:sldMk cId="109857222" sldId="256"/>
            <ac:cxnSpMk id="41" creationId="{E7E914E4-9DA7-83CC-A01E-4A7568696C6D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4:02:57.771" v="583"/>
          <ac:cxnSpMkLst>
            <pc:docMk/>
            <pc:sldMk cId="109857222" sldId="256"/>
            <ac:cxnSpMk id="44" creationId="{02EB7ED4-B049-2169-CF06-3E8F41B7643D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4:02:56.490" v="582"/>
          <ac:cxnSpMkLst>
            <pc:docMk/>
            <pc:sldMk cId="109857222" sldId="256"/>
            <ac:cxnSpMk id="45" creationId="{32560AA1-3CB1-3D4F-DED0-D2F0814B42BA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22:21.531" v="796" actId="14100"/>
          <ac:cxnSpMkLst>
            <pc:docMk/>
            <pc:sldMk cId="109857222" sldId="256"/>
            <ac:cxnSpMk id="46" creationId="{9E1C3312-AD33-A3B4-2AE8-5D1000A7E87B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3:37:36.505" v="247"/>
          <ac:cxnSpMkLst>
            <pc:docMk/>
            <pc:sldMk cId="109857222" sldId="256"/>
            <ac:cxnSpMk id="47" creationId="{5F412825-569A-7C92-2FC1-02C8194ADA4B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22:26.890" v="797" actId="14100"/>
          <ac:cxnSpMkLst>
            <pc:docMk/>
            <pc:sldMk cId="109857222" sldId="256"/>
            <ac:cxnSpMk id="48" creationId="{7759F954-282A-EEDF-8F96-2620BC528ECE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24:36.830" v="799" actId="14100"/>
          <ac:cxnSpMkLst>
            <pc:docMk/>
            <pc:sldMk cId="109857222" sldId="256"/>
            <ac:cxnSpMk id="49" creationId="{99E50A88-4C34-4527-5CC4-3B937903468B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17:25.837" v="731" actId="1076"/>
          <ac:cxnSpMkLst>
            <pc:docMk/>
            <pc:sldMk cId="109857222" sldId="256"/>
            <ac:cxnSpMk id="52" creationId="{DD18C195-5442-E098-61A5-9654BD83C01F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17:35.649" v="735" actId="1076"/>
          <ac:cxnSpMkLst>
            <pc:docMk/>
            <pc:sldMk cId="109857222" sldId="256"/>
            <ac:cxnSpMk id="53" creationId="{99B82089-08DE-F953-54C5-B9DBBFF92F4F}"/>
          </ac:cxnSpMkLst>
        </pc:cxnChg>
      </pc:sldChg>
      <pc:sldChg chg="addSp delSp modSp new">
        <pc:chgData name="Tom Kirkman" userId="S::z5361433@ad.unsw.edu.au::2dce34b4-c1f9-4b83-85c8-96fa73e7419c" providerId="AD" clId="Web-{FDBF83B3-1730-6AA0-D5B8-6DDFA3FF2AF2}" dt="2024-03-14T04:47:22.687" v="904"/>
        <pc:sldMkLst>
          <pc:docMk/>
          <pc:sldMk cId="3440008241" sldId="257"/>
        </pc:sldMkLst>
        <pc:spChg chg="del">
          <ac:chgData name="Tom Kirkman" userId="S::z5361433@ad.unsw.edu.au::2dce34b4-c1f9-4b83-85c8-96fa73e7419c" providerId="AD" clId="Web-{FDBF83B3-1730-6AA0-D5B8-6DDFA3FF2AF2}" dt="2024-03-14T04:33:45.639" v="805"/>
          <ac:spMkLst>
            <pc:docMk/>
            <pc:sldMk cId="3440008241" sldId="257"/>
            <ac:spMk id="2" creationId="{FBDC8D24-B57D-C2B3-DD6E-6191EE46C4D6}"/>
          </ac:spMkLst>
        </pc:spChg>
        <pc:spChg chg="del">
          <ac:chgData name="Tom Kirkman" userId="S::z5361433@ad.unsw.edu.au::2dce34b4-c1f9-4b83-85c8-96fa73e7419c" providerId="AD" clId="Web-{FDBF83B3-1730-6AA0-D5B8-6DDFA3FF2AF2}" dt="2024-03-14T04:33:45.639" v="804"/>
          <ac:spMkLst>
            <pc:docMk/>
            <pc:sldMk cId="3440008241" sldId="257"/>
            <ac:spMk id="3" creationId="{43006BB6-1DF5-8A23-390F-0524F74B6467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46:55.937" v="894"/>
          <ac:spMkLst>
            <pc:docMk/>
            <pc:sldMk cId="3440008241" sldId="257"/>
            <ac:spMk id="6" creationId="{0C0AA41F-6C8B-33B6-FED9-70738F1CA64D}"/>
          </ac:spMkLst>
        </pc:spChg>
        <pc:spChg chg="add mod">
          <ac:chgData name="Tom Kirkman" userId="S::z5361433@ad.unsw.edu.au::2dce34b4-c1f9-4b83-85c8-96fa73e7419c" providerId="AD" clId="Web-{FDBF83B3-1730-6AA0-D5B8-6DDFA3FF2AF2}" dt="2024-03-14T04:47:01.499" v="895" actId="20577"/>
          <ac:spMkLst>
            <pc:docMk/>
            <pc:sldMk cId="3440008241" sldId="257"/>
            <ac:spMk id="7" creationId="{60012F19-E213-3CCD-0F56-F4D187A66158}"/>
          </ac:spMkLst>
        </pc:spChg>
        <pc:spChg chg="add del mod">
          <ac:chgData name="Tom Kirkman" userId="S::z5361433@ad.unsw.edu.au::2dce34b4-c1f9-4b83-85c8-96fa73e7419c" providerId="AD" clId="Web-{FDBF83B3-1730-6AA0-D5B8-6DDFA3FF2AF2}" dt="2024-03-14T04:45:13.903" v="882"/>
          <ac:spMkLst>
            <pc:docMk/>
            <pc:sldMk cId="3440008241" sldId="257"/>
            <ac:spMk id="12" creationId="{41B79067-CBF6-23F2-026A-5BAD5EFE682B}"/>
          </ac:spMkLst>
        </pc:spChg>
        <pc:cxnChg chg="add mod">
          <ac:chgData name="Tom Kirkman" userId="S::z5361433@ad.unsw.edu.au::2dce34b4-c1f9-4b83-85c8-96fa73e7419c" providerId="AD" clId="Web-{FDBF83B3-1730-6AA0-D5B8-6DDFA3FF2AF2}" dt="2024-03-14T04:47:22.672" v="896"/>
          <ac:cxnSpMkLst>
            <pc:docMk/>
            <pc:sldMk cId="3440008241" sldId="257"/>
            <ac:cxnSpMk id="4" creationId="{D0414F15-BA5C-C90D-ACB3-C3F7D4419181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47:22.672" v="897"/>
          <ac:cxnSpMkLst>
            <pc:docMk/>
            <pc:sldMk cId="3440008241" sldId="257"/>
            <ac:cxnSpMk id="5" creationId="{58C477F6-478B-C93B-EA91-0EF88DD72719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47:22.672" v="898"/>
          <ac:cxnSpMkLst>
            <pc:docMk/>
            <pc:sldMk cId="3440008241" sldId="257"/>
            <ac:cxnSpMk id="8" creationId="{F862F759-D86B-28A3-6031-C330A07B8C4A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47:22.672" v="899"/>
          <ac:cxnSpMkLst>
            <pc:docMk/>
            <pc:sldMk cId="3440008241" sldId="257"/>
            <ac:cxnSpMk id="9" creationId="{4C60FFAB-F85F-BA0D-DBA3-F559EC738F27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47:22.672" v="900"/>
          <ac:cxnSpMkLst>
            <pc:docMk/>
            <pc:sldMk cId="3440008241" sldId="257"/>
            <ac:cxnSpMk id="10" creationId="{8592E1F7-6885-9D92-C256-CFB042FC3C8A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47:22.672" v="901"/>
          <ac:cxnSpMkLst>
            <pc:docMk/>
            <pc:sldMk cId="3440008241" sldId="257"/>
            <ac:cxnSpMk id="11" creationId="{D109223D-DD0D-156D-6838-130E99DEE147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4:42:54.307" v="867"/>
          <ac:cxnSpMkLst>
            <pc:docMk/>
            <pc:sldMk cId="3440008241" sldId="257"/>
            <ac:cxnSpMk id="13" creationId="{9E70F67D-D85D-A360-FCB9-70F6CE423E57}"/>
          </ac:cxnSpMkLst>
        </pc:cxnChg>
        <pc:cxnChg chg="add del mod">
          <ac:chgData name="Tom Kirkman" userId="S::z5361433@ad.unsw.edu.au::2dce34b4-c1f9-4b83-85c8-96fa73e7419c" providerId="AD" clId="Web-{FDBF83B3-1730-6AA0-D5B8-6DDFA3FF2AF2}" dt="2024-03-14T04:43:58.777" v="875"/>
          <ac:cxnSpMkLst>
            <pc:docMk/>
            <pc:sldMk cId="3440008241" sldId="257"/>
            <ac:cxnSpMk id="14" creationId="{433B3705-EB21-107F-E077-B07E673E64B7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47:22.672" v="902"/>
          <ac:cxnSpMkLst>
            <pc:docMk/>
            <pc:sldMk cId="3440008241" sldId="257"/>
            <ac:cxnSpMk id="15" creationId="{B70609E1-E253-FBB4-3378-1EEE6EF382C4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47:22.672" v="903"/>
          <ac:cxnSpMkLst>
            <pc:docMk/>
            <pc:sldMk cId="3440008241" sldId="257"/>
            <ac:cxnSpMk id="16" creationId="{6E2FC1D8-29C3-7523-B35C-FD2A998BB01B}"/>
          </ac:cxnSpMkLst>
        </pc:cxnChg>
        <pc:cxnChg chg="add mod">
          <ac:chgData name="Tom Kirkman" userId="S::z5361433@ad.unsw.edu.au::2dce34b4-c1f9-4b83-85c8-96fa73e7419c" providerId="AD" clId="Web-{FDBF83B3-1730-6AA0-D5B8-6DDFA3FF2AF2}" dt="2024-03-14T04:47:22.687" v="904"/>
          <ac:cxnSpMkLst>
            <pc:docMk/>
            <pc:sldMk cId="3440008241" sldId="257"/>
            <ac:cxnSpMk id="17" creationId="{5FBB0880-0B1D-CD68-1E07-121902C2A55B}"/>
          </ac:cxnSpMkLst>
        </pc:cxnChg>
      </pc:sldChg>
    </pc:docChg>
  </pc:docChgLst>
  <pc:docChgLst>
    <pc:chgData clId="Web-{8B08E843-2D07-073C-3251-5715BB46E572}"/>
    <pc:docChg chg="modSld">
      <pc:chgData name="" userId="" providerId="" clId="Web-{8B08E843-2D07-073C-3251-5715BB46E572}" dt="2024-03-29T00:54:30.184" v="4"/>
      <pc:docMkLst>
        <pc:docMk/>
      </pc:docMkLst>
      <pc:sldChg chg="delSp">
        <pc:chgData name="" userId="" providerId="" clId="Web-{8B08E843-2D07-073C-3251-5715BB46E572}" dt="2024-03-29T00:54:30.184" v="4"/>
        <pc:sldMkLst>
          <pc:docMk/>
          <pc:sldMk cId="3440008241" sldId="257"/>
        </pc:sldMkLst>
        <pc:spChg chg="del">
          <ac:chgData name="" userId="" providerId="" clId="Web-{8B08E843-2D07-073C-3251-5715BB46E572}" dt="2024-03-29T00:54:30.184" v="4"/>
          <ac:spMkLst>
            <pc:docMk/>
            <pc:sldMk cId="3440008241" sldId="257"/>
            <ac:spMk id="3" creationId="{066581F0-3B4D-74D9-4CD0-3B04976C23B5}"/>
          </ac:spMkLst>
        </pc:spChg>
        <pc:spChg chg="del">
          <ac:chgData name="" userId="" providerId="" clId="Web-{8B08E843-2D07-073C-3251-5715BB46E572}" dt="2024-03-29T00:54:30.184" v="3"/>
          <ac:spMkLst>
            <pc:docMk/>
            <pc:sldMk cId="3440008241" sldId="257"/>
            <ac:spMk id="12" creationId="{7590C1E4-518F-165B-7F3E-70860135065C}"/>
          </ac:spMkLst>
        </pc:spChg>
        <pc:spChg chg="del">
          <ac:chgData name="" userId="" providerId="" clId="Web-{8B08E843-2D07-073C-3251-5715BB46E572}" dt="2024-03-29T00:54:30.184" v="1"/>
          <ac:spMkLst>
            <pc:docMk/>
            <pc:sldMk cId="3440008241" sldId="257"/>
            <ac:spMk id="13" creationId="{58D57637-9662-1BC7-08B5-3513FB818674}"/>
          </ac:spMkLst>
        </pc:spChg>
        <pc:spChg chg="del">
          <ac:chgData name="" userId="" providerId="" clId="Web-{8B08E843-2D07-073C-3251-5715BB46E572}" dt="2024-03-29T00:54:30.184" v="2"/>
          <ac:spMkLst>
            <pc:docMk/>
            <pc:sldMk cId="3440008241" sldId="257"/>
            <ac:spMk id="14" creationId="{2E63242B-851A-1C14-F58E-F80273474490}"/>
          </ac:spMkLst>
        </pc:spChg>
        <pc:spChg chg="del">
          <ac:chgData name="" userId="" providerId="" clId="Web-{8B08E843-2D07-073C-3251-5715BB46E572}" dt="2024-03-29T00:54:30.184" v="0"/>
          <ac:spMkLst>
            <pc:docMk/>
            <pc:sldMk cId="3440008241" sldId="257"/>
            <ac:spMk id="25" creationId="{7D4A8D75-41B9-3FBA-EAAD-3B97A1243D22}"/>
          </ac:spMkLst>
        </pc:spChg>
      </pc:sldChg>
    </pc:docChg>
  </pc:docChgLst>
  <pc:docChgLst>
    <pc:chgData name="Teresa Lu" userId="S::z5363818@ad.unsw.edu.au::165cf3cb-5d03-44bb-b86b-3f8fa0c3fd2a" providerId="AD" clId="Web-{B8BEA57B-8AF7-B31C-BB34-1AB12495B62A}"/>
    <pc:docChg chg="addSld modSld">
      <pc:chgData name="Teresa Lu" userId="S::z5363818@ad.unsw.edu.au::165cf3cb-5d03-44bb-b86b-3f8fa0c3fd2a" providerId="AD" clId="Web-{B8BEA57B-8AF7-B31C-BB34-1AB12495B62A}" dt="2024-03-18T13:34:42.332" v="29" actId="1076"/>
      <pc:docMkLst>
        <pc:docMk/>
      </pc:docMkLst>
      <pc:sldChg chg="modSp add replId">
        <pc:chgData name="Teresa Lu" userId="S::z5363818@ad.unsw.edu.au::165cf3cb-5d03-44bb-b86b-3f8fa0c3fd2a" providerId="AD" clId="Web-{B8BEA57B-8AF7-B31C-BB34-1AB12495B62A}" dt="2024-03-18T13:34:42.332" v="29" actId="1076"/>
        <pc:sldMkLst>
          <pc:docMk/>
          <pc:sldMk cId="2075270880" sldId="258"/>
        </pc:sldMkLst>
        <pc:spChg chg="mod">
          <ac:chgData name="Teresa Lu" userId="S::z5363818@ad.unsw.edu.au::165cf3cb-5d03-44bb-b86b-3f8fa0c3fd2a" providerId="AD" clId="Web-{B8BEA57B-8AF7-B31C-BB34-1AB12495B62A}" dt="2024-03-18T13:34:42.332" v="29" actId="1076"/>
          <ac:spMkLst>
            <pc:docMk/>
            <pc:sldMk cId="2075270880" sldId="258"/>
            <ac:spMk id="4" creationId="{BAC82716-0F2A-690B-8CD3-BF7EA21D06C9}"/>
          </ac:spMkLst>
        </pc:spChg>
      </pc:sldChg>
    </pc:docChg>
  </pc:docChgLst>
  <pc:docChgLst>
    <pc:chgData name="Tom Kirkman" userId="S::z5361433@ad.unsw.edu.au::2dce34b4-c1f9-4b83-85c8-96fa73e7419c" providerId="AD" clId="Web-{8B08E843-2D07-073C-3251-5715BB46E572}"/>
    <pc:docChg chg="addSld modSld">
      <pc:chgData name="Tom Kirkman" userId="S::z5361433@ad.unsw.edu.au::2dce34b4-c1f9-4b83-85c8-96fa73e7419c" providerId="AD" clId="Web-{8B08E843-2D07-073C-3251-5715BB46E572}" dt="2024-03-29T00:55:50.076" v="10" actId="14100"/>
      <pc:docMkLst>
        <pc:docMk/>
      </pc:docMkLst>
      <pc:sldChg chg="addSp delSp modSp new">
        <pc:chgData name="Tom Kirkman" userId="S::z5361433@ad.unsw.edu.au::2dce34b4-c1f9-4b83-85c8-96fa73e7419c" providerId="AD" clId="Web-{8B08E843-2D07-073C-3251-5715BB46E572}" dt="2024-03-29T00:55:50.076" v="10" actId="14100"/>
        <pc:sldMkLst>
          <pc:docMk/>
          <pc:sldMk cId="3372765244" sldId="259"/>
        </pc:sldMkLst>
        <pc:spChg chg="del">
          <ac:chgData name="Tom Kirkman" userId="S::z5361433@ad.unsw.edu.au::2dce34b4-c1f9-4b83-85c8-96fa73e7419c" providerId="AD" clId="Web-{8B08E843-2D07-073C-3251-5715BB46E572}" dt="2024-03-29T00:55:28.638" v="2"/>
          <ac:spMkLst>
            <pc:docMk/>
            <pc:sldMk cId="3372765244" sldId="259"/>
            <ac:spMk id="2" creationId="{E0CC641E-2CFF-7B9F-4EF9-634FA9B934C7}"/>
          </ac:spMkLst>
        </pc:spChg>
        <pc:spChg chg="del">
          <ac:chgData name="Tom Kirkman" userId="S::z5361433@ad.unsw.edu.au::2dce34b4-c1f9-4b83-85c8-96fa73e7419c" providerId="AD" clId="Web-{8B08E843-2D07-073C-3251-5715BB46E572}" dt="2024-03-29T00:55:28.638" v="1"/>
          <ac:spMkLst>
            <pc:docMk/>
            <pc:sldMk cId="3372765244" sldId="259"/>
            <ac:spMk id="3" creationId="{89512956-B6DF-E52B-AC33-178102E95C96}"/>
          </ac:spMkLst>
        </pc:spChg>
        <pc:picChg chg="add mod">
          <ac:chgData name="Tom Kirkman" userId="S::z5361433@ad.unsw.edu.au::2dce34b4-c1f9-4b83-85c8-96fa73e7419c" providerId="AD" clId="Web-{8B08E843-2D07-073C-3251-5715BB46E572}" dt="2024-03-29T00:55:50.076" v="10" actId="14100"/>
          <ac:picMkLst>
            <pc:docMk/>
            <pc:sldMk cId="3372765244" sldId="259"/>
            <ac:picMk id="4" creationId="{20CFEB16-A80F-FA32-80D5-1ABB78D8E6BC}"/>
          </ac:picMkLst>
        </pc:picChg>
      </pc:sldChg>
    </pc:docChg>
  </pc:docChgLst>
  <pc:docChgLst>
    <pc:chgData clId="Web-{78A96F68-5C4B-60BE-954C-ABD879E88A6B}"/>
    <pc:docChg chg="modSld">
      <pc:chgData name="" userId="" providerId="" clId="Web-{78A96F68-5C4B-60BE-954C-ABD879E88A6B}" dt="2024-03-20T08:51:40.658" v="0" actId="1076"/>
      <pc:docMkLst>
        <pc:docMk/>
      </pc:docMkLst>
      <pc:sldChg chg="modSp">
        <pc:chgData name="" userId="" providerId="" clId="Web-{78A96F68-5C4B-60BE-954C-ABD879E88A6B}" dt="2024-03-20T08:51:40.658" v="0" actId="1076"/>
        <pc:sldMkLst>
          <pc:docMk/>
          <pc:sldMk cId="3440008241" sldId="257"/>
        </pc:sldMkLst>
        <pc:spChg chg="mod">
          <ac:chgData name="" userId="" providerId="" clId="Web-{78A96F68-5C4B-60BE-954C-ABD879E88A6B}" dt="2024-03-20T08:51:40.658" v="0" actId="1076"/>
          <ac:spMkLst>
            <pc:docMk/>
            <pc:sldMk cId="3440008241" sldId="257"/>
            <ac:spMk id="27" creationId="{3322A9FE-7A9F-C2A2-2E50-9760CE5B2BAF}"/>
          </ac:spMkLst>
        </pc:spChg>
      </pc:sldChg>
    </pc:docChg>
  </pc:docChgLst>
  <pc:docChgLst>
    <pc:chgData name="Tom Kirkman" userId="S::z5361433@ad.unsw.edu.au::2dce34b4-c1f9-4b83-85c8-96fa73e7419c" providerId="AD" clId="Web-{78A96F68-5C4B-60BE-954C-ABD879E88A6B}"/>
    <pc:docChg chg="modSld">
      <pc:chgData name="Tom Kirkman" userId="S::z5361433@ad.unsw.edu.au::2dce34b4-c1f9-4b83-85c8-96fa73e7419c" providerId="AD" clId="Web-{78A96F68-5C4B-60BE-954C-ABD879E88A6B}" dt="2024-03-20T08:57:25.212" v="134" actId="1076"/>
      <pc:docMkLst>
        <pc:docMk/>
      </pc:docMkLst>
      <pc:sldChg chg="addSp delSp modSp">
        <pc:chgData name="Tom Kirkman" userId="S::z5361433@ad.unsw.edu.au::2dce34b4-c1f9-4b83-85c8-96fa73e7419c" providerId="AD" clId="Web-{78A96F68-5C4B-60BE-954C-ABD879E88A6B}" dt="2024-03-20T08:57:25.212" v="134" actId="1076"/>
        <pc:sldMkLst>
          <pc:docMk/>
          <pc:sldMk cId="3440008241" sldId="257"/>
        </pc:sldMkLst>
        <pc:spChg chg="add del mod">
          <ac:chgData name="Tom Kirkman" userId="S::z5361433@ad.unsw.edu.au::2dce34b4-c1f9-4b83-85c8-96fa73e7419c" providerId="AD" clId="Web-{78A96F68-5C4B-60BE-954C-ABD879E88A6B}" dt="2024-03-20T08:52:23.956" v="7"/>
          <ac:spMkLst>
            <pc:docMk/>
            <pc:sldMk cId="3440008241" sldId="257"/>
            <ac:spMk id="2" creationId="{6D8CBA0E-9A08-3559-3A7A-1932EC053BBD}"/>
          </ac:spMkLst>
        </pc:spChg>
        <pc:spChg chg="mod">
          <ac:chgData name="Tom Kirkman" userId="S::z5361433@ad.unsw.edu.au::2dce34b4-c1f9-4b83-85c8-96fa73e7419c" providerId="AD" clId="Web-{78A96F68-5C4B-60BE-954C-ABD879E88A6B}" dt="2024-03-20T08:57:25.212" v="134" actId="1076"/>
          <ac:spMkLst>
            <pc:docMk/>
            <pc:sldMk cId="3440008241" sldId="257"/>
            <ac:spMk id="13" creationId="{58D57637-9662-1BC7-08B5-3513FB818674}"/>
          </ac:spMkLst>
        </pc:spChg>
        <pc:spChg chg="mod">
          <ac:chgData name="Tom Kirkman" userId="S::z5361433@ad.unsw.edu.au::2dce34b4-c1f9-4b83-85c8-96fa73e7419c" providerId="AD" clId="Web-{78A96F68-5C4B-60BE-954C-ABD879E88A6B}" dt="2024-03-20T08:52:51.238" v="15" actId="1076"/>
          <ac:spMkLst>
            <pc:docMk/>
            <pc:sldMk cId="3440008241" sldId="257"/>
            <ac:spMk id="14" creationId="{2E63242B-851A-1C14-F58E-F80273474490}"/>
          </ac:spMkLst>
        </pc:spChg>
        <pc:spChg chg="mod">
          <ac:chgData name="Tom Kirkman" userId="S::z5361433@ad.unsw.edu.au::2dce34b4-c1f9-4b83-85c8-96fa73e7419c" providerId="AD" clId="Web-{78A96F68-5C4B-60BE-954C-ABD879E88A6B}" dt="2024-03-20T08:57:23.290" v="133" actId="1076"/>
          <ac:spMkLst>
            <pc:docMk/>
            <pc:sldMk cId="3440008241" sldId="257"/>
            <ac:spMk id="25" creationId="{7D4A8D75-41B9-3FBA-EAAD-3B97A1243D22}"/>
          </ac:spMkLst>
        </pc:spChg>
        <pc:spChg chg="mod">
          <ac:chgData name="Tom Kirkman" userId="S::z5361433@ad.unsw.edu.au::2dce34b4-c1f9-4b83-85c8-96fa73e7419c" providerId="AD" clId="Web-{78A96F68-5C4B-60BE-954C-ABD879E88A6B}" dt="2024-03-20T08:53:21.254" v="23" actId="20577"/>
          <ac:spMkLst>
            <pc:docMk/>
            <pc:sldMk cId="3440008241" sldId="257"/>
            <ac:spMk id="27" creationId="{3322A9FE-7A9F-C2A2-2E50-9760CE5B2BAF}"/>
          </ac:spMkLst>
        </pc:spChg>
        <pc:spChg chg="add mod">
          <ac:chgData name="Tom Kirkman" userId="S::z5361433@ad.unsw.edu.au::2dce34b4-c1f9-4b83-85c8-96fa73e7419c" providerId="AD" clId="Web-{78A96F68-5C4B-60BE-954C-ABD879E88A6B}" dt="2024-03-20T08:57:03.837" v="128" actId="1076"/>
          <ac:spMkLst>
            <pc:docMk/>
            <pc:sldMk cId="3440008241" sldId="257"/>
            <ac:spMk id="31" creationId="{9F0190A5-B23C-ABBF-4709-B035094A2FB2}"/>
          </ac:spMkLst>
        </pc:spChg>
        <pc:spChg chg="add mod">
          <ac:chgData name="Tom Kirkman" userId="S::z5361433@ad.unsw.edu.au::2dce34b4-c1f9-4b83-85c8-96fa73e7419c" providerId="AD" clId="Web-{78A96F68-5C4B-60BE-954C-ABD879E88A6B}" dt="2024-03-20T08:57:16.524" v="130" actId="1076"/>
          <ac:spMkLst>
            <pc:docMk/>
            <pc:sldMk cId="3440008241" sldId="257"/>
            <ac:spMk id="32" creationId="{876BBC92-D4A9-12BC-633A-DEFA93AE0515}"/>
          </ac:spMkLst>
        </pc:spChg>
        <pc:spChg chg="add mod">
          <ac:chgData name="Tom Kirkman" userId="S::z5361433@ad.unsw.edu.au::2dce34b4-c1f9-4b83-85c8-96fa73e7419c" providerId="AD" clId="Web-{78A96F68-5C4B-60BE-954C-ABD879E88A6B}" dt="2024-03-20T08:55:24.694" v="78" actId="20577"/>
          <ac:spMkLst>
            <pc:docMk/>
            <pc:sldMk cId="3440008241" sldId="257"/>
            <ac:spMk id="33" creationId="{6570B582-00D7-1702-59F7-1E3A3C18D93F}"/>
          </ac:spMkLst>
        </pc:spChg>
        <pc:spChg chg="add del mod">
          <ac:chgData name="Tom Kirkman" userId="S::z5361433@ad.unsw.edu.au::2dce34b4-c1f9-4b83-85c8-96fa73e7419c" providerId="AD" clId="Web-{78A96F68-5C4B-60BE-954C-ABD879E88A6B}" dt="2024-03-20T08:57:21.884" v="132"/>
          <ac:spMkLst>
            <pc:docMk/>
            <pc:sldMk cId="3440008241" sldId="257"/>
            <ac:spMk id="34" creationId="{B1C368C9-BC78-6325-F20D-84B1A595C94A}"/>
          </ac:spMkLst>
        </pc:spChg>
        <pc:spChg chg="add mod">
          <ac:chgData name="Tom Kirkman" userId="S::z5361433@ad.unsw.edu.au::2dce34b4-c1f9-4b83-85c8-96fa73e7419c" providerId="AD" clId="Web-{78A96F68-5C4B-60BE-954C-ABD879E88A6B}" dt="2024-03-20T08:54:36.662" v="56" actId="1076"/>
          <ac:spMkLst>
            <pc:docMk/>
            <pc:sldMk cId="3440008241" sldId="257"/>
            <ac:spMk id="35" creationId="{534846AE-D7EF-D446-E8EA-E746F67C71F1}"/>
          </ac:spMkLst>
        </pc:spChg>
        <pc:spChg chg="add mod">
          <ac:chgData name="Tom Kirkman" userId="S::z5361433@ad.unsw.edu.au::2dce34b4-c1f9-4b83-85c8-96fa73e7419c" providerId="AD" clId="Web-{78A96F68-5C4B-60BE-954C-ABD879E88A6B}" dt="2024-03-20T08:57:03.852" v="129" actId="1076"/>
          <ac:spMkLst>
            <pc:docMk/>
            <pc:sldMk cId="3440008241" sldId="257"/>
            <ac:spMk id="36" creationId="{4480A692-B761-A994-48EF-039218CC5EE5}"/>
          </ac:spMkLst>
        </pc:spChg>
        <pc:spChg chg="add mod">
          <ac:chgData name="Tom Kirkman" userId="S::z5361433@ad.unsw.edu.au::2dce34b4-c1f9-4b83-85c8-96fa73e7419c" providerId="AD" clId="Web-{78A96F68-5C4B-60BE-954C-ABD879E88A6B}" dt="2024-03-20T08:55:44.632" v="102" actId="1076"/>
          <ac:spMkLst>
            <pc:docMk/>
            <pc:sldMk cId="3440008241" sldId="257"/>
            <ac:spMk id="37" creationId="{5E0A19D1-BEF5-194D-6D5D-6BE884E79A34}"/>
          </ac:spMkLst>
        </pc:spChg>
        <pc:spChg chg="add mod">
          <ac:chgData name="Tom Kirkman" userId="S::z5361433@ad.unsw.edu.au::2dce34b4-c1f9-4b83-85c8-96fa73e7419c" providerId="AD" clId="Web-{78A96F68-5C4B-60BE-954C-ABD879E88A6B}" dt="2024-03-20T08:57:16.540" v="131" actId="1076"/>
          <ac:spMkLst>
            <pc:docMk/>
            <pc:sldMk cId="3440008241" sldId="257"/>
            <ac:spMk id="38" creationId="{E1EDE350-152C-234F-71AA-AC4B0FBA1C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AC82716-0F2A-690B-8CD3-BF7EA21D06C9}"/>
              </a:ext>
            </a:extLst>
          </p:cNvPr>
          <p:cNvSpPr/>
          <p:nvPr/>
        </p:nvSpPr>
        <p:spPr>
          <a:xfrm>
            <a:off x="158582" y="2048113"/>
            <a:ext cx="1739660" cy="15383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Is the person a smoker?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0F329-139E-3B85-E488-D39917419946}"/>
              </a:ext>
            </a:extLst>
          </p:cNvPr>
          <p:cNvSpPr/>
          <p:nvPr/>
        </p:nvSpPr>
        <p:spPr>
          <a:xfrm>
            <a:off x="2108936" y="931871"/>
            <a:ext cx="1883434" cy="977661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Intervention: Smoking Cessation Program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EEFFB-2EAB-AA9E-A171-45B153B34CBE}"/>
              </a:ext>
            </a:extLst>
          </p:cNvPr>
          <p:cNvCxnSpPr/>
          <p:nvPr/>
        </p:nvCxnSpPr>
        <p:spPr>
          <a:xfrm flipV="1">
            <a:off x="1598762" y="1197634"/>
            <a:ext cx="1187569" cy="106967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A85444-0F24-AF97-C660-94A8020A3551}"/>
              </a:ext>
            </a:extLst>
          </p:cNvPr>
          <p:cNvCxnSpPr/>
          <p:nvPr/>
        </p:nvCxnSpPr>
        <p:spPr>
          <a:xfrm flipV="1">
            <a:off x="3940475" y="1411499"/>
            <a:ext cx="554966" cy="57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6DCC75-D8D1-0E26-1A0A-54938F8826CE}"/>
              </a:ext>
            </a:extLst>
          </p:cNvPr>
          <p:cNvCxnSpPr>
            <a:cxnSpLocks/>
          </p:cNvCxnSpPr>
          <p:nvPr/>
        </p:nvCxnSpPr>
        <p:spPr>
          <a:xfrm flipV="1">
            <a:off x="6240852" y="1411498"/>
            <a:ext cx="785004" cy="57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82EB57-0E99-2451-C86A-E526DA17FA56}"/>
              </a:ext>
            </a:extLst>
          </p:cNvPr>
          <p:cNvSpPr/>
          <p:nvPr/>
        </p:nvSpPr>
        <p:spPr>
          <a:xfrm>
            <a:off x="2065803" y="3979871"/>
            <a:ext cx="1725284" cy="1437737"/>
          </a:xfrm>
          <a:prstGeom prst="diamond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Is </a:t>
            </a:r>
            <a:r>
              <a:rPr lang="en-US" sz="1400">
                <a:ea typeface="+mn-lt"/>
                <a:cs typeface="+mn-lt"/>
              </a:rPr>
              <a:t>the</a:t>
            </a:r>
            <a:r>
              <a:rPr lang="en-US" sz="1400"/>
              <a:t> person older  than 45?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296A49-9EC4-9F33-D027-AD791760A20F}"/>
              </a:ext>
            </a:extLst>
          </p:cNvPr>
          <p:cNvSpPr/>
          <p:nvPr/>
        </p:nvSpPr>
        <p:spPr>
          <a:xfrm>
            <a:off x="3963614" y="3505417"/>
            <a:ext cx="1883434" cy="977661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Intervention: Heart Screening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DF38C2-97E5-6B0D-523C-43237A54E0ED}"/>
              </a:ext>
            </a:extLst>
          </p:cNvPr>
          <p:cNvCxnSpPr>
            <a:cxnSpLocks/>
          </p:cNvCxnSpPr>
          <p:nvPr/>
        </p:nvCxnSpPr>
        <p:spPr>
          <a:xfrm flipV="1">
            <a:off x="5795153" y="3956290"/>
            <a:ext cx="741872" cy="57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C1E29F9-93B0-6AFE-CEC9-4B1F4D13E072}"/>
              </a:ext>
            </a:extLst>
          </p:cNvPr>
          <p:cNvSpPr/>
          <p:nvPr/>
        </p:nvSpPr>
        <p:spPr>
          <a:xfrm>
            <a:off x="6422142" y="3505417"/>
            <a:ext cx="2084717" cy="9776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Incentive: Premium Reduction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D0CA41-8EB2-1110-8DE9-66AF2EED6F37}"/>
              </a:ext>
            </a:extLst>
          </p:cNvPr>
          <p:cNvSpPr/>
          <p:nvPr/>
        </p:nvSpPr>
        <p:spPr>
          <a:xfrm>
            <a:off x="4107387" y="5446359"/>
            <a:ext cx="1883434" cy="977661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Intervention: Preventative Screening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B60CC1-EE8A-5769-681F-98CF082D4A89}"/>
              </a:ext>
            </a:extLst>
          </p:cNvPr>
          <p:cNvCxnSpPr>
            <a:cxnSpLocks/>
          </p:cNvCxnSpPr>
          <p:nvPr/>
        </p:nvCxnSpPr>
        <p:spPr>
          <a:xfrm flipV="1">
            <a:off x="5938926" y="5911609"/>
            <a:ext cx="684362" cy="57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F46B25E-1BA7-116F-7C0B-94F17A9E6428}"/>
              </a:ext>
            </a:extLst>
          </p:cNvPr>
          <p:cNvSpPr/>
          <p:nvPr/>
        </p:nvSpPr>
        <p:spPr>
          <a:xfrm>
            <a:off x="8966935" y="184246"/>
            <a:ext cx="2616678" cy="1308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</a:rPr>
              <a:t>Overall Bundle:</a:t>
            </a:r>
          </a:p>
          <a:p>
            <a:pPr algn="ctr"/>
            <a:r>
              <a:rPr lang="en-US" sz="1400">
                <a:solidFill>
                  <a:srgbClr val="FFFFFF"/>
                </a:solidFill>
              </a:rPr>
              <a:t>Intervention: Smoking Cessation Program</a:t>
            </a:r>
          </a:p>
          <a:p>
            <a:pPr algn="ctr"/>
            <a:r>
              <a:rPr lang="en-US" sz="1400">
                <a:solidFill>
                  <a:srgbClr val="FFFFFF"/>
                </a:solidFill>
              </a:rPr>
              <a:t>Incentive: Program Discounts</a:t>
            </a:r>
          </a:p>
          <a:p>
            <a:pPr algn="ctr"/>
            <a:r>
              <a:rPr lang="en-US" sz="1400">
                <a:solidFill>
                  <a:srgbClr val="FFFFFF"/>
                </a:solidFill>
              </a:rPr>
              <a:t>Policy Type: Whole Life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8F671E-1E79-2316-2120-6A64F7598970}"/>
              </a:ext>
            </a:extLst>
          </p:cNvPr>
          <p:cNvSpPr/>
          <p:nvPr/>
        </p:nvSpPr>
        <p:spPr>
          <a:xfrm>
            <a:off x="8966934" y="1952663"/>
            <a:ext cx="2616680" cy="1308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Overall Bundle: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Intervention: Smoking  Cessation Program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Incentive: Program Discounts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Policy Type: Term Life</a:t>
            </a:r>
          </a:p>
          <a:p>
            <a:pPr algn="ctr"/>
            <a:endParaRPr lang="en-US" sz="1400">
              <a:solidFill>
                <a:srgbClr val="FFFFFF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6E2194-5D42-E4B1-C4DE-E4E1D50DAE2A}"/>
              </a:ext>
            </a:extLst>
          </p:cNvPr>
          <p:cNvCxnSpPr>
            <a:cxnSpLocks/>
          </p:cNvCxnSpPr>
          <p:nvPr/>
        </p:nvCxnSpPr>
        <p:spPr>
          <a:xfrm flipV="1">
            <a:off x="8140459" y="766312"/>
            <a:ext cx="885645" cy="30767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E914E4-9DA7-83CC-A01E-4A7568696C6D}"/>
              </a:ext>
            </a:extLst>
          </p:cNvPr>
          <p:cNvCxnSpPr/>
          <p:nvPr/>
        </p:nvCxnSpPr>
        <p:spPr>
          <a:xfrm>
            <a:off x="8166519" y="1761406"/>
            <a:ext cx="871269" cy="101504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D1D9576-38CC-600F-F48A-0C3043B4B8B3}"/>
              </a:ext>
            </a:extLst>
          </p:cNvPr>
          <p:cNvSpPr/>
          <p:nvPr/>
        </p:nvSpPr>
        <p:spPr>
          <a:xfrm>
            <a:off x="8966933" y="3534170"/>
            <a:ext cx="2616679" cy="1265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Overall Bundle: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Intervention: Heart Screening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Incentive: Premium Reduction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Policy Type: Whole Life</a:t>
            </a:r>
          </a:p>
          <a:p>
            <a:pPr algn="ctr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8BA15C-B37B-9072-B604-4C76E816E23B}"/>
              </a:ext>
            </a:extLst>
          </p:cNvPr>
          <p:cNvSpPr/>
          <p:nvPr/>
        </p:nvSpPr>
        <p:spPr>
          <a:xfrm>
            <a:off x="8966935" y="5288208"/>
            <a:ext cx="2616678" cy="1265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Overall Bundle: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Intervention: Preventative Screening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Incentive: Lump Sum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Policy Type: Term Life</a:t>
            </a:r>
          </a:p>
          <a:p>
            <a:pPr algn="ctr"/>
            <a:endParaRPr lang="en-US" sz="1400">
              <a:solidFill>
                <a:srgbClr val="FFFFFF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1C3312-AD33-A3B4-2AE8-5D1000A7E87B}"/>
              </a:ext>
            </a:extLst>
          </p:cNvPr>
          <p:cNvCxnSpPr/>
          <p:nvPr/>
        </p:nvCxnSpPr>
        <p:spPr>
          <a:xfrm>
            <a:off x="3334829" y="4966658"/>
            <a:ext cx="1015041" cy="91440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59F954-282A-EEDF-8F96-2620BC528ECE}"/>
              </a:ext>
            </a:extLst>
          </p:cNvPr>
          <p:cNvCxnSpPr/>
          <p:nvPr/>
        </p:nvCxnSpPr>
        <p:spPr>
          <a:xfrm flipH="1">
            <a:off x="3270671" y="4232517"/>
            <a:ext cx="839637" cy="94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E50A88-4C34-4527-5CC4-3B937903468B}"/>
              </a:ext>
            </a:extLst>
          </p:cNvPr>
          <p:cNvCxnSpPr/>
          <p:nvPr/>
        </p:nvCxnSpPr>
        <p:spPr>
          <a:xfrm>
            <a:off x="1607747" y="3383352"/>
            <a:ext cx="914401" cy="104379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8F789B-4649-E945-C943-7A4EAA8FDD69}"/>
              </a:ext>
            </a:extLst>
          </p:cNvPr>
          <p:cNvSpPr txBox="1"/>
          <p:nvPr/>
        </p:nvSpPr>
        <p:spPr>
          <a:xfrm>
            <a:off x="1668553" y="1771852"/>
            <a:ext cx="53496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E8BB06-570D-5F98-7360-E22AA2EC5C90}"/>
              </a:ext>
            </a:extLst>
          </p:cNvPr>
          <p:cNvSpPr txBox="1"/>
          <p:nvPr/>
        </p:nvSpPr>
        <p:spPr>
          <a:xfrm>
            <a:off x="1797948" y="3612154"/>
            <a:ext cx="53496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18C195-5442-E098-61A5-9654BD83C01F}"/>
              </a:ext>
            </a:extLst>
          </p:cNvPr>
          <p:cNvCxnSpPr>
            <a:cxnSpLocks/>
          </p:cNvCxnSpPr>
          <p:nvPr/>
        </p:nvCxnSpPr>
        <p:spPr>
          <a:xfrm flipV="1">
            <a:off x="8311191" y="3985044"/>
            <a:ext cx="741872" cy="57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B82089-08DE-F953-54C5-B9DBBFF92F4F}"/>
              </a:ext>
            </a:extLst>
          </p:cNvPr>
          <p:cNvCxnSpPr>
            <a:cxnSpLocks/>
          </p:cNvCxnSpPr>
          <p:nvPr/>
        </p:nvCxnSpPr>
        <p:spPr>
          <a:xfrm flipV="1">
            <a:off x="8454963" y="5911610"/>
            <a:ext cx="741872" cy="57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22">
            <a:extLst>
              <a:ext uri="{FF2B5EF4-FFF2-40B4-BE49-F238E27FC236}">
                <a16:creationId xmlns:a16="http://schemas.microsoft.com/office/drawing/2014/main" id="{FF82EB57-0E99-2451-C86A-E526DA17FA56}"/>
              </a:ext>
            </a:extLst>
          </p:cNvPr>
          <p:cNvSpPr/>
          <p:nvPr/>
        </p:nvSpPr>
        <p:spPr>
          <a:xfrm>
            <a:off x="6939728" y="701833"/>
            <a:ext cx="1725284" cy="143773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Is </a:t>
            </a:r>
            <a:r>
              <a:rPr lang="en-US" sz="1400">
                <a:ea typeface="+mn-lt"/>
                <a:cs typeface="+mn-lt"/>
              </a:rPr>
              <a:t>the</a:t>
            </a:r>
            <a:r>
              <a:rPr lang="en-US" sz="1400"/>
              <a:t> person older  than 45?</a:t>
            </a: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6E8E5C6B-51E3-AEE5-09A6-FC19297D578D}"/>
              </a:ext>
            </a:extLst>
          </p:cNvPr>
          <p:cNvSpPr/>
          <p:nvPr/>
        </p:nvSpPr>
        <p:spPr>
          <a:xfrm>
            <a:off x="6522783" y="5446359"/>
            <a:ext cx="2084717" cy="9776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Incentive: Lump Sum (Cash Back)</a:t>
            </a:r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60B28ABF-50D6-68FB-97A9-47712DCBCEBD}"/>
              </a:ext>
            </a:extLst>
          </p:cNvPr>
          <p:cNvSpPr/>
          <p:nvPr/>
        </p:nvSpPr>
        <p:spPr>
          <a:xfrm>
            <a:off x="4409312" y="931869"/>
            <a:ext cx="2084717" cy="9776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Incentive: Program Discounts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FCAD8B-0EFD-6A63-222D-71DF7EA74063}"/>
              </a:ext>
            </a:extLst>
          </p:cNvPr>
          <p:cNvSpPr txBox="1"/>
          <p:nvPr/>
        </p:nvSpPr>
        <p:spPr>
          <a:xfrm>
            <a:off x="8339647" y="736682"/>
            <a:ext cx="53496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4BCCCE-F18F-21EC-46CF-61B0939351A0}"/>
              </a:ext>
            </a:extLst>
          </p:cNvPr>
          <p:cNvSpPr txBox="1"/>
          <p:nvPr/>
        </p:nvSpPr>
        <p:spPr>
          <a:xfrm>
            <a:off x="8325268" y="2045021"/>
            <a:ext cx="5349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AC82716-0F2A-690B-8CD3-BF7EA21D06C9}"/>
              </a:ext>
            </a:extLst>
          </p:cNvPr>
          <p:cNvSpPr/>
          <p:nvPr/>
        </p:nvSpPr>
        <p:spPr>
          <a:xfrm>
            <a:off x="158582" y="2079005"/>
            <a:ext cx="1739660" cy="15383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Is the policyholder older than 45?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0F329-139E-3B85-E488-D39917419946}"/>
              </a:ext>
            </a:extLst>
          </p:cNvPr>
          <p:cNvSpPr/>
          <p:nvPr/>
        </p:nvSpPr>
        <p:spPr>
          <a:xfrm>
            <a:off x="2108936" y="931871"/>
            <a:ext cx="1883434" cy="977661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Intervention: Smoking Cessation Program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EEFFB-2EAB-AA9E-A171-45B153B34CBE}"/>
              </a:ext>
            </a:extLst>
          </p:cNvPr>
          <p:cNvCxnSpPr/>
          <p:nvPr/>
        </p:nvCxnSpPr>
        <p:spPr>
          <a:xfrm flipV="1">
            <a:off x="1598762" y="1197634"/>
            <a:ext cx="1187569" cy="106967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A85444-0F24-AF97-C660-94A8020A3551}"/>
              </a:ext>
            </a:extLst>
          </p:cNvPr>
          <p:cNvCxnSpPr/>
          <p:nvPr/>
        </p:nvCxnSpPr>
        <p:spPr>
          <a:xfrm flipV="1">
            <a:off x="3940475" y="1411499"/>
            <a:ext cx="554966" cy="57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6DCC75-D8D1-0E26-1A0A-54938F8826CE}"/>
              </a:ext>
            </a:extLst>
          </p:cNvPr>
          <p:cNvCxnSpPr>
            <a:cxnSpLocks/>
          </p:cNvCxnSpPr>
          <p:nvPr/>
        </p:nvCxnSpPr>
        <p:spPr>
          <a:xfrm flipV="1">
            <a:off x="6240852" y="1411498"/>
            <a:ext cx="785004" cy="57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82EB57-0E99-2451-C86A-E526DA17FA56}"/>
              </a:ext>
            </a:extLst>
          </p:cNvPr>
          <p:cNvSpPr/>
          <p:nvPr/>
        </p:nvSpPr>
        <p:spPr>
          <a:xfrm>
            <a:off x="2065803" y="3979871"/>
            <a:ext cx="1725284" cy="1437737"/>
          </a:xfrm>
          <a:prstGeom prst="diamond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Is </a:t>
            </a:r>
            <a:r>
              <a:rPr lang="en-US" sz="1400">
                <a:ea typeface="+mn-lt"/>
                <a:cs typeface="+mn-lt"/>
              </a:rPr>
              <a:t>the</a:t>
            </a:r>
            <a:r>
              <a:rPr lang="en-US" sz="1400"/>
              <a:t> person older  than 45?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296A49-9EC4-9F33-D027-AD791760A20F}"/>
              </a:ext>
            </a:extLst>
          </p:cNvPr>
          <p:cNvSpPr/>
          <p:nvPr/>
        </p:nvSpPr>
        <p:spPr>
          <a:xfrm>
            <a:off x="3963614" y="3505417"/>
            <a:ext cx="1883434" cy="977661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Intervention: Heart Screening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DF38C2-97E5-6B0D-523C-43237A54E0ED}"/>
              </a:ext>
            </a:extLst>
          </p:cNvPr>
          <p:cNvCxnSpPr>
            <a:cxnSpLocks/>
          </p:cNvCxnSpPr>
          <p:nvPr/>
        </p:nvCxnSpPr>
        <p:spPr>
          <a:xfrm flipV="1">
            <a:off x="5795153" y="3956290"/>
            <a:ext cx="741872" cy="57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C1E29F9-93B0-6AFE-CEC9-4B1F4D13E072}"/>
              </a:ext>
            </a:extLst>
          </p:cNvPr>
          <p:cNvSpPr/>
          <p:nvPr/>
        </p:nvSpPr>
        <p:spPr>
          <a:xfrm>
            <a:off x="6422142" y="3505417"/>
            <a:ext cx="2084717" cy="9776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Incentive: Premium Reduction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D0CA41-8EB2-1110-8DE9-66AF2EED6F37}"/>
              </a:ext>
            </a:extLst>
          </p:cNvPr>
          <p:cNvSpPr/>
          <p:nvPr/>
        </p:nvSpPr>
        <p:spPr>
          <a:xfrm>
            <a:off x="4107387" y="5446359"/>
            <a:ext cx="1883434" cy="977661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Intervention: Preventative Screening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B60CC1-EE8A-5769-681F-98CF082D4A89}"/>
              </a:ext>
            </a:extLst>
          </p:cNvPr>
          <p:cNvCxnSpPr>
            <a:cxnSpLocks/>
          </p:cNvCxnSpPr>
          <p:nvPr/>
        </p:nvCxnSpPr>
        <p:spPr>
          <a:xfrm flipV="1">
            <a:off x="5938926" y="5911609"/>
            <a:ext cx="684362" cy="57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F46B25E-1BA7-116F-7C0B-94F17A9E6428}"/>
              </a:ext>
            </a:extLst>
          </p:cNvPr>
          <p:cNvSpPr/>
          <p:nvPr/>
        </p:nvSpPr>
        <p:spPr>
          <a:xfrm>
            <a:off x="8966935" y="184246"/>
            <a:ext cx="2616678" cy="1308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</a:rPr>
              <a:t>Overall Bundle:</a:t>
            </a:r>
          </a:p>
          <a:p>
            <a:pPr algn="ctr"/>
            <a:r>
              <a:rPr lang="en-US" sz="1400">
                <a:solidFill>
                  <a:srgbClr val="FFFFFF"/>
                </a:solidFill>
              </a:rPr>
              <a:t>Intervention: Smoking Cessation Program</a:t>
            </a:r>
          </a:p>
          <a:p>
            <a:pPr algn="ctr"/>
            <a:r>
              <a:rPr lang="en-US" sz="1400">
                <a:solidFill>
                  <a:srgbClr val="FFFFFF"/>
                </a:solidFill>
              </a:rPr>
              <a:t>Incentive: Program Discounts</a:t>
            </a:r>
          </a:p>
          <a:p>
            <a:pPr algn="ctr"/>
            <a:r>
              <a:rPr lang="en-US" sz="1400">
                <a:solidFill>
                  <a:srgbClr val="FFFFFF"/>
                </a:solidFill>
              </a:rPr>
              <a:t>Policy Type: Whole Life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8F671E-1E79-2316-2120-6A64F7598970}"/>
              </a:ext>
            </a:extLst>
          </p:cNvPr>
          <p:cNvSpPr/>
          <p:nvPr/>
        </p:nvSpPr>
        <p:spPr>
          <a:xfrm>
            <a:off x="8966934" y="1952663"/>
            <a:ext cx="2616680" cy="1308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Overall Bundle: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Intervention: Smoking  Cessation Program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Incentive: Program Discounts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Policy Type: Term Life</a:t>
            </a:r>
          </a:p>
          <a:p>
            <a:pPr algn="ctr"/>
            <a:endParaRPr lang="en-US" sz="1400">
              <a:solidFill>
                <a:srgbClr val="FFFFFF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6E2194-5D42-E4B1-C4DE-E4E1D50DAE2A}"/>
              </a:ext>
            </a:extLst>
          </p:cNvPr>
          <p:cNvCxnSpPr>
            <a:cxnSpLocks/>
          </p:cNvCxnSpPr>
          <p:nvPr/>
        </p:nvCxnSpPr>
        <p:spPr>
          <a:xfrm flipV="1">
            <a:off x="8140459" y="766312"/>
            <a:ext cx="885645" cy="30767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E914E4-9DA7-83CC-A01E-4A7568696C6D}"/>
              </a:ext>
            </a:extLst>
          </p:cNvPr>
          <p:cNvCxnSpPr/>
          <p:nvPr/>
        </p:nvCxnSpPr>
        <p:spPr>
          <a:xfrm>
            <a:off x="8166519" y="1761406"/>
            <a:ext cx="871269" cy="101504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D1D9576-38CC-600F-F48A-0C3043B4B8B3}"/>
              </a:ext>
            </a:extLst>
          </p:cNvPr>
          <p:cNvSpPr/>
          <p:nvPr/>
        </p:nvSpPr>
        <p:spPr>
          <a:xfrm>
            <a:off x="8966933" y="3534170"/>
            <a:ext cx="2616679" cy="1265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Overall Bundle: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Intervention: Heart Screening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Incentive: Premium Reduction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Policy Type: Whole Life</a:t>
            </a:r>
          </a:p>
          <a:p>
            <a:pPr algn="ctr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8BA15C-B37B-9072-B604-4C76E816E23B}"/>
              </a:ext>
            </a:extLst>
          </p:cNvPr>
          <p:cNvSpPr/>
          <p:nvPr/>
        </p:nvSpPr>
        <p:spPr>
          <a:xfrm>
            <a:off x="8966935" y="5288208"/>
            <a:ext cx="2616678" cy="1265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Overall Bundle: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Intervention: Preventative Screening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Incentive: Lump Sum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Policy Type: Term Life</a:t>
            </a:r>
          </a:p>
          <a:p>
            <a:pPr algn="ctr"/>
            <a:endParaRPr lang="en-US" sz="1400">
              <a:solidFill>
                <a:srgbClr val="FFFFFF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1C3312-AD33-A3B4-2AE8-5D1000A7E87B}"/>
              </a:ext>
            </a:extLst>
          </p:cNvPr>
          <p:cNvCxnSpPr/>
          <p:nvPr/>
        </p:nvCxnSpPr>
        <p:spPr>
          <a:xfrm>
            <a:off x="3334829" y="4966658"/>
            <a:ext cx="1015041" cy="91440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59F954-282A-EEDF-8F96-2620BC528ECE}"/>
              </a:ext>
            </a:extLst>
          </p:cNvPr>
          <p:cNvCxnSpPr/>
          <p:nvPr/>
        </p:nvCxnSpPr>
        <p:spPr>
          <a:xfrm flipH="1">
            <a:off x="3270671" y="4232517"/>
            <a:ext cx="839637" cy="94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E50A88-4C34-4527-5CC4-3B937903468B}"/>
              </a:ext>
            </a:extLst>
          </p:cNvPr>
          <p:cNvCxnSpPr/>
          <p:nvPr/>
        </p:nvCxnSpPr>
        <p:spPr>
          <a:xfrm>
            <a:off x="1607747" y="3383352"/>
            <a:ext cx="914401" cy="104379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8F789B-4649-E945-C943-7A4EAA8FDD69}"/>
              </a:ext>
            </a:extLst>
          </p:cNvPr>
          <p:cNvSpPr txBox="1"/>
          <p:nvPr/>
        </p:nvSpPr>
        <p:spPr>
          <a:xfrm>
            <a:off x="1668553" y="1771852"/>
            <a:ext cx="53496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E8BB06-570D-5F98-7360-E22AA2EC5C90}"/>
              </a:ext>
            </a:extLst>
          </p:cNvPr>
          <p:cNvSpPr txBox="1"/>
          <p:nvPr/>
        </p:nvSpPr>
        <p:spPr>
          <a:xfrm>
            <a:off x="1797948" y="3612154"/>
            <a:ext cx="53496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18C195-5442-E098-61A5-9654BD83C01F}"/>
              </a:ext>
            </a:extLst>
          </p:cNvPr>
          <p:cNvCxnSpPr>
            <a:cxnSpLocks/>
          </p:cNvCxnSpPr>
          <p:nvPr/>
        </p:nvCxnSpPr>
        <p:spPr>
          <a:xfrm flipV="1">
            <a:off x="8311191" y="3985044"/>
            <a:ext cx="741872" cy="57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B82089-08DE-F953-54C5-B9DBBFF92F4F}"/>
              </a:ext>
            </a:extLst>
          </p:cNvPr>
          <p:cNvCxnSpPr>
            <a:cxnSpLocks/>
          </p:cNvCxnSpPr>
          <p:nvPr/>
        </p:nvCxnSpPr>
        <p:spPr>
          <a:xfrm flipV="1">
            <a:off x="8454963" y="5911610"/>
            <a:ext cx="741872" cy="57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22">
            <a:extLst>
              <a:ext uri="{FF2B5EF4-FFF2-40B4-BE49-F238E27FC236}">
                <a16:creationId xmlns:a16="http://schemas.microsoft.com/office/drawing/2014/main" id="{FF82EB57-0E99-2451-C86A-E526DA17FA56}"/>
              </a:ext>
            </a:extLst>
          </p:cNvPr>
          <p:cNvSpPr/>
          <p:nvPr/>
        </p:nvSpPr>
        <p:spPr>
          <a:xfrm>
            <a:off x="6939728" y="701833"/>
            <a:ext cx="1725284" cy="143773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Is </a:t>
            </a:r>
            <a:r>
              <a:rPr lang="en-US" sz="1400">
                <a:ea typeface="+mn-lt"/>
                <a:cs typeface="+mn-lt"/>
              </a:rPr>
              <a:t>the</a:t>
            </a:r>
            <a:r>
              <a:rPr lang="en-US" sz="1400"/>
              <a:t> person older  than 45?</a:t>
            </a: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6E8E5C6B-51E3-AEE5-09A6-FC19297D578D}"/>
              </a:ext>
            </a:extLst>
          </p:cNvPr>
          <p:cNvSpPr/>
          <p:nvPr/>
        </p:nvSpPr>
        <p:spPr>
          <a:xfrm>
            <a:off x="6522783" y="5446359"/>
            <a:ext cx="2084717" cy="9776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Incentive: Lump Sum (Cash Back)</a:t>
            </a:r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60B28ABF-50D6-68FB-97A9-47712DCBCEBD}"/>
              </a:ext>
            </a:extLst>
          </p:cNvPr>
          <p:cNvSpPr/>
          <p:nvPr/>
        </p:nvSpPr>
        <p:spPr>
          <a:xfrm>
            <a:off x="4409312" y="931869"/>
            <a:ext cx="2084717" cy="9776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Incentive: Program Discounts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FCAD8B-0EFD-6A63-222D-71DF7EA74063}"/>
              </a:ext>
            </a:extLst>
          </p:cNvPr>
          <p:cNvSpPr txBox="1"/>
          <p:nvPr/>
        </p:nvSpPr>
        <p:spPr>
          <a:xfrm>
            <a:off x="8339647" y="736682"/>
            <a:ext cx="53496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4BCCCE-F18F-21EC-46CF-61B0939351A0}"/>
              </a:ext>
            </a:extLst>
          </p:cNvPr>
          <p:cNvSpPr txBox="1"/>
          <p:nvPr/>
        </p:nvSpPr>
        <p:spPr>
          <a:xfrm>
            <a:off x="8325268" y="2045021"/>
            <a:ext cx="5349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7527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20CFEB16-A80F-FA32-80D5-1ABB78D8E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4" y="788868"/>
            <a:ext cx="12199007" cy="48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414F15-BA5C-C90D-ACB3-C3F7D4419181}"/>
              </a:ext>
            </a:extLst>
          </p:cNvPr>
          <p:cNvCxnSpPr/>
          <p:nvPr/>
        </p:nvCxnSpPr>
        <p:spPr>
          <a:xfrm flipV="1">
            <a:off x="1627517" y="435635"/>
            <a:ext cx="8628" cy="53397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C477F6-478B-C93B-EA91-0EF88DD72719}"/>
              </a:ext>
            </a:extLst>
          </p:cNvPr>
          <p:cNvCxnSpPr>
            <a:cxnSpLocks/>
          </p:cNvCxnSpPr>
          <p:nvPr/>
        </p:nvCxnSpPr>
        <p:spPr>
          <a:xfrm flipV="1">
            <a:off x="1656271" y="5769634"/>
            <a:ext cx="6392175" cy="345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0AA41F-6C8B-33B6-FED9-70738F1CA64D}"/>
              </a:ext>
            </a:extLst>
          </p:cNvPr>
          <p:cNvSpPr txBox="1"/>
          <p:nvPr/>
        </p:nvSpPr>
        <p:spPr>
          <a:xfrm>
            <a:off x="3307530" y="6112843"/>
            <a:ext cx="31329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Likelihood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12F19-E213-3CCD-0F56-F4D187A66158}"/>
              </a:ext>
            </a:extLst>
          </p:cNvPr>
          <p:cNvSpPr txBox="1"/>
          <p:nvPr/>
        </p:nvSpPr>
        <p:spPr>
          <a:xfrm rot="16200000">
            <a:off x="-401829" y="3179862"/>
            <a:ext cx="31329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Severity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62F759-D86B-28A3-6031-C330A07B8C4A}"/>
              </a:ext>
            </a:extLst>
          </p:cNvPr>
          <p:cNvCxnSpPr/>
          <p:nvPr/>
        </p:nvCxnSpPr>
        <p:spPr>
          <a:xfrm flipH="1">
            <a:off x="2858218" y="872706"/>
            <a:ext cx="20127" cy="5213229"/>
          </a:xfrm>
          <a:prstGeom prst="straightConnector1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60FFAB-F85F-BA0D-DBA3-F559EC738F27}"/>
              </a:ext>
            </a:extLst>
          </p:cNvPr>
          <p:cNvCxnSpPr>
            <a:cxnSpLocks/>
          </p:cNvCxnSpPr>
          <p:nvPr/>
        </p:nvCxnSpPr>
        <p:spPr>
          <a:xfrm>
            <a:off x="4129175" y="872705"/>
            <a:ext cx="8627" cy="5213229"/>
          </a:xfrm>
          <a:prstGeom prst="straightConnector1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92E1F7-6885-9D92-C256-CFB042FC3C8A}"/>
              </a:ext>
            </a:extLst>
          </p:cNvPr>
          <p:cNvCxnSpPr>
            <a:cxnSpLocks/>
          </p:cNvCxnSpPr>
          <p:nvPr/>
        </p:nvCxnSpPr>
        <p:spPr>
          <a:xfrm>
            <a:off x="5408759" y="872704"/>
            <a:ext cx="8627" cy="5213229"/>
          </a:xfrm>
          <a:prstGeom prst="straightConnector1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09223D-DD0D-156D-6838-130E99DEE147}"/>
              </a:ext>
            </a:extLst>
          </p:cNvPr>
          <p:cNvCxnSpPr>
            <a:cxnSpLocks/>
          </p:cNvCxnSpPr>
          <p:nvPr/>
        </p:nvCxnSpPr>
        <p:spPr>
          <a:xfrm>
            <a:off x="6688343" y="872703"/>
            <a:ext cx="8627" cy="5213229"/>
          </a:xfrm>
          <a:prstGeom prst="straightConnector1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0609E1-E253-FBB4-3378-1EEE6EF382C4}"/>
              </a:ext>
            </a:extLst>
          </p:cNvPr>
          <p:cNvCxnSpPr/>
          <p:nvPr/>
        </p:nvCxnSpPr>
        <p:spPr>
          <a:xfrm flipV="1">
            <a:off x="1481049" y="4602372"/>
            <a:ext cx="6349041" cy="20128"/>
          </a:xfrm>
          <a:prstGeom prst="straightConnector1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2FC1D8-29C3-7523-B35C-FD2A998BB01B}"/>
              </a:ext>
            </a:extLst>
          </p:cNvPr>
          <p:cNvCxnSpPr>
            <a:cxnSpLocks/>
          </p:cNvCxnSpPr>
          <p:nvPr/>
        </p:nvCxnSpPr>
        <p:spPr>
          <a:xfrm flipV="1">
            <a:off x="1481047" y="3437805"/>
            <a:ext cx="6349041" cy="20128"/>
          </a:xfrm>
          <a:prstGeom prst="straightConnector1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BB0880-0B1D-CD68-1E07-121902C2A55B}"/>
              </a:ext>
            </a:extLst>
          </p:cNvPr>
          <p:cNvCxnSpPr>
            <a:cxnSpLocks/>
          </p:cNvCxnSpPr>
          <p:nvPr/>
        </p:nvCxnSpPr>
        <p:spPr>
          <a:xfrm flipV="1">
            <a:off x="1481046" y="2273239"/>
            <a:ext cx="6349041" cy="20128"/>
          </a:xfrm>
          <a:prstGeom prst="straightConnector1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6C0F0A-44A3-BD97-68A6-ECE4B215EFB1}"/>
              </a:ext>
            </a:extLst>
          </p:cNvPr>
          <p:cNvSpPr txBox="1"/>
          <p:nvPr/>
        </p:nvSpPr>
        <p:spPr>
          <a:xfrm>
            <a:off x="2085454" y="5839672"/>
            <a:ext cx="329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1252F1-AB05-A499-170D-6412A1F75054}"/>
              </a:ext>
            </a:extLst>
          </p:cNvPr>
          <p:cNvSpPr txBox="1"/>
          <p:nvPr/>
        </p:nvSpPr>
        <p:spPr>
          <a:xfrm>
            <a:off x="4659001" y="5839671"/>
            <a:ext cx="329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332C50-7619-CD39-4926-A7CF6FD37BFB}"/>
              </a:ext>
            </a:extLst>
          </p:cNvPr>
          <p:cNvSpPr txBox="1"/>
          <p:nvPr/>
        </p:nvSpPr>
        <p:spPr>
          <a:xfrm>
            <a:off x="5924209" y="5839672"/>
            <a:ext cx="329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F67F7D-CF7D-9B15-8DC8-CD1DAADF17A2}"/>
              </a:ext>
            </a:extLst>
          </p:cNvPr>
          <p:cNvSpPr txBox="1"/>
          <p:nvPr/>
        </p:nvSpPr>
        <p:spPr>
          <a:xfrm>
            <a:off x="7189417" y="5839671"/>
            <a:ext cx="329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4A6996-2F9F-722A-A5F4-D60433C02912}"/>
              </a:ext>
            </a:extLst>
          </p:cNvPr>
          <p:cNvSpPr txBox="1"/>
          <p:nvPr/>
        </p:nvSpPr>
        <p:spPr>
          <a:xfrm>
            <a:off x="3307529" y="5839671"/>
            <a:ext cx="329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2FF15E-4088-FD1C-9F6B-07795C123EED}"/>
              </a:ext>
            </a:extLst>
          </p:cNvPr>
          <p:cNvSpPr txBox="1"/>
          <p:nvPr/>
        </p:nvSpPr>
        <p:spPr>
          <a:xfrm rot="-5400000">
            <a:off x="1265944" y="3913106"/>
            <a:ext cx="329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2F0FC-A85E-3987-0090-B348C41A4AA4}"/>
              </a:ext>
            </a:extLst>
          </p:cNvPr>
          <p:cNvSpPr txBox="1"/>
          <p:nvPr/>
        </p:nvSpPr>
        <p:spPr>
          <a:xfrm rot="-5400000">
            <a:off x="1265944" y="4991406"/>
            <a:ext cx="329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C3896D-CC7D-80FE-27AA-7B766CAF2D6E}"/>
              </a:ext>
            </a:extLst>
          </p:cNvPr>
          <p:cNvSpPr txBox="1"/>
          <p:nvPr/>
        </p:nvSpPr>
        <p:spPr>
          <a:xfrm rot="-5400000">
            <a:off x="1265943" y="2676652"/>
            <a:ext cx="329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E2CFB-4080-1D88-4471-F032B22E4BE9}"/>
              </a:ext>
            </a:extLst>
          </p:cNvPr>
          <p:cNvSpPr txBox="1"/>
          <p:nvPr/>
        </p:nvSpPr>
        <p:spPr>
          <a:xfrm rot="-5400000">
            <a:off x="1265942" y="591935"/>
            <a:ext cx="329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8E80C-A59B-8481-6238-D7C0CA0FDEE8}"/>
              </a:ext>
            </a:extLst>
          </p:cNvPr>
          <p:cNvSpPr txBox="1"/>
          <p:nvPr/>
        </p:nvSpPr>
        <p:spPr>
          <a:xfrm rot="-5400000">
            <a:off x="1265942" y="1526462"/>
            <a:ext cx="329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92DC04-CBBE-20B8-AC50-B8B17AB73C89}"/>
              </a:ext>
            </a:extLst>
          </p:cNvPr>
          <p:cNvCxnSpPr>
            <a:cxnSpLocks/>
          </p:cNvCxnSpPr>
          <p:nvPr/>
        </p:nvCxnSpPr>
        <p:spPr>
          <a:xfrm flipV="1">
            <a:off x="1437914" y="1108672"/>
            <a:ext cx="6349041" cy="20128"/>
          </a:xfrm>
          <a:prstGeom prst="straightConnector1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322A9FE-7A9F-C2A2-2E50-9760CE5B2BAF}"/>
              </a:ext>
            </a:extLst>
          </p:cNvPr>
          <p:cNvSpPr/>
          <p:nvPr/>
        </p:nvSpPr>
        <p:spPr>
          <a:xfrm>
            <a:off x="2859868" y="1128275"/>
            <a:ext cx="1279585" cy="1164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0190A5-B23C-ABBF-4709-B035094A2FB2}"/>
              </a:ext>
            </a:extLst>
          </p:cNvPr>
          <p:cNvSpPr/>
          <p:nvPr/>
        </p:nvSpPr>
        <p:spPr>
          <a:xfrm>
            <a:off x="5404661" y="4578841"/>
            <a:ext cx="1279585" cy="1164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6BBC92-D4A9-12BC-633A-DEFA93AE0515}"/>
              </a:ext>
            </a:extLst>
          </p:cNvPr>
          <p:cNvSpPr/>
          <p:nvPr/>
        </p:nvSpPr>
        <p:spPr>
          <a:xfrm>
            <a:off x="5404661" y="2278463"/>
            <a:ext cx="1279585" cy="1164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70B582-00D7-1702-59F7-1E3A3C18D93F}"/>
              </a:ext>
            </a:extLst>
          </p:cNvPr>
          <p:cNvSpPr/>
          <p:nvPr/>
        </p:nvSpPr>
        <p:spPr>
          <a:xfrm>
            <a:off x="2859868" y="4621972"/>
            <a:ext cx="1279585" cy="1164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4846AE-D7EF-D446-E8EA-E746F67C71F1}"/>
              </a:ext>
            </a:extLst>
          </p:cNvPr>
          <p:cNvSpPr txBox="1"/>
          <p:nvPr/>
        </p:nvSpPr>
        <p:spPr>
          <a:xfrm>
            <a:off x="2866024" y="1301061"/>
            <a:ext cx="130648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Intervention Parameter Error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80A692-B761-A994-48EF-039218CC5EE5}"/>
              </a:ext>
            </a:extLst>
          </p:cNvPr>
          <p:cNvSpPr txBox="1"/>
          <p:nvPr/>
        </p:nvSpPr>
        <p:spPr>
          <a:xfrm>
            <a:off x="5382060" y="4823514"/>
            <a:ext cx="13064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Moral Hazard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0A19D1-BEF5-194D-6D5D-6BE884E79A34}"/>
              </a:ext>
            </a:extLst>
          </p:cNvPr>
          <p:cNvSpPr txBox="1"/>
          <p:nvPr/>
        </p:nvSpPr>
        <p:spPr>
          <a:xfrm>
            <a:off x="2866023" y="4766003"/>
            <a:ext cx="130648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Regional Disparity + Reputation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DE350-152C-234F-71AA-AC4B0FBA1CAE}"/>
              </a:ext>
            </a:extLst>
          </p:cNvPr>
          <p:cNvSpPr txBox="1"/>
          <p:nvPr/>
        </p:nvSpPr>
        <p:spPr>
          <a:xfrm>
            <a:off x="5439569" y="2523136"/>
            <a:ext cx="13064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Times New Roman"/>
                <a:cs typeface="Times New Roman"/>
              </a:rPr>
              <a:t>Rate Fluctuations</a:t>
            </a:r>
          </a:p>
        </p:txBody>
      </p:sp>
    </p:spTree>
    <p:extLst>
      <p:ext uri="{BB962C8B-B14F-4D97-AF65-F5344CB8AC3E}">
        <p14:creationId xmlns:p14="http://schemas.microsoft.com/office/powerpoint/2010/main" val="344000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78</cp:revision>
  <dcterms:created xsi:type="dcterms:W3CDTF">2024-03-14T03:20:31Z</dcterms:created>
  <dcterms:modified xsi:type="dcterms:W3CDTF">2024-03-29T00:55:50Z</dcterms:modified>
</cp:coreProperties>
</file>