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78" r:id="rId4"/>
    <p:sldId id="279" r:id="rId5"/>
    <p:sldId id="276" r:id="rId6"/>
    <p:sldId id="277" r:id="rId7"/>
    <p:sldId id="267" r:id="rId8"/>
    <p:sldId id="268" r:id="rId9"/>
    <p:sldId id="273" r:id="rId10"/>
    <p:sldId id="260" r:id="rId11"/>
    <p:sldId id="262" r:id="rId12"/>
    <p:sldId id="264" r:id="rId13"/>
    <p:sldId id="263" r:id="rId14"/>
    <p:sldId id="270" r:id="rId15"/>
    <p:sldId id="271" r:id="rId16"/>
    <p:sldId id="272" r:id="rId17"/>
    <p:sldId id="280" r:id="rId18"/>
    <p:sldId id="281" r:id="rId19"/>
    <p:sldId id="269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824E38-5EBA-4B86-8B0F-EE3F5AAD347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EA380B3D-DDE4-46B0-BFD6-F44DCB87D370}">
      <dgm:prSet phldrT="[Text]"/>
      <dgm:spPr/>
      <dgm:t>
        <a:bodyPr/>
        <a:lstStyle/>
        <a:p>
          <a:r>
            <a:rPr lang="en-AU" dirty="0" smtClean="0"/>
            <a:t>Does </a:t>
          </a:r>
          <a:r>
            <a:rPr lang="en-US" dirty="0" smtClean="0"/>
            <a:t>the model meet the business goals</a:t>
          </a:r>
          <a:endParaRPr lang="en-AU" dirty="0"/>
        </a:p>
      </dgm:t>
    </dgm:pt>
    <dgm:pt modelId="{86E372D2-63B6-4BD6-A5C8-056AAEA3AFA9}" type="parTrans" cxnId="{C5002646-612C-4FE8-A45D-97D625AFE813}">
      <dgm:prSet/>
      <dgm:spPr/>
      <dgm:t>
        <a:bodyPr/>
        <a:lstStyle/>
        <a:p>
          <a:endParaRPr lang="en-AU"/>
        </a:p>
      </dgm:t>
    </dgm:pt>
    <dgm:pt modelId="{D290002B-BF6B-47FF-9052-F29F173DEC1A}" type="sibTrans" cxnId="{C5002646-612C-4FE8-A45D-97D625AFE813}">
      <dgm:prSet/>
      <dgm:spPr/>
      <dgm:t>
        <a:bodyPr/>
        <a:lstStyle/>
        <a:p>
          <a:endParaRPr lang="en-AU"/>
        </a:p>
      </dgm:t>
    </dgm:pt>
    <dgm:pt modelId="{F3C87E4B-E98E-46C5-B39B-E88C1F33A977}">
      <dgm:prSet phldrT="[Text]"/>
      <dgm:spPr/>
      <dgm:t>
        <a:bodyPr/>
        <a:lstStyle/>
        <a:p>
          <a:r>
            <a:rPr lang="en-AU" dirty="0" smtClean="0"/>
            <a:t>How explainable is the model</a:t>
          </a:r>
          <a:endParaRPr lang="en-AU" dirty="0"/>
        </a:p>
      </dgm:t>
    </dgm:pt>
    <dgm:pt modelId="{40682A06-9780-47D3-8921-4996EB0B3AB6}" type="parTrans" cxnId="{972C37E3-EC95-49A0-8164-DDA08B437CF6}">
      <dgm:prSet/>
      <dgm:spPr/>
      <dgm:t>
        <a:bodyPr/>
        <a:lstStyle/>
        <a:p>
          <a:endParaRPr lang="en-AU"/>
        </a:p>
      </dgm:t>
    </dgm:pt>
    <dgm:pt modelId="{8C2A7B0F-32BC-46D9-BB3A-B78792C321F9}" type="sibTrans" cxnId="{972C37E3-EC95-49A0-8164-DDA08B437CF6}">
      <dgm:prSet/>
      <dgm:spPr/>
      <dgm:t>
        <a:bodyPr/>
        <a:lstStyle/>
        <a:p>
          <a:endParaRPr lang="en-AU"/>
        </a:p>
      </dgm:t>
    </dgm:pt>
    <dgm:pt modelId="{925AC0B1-7B86-4DA0-A215-5430B95BB904}">
      <dgm:prSet phldrT="[Text]"/>
      <dgm:spPr/>
      <dgm:t>
        <a:bodyPr/>
        <a:lstStyle/>
        <a:p>
          <a:r>
            <a:rPr lang="en-AU" dirty="0" smtClean="0"/>
            <a:t>Accuracy of the model</a:t>
          </a:r>
          <a:endParaRPr lang="en-AU" dirty="0"/>
        </a:p>
      </dgm:t>
    </dgm:pt>
    <dgm:pt modelId="{F7C1A8CB-83DD-4DFC-9D3B-9F433FBD75CD}" type="parTrans" cxnId="{04178ED9-4016-4F52-8F8D-C7B18FBDE718}">
      <dgm:prSet/>
      <dgm:spPr/>
      <dgm:t>
        <a:bodyPr/>
        <a:lstStyle/>
        <a:p>
          <a:endParaRPr lang="en-AU"/>
        </a:p>
      </dgm:t>
    </dgm:pt>
    <dgm:pt modelId="{95F72FCC-4E51-4FB4-97D8-00ED16412312}" type="sibTrans" cxnId="{04178ED9-4016-4F52-8F8D-C7B18FBDE718}">
      <dgm:prSet/>
      <dgm:spPr/>
      <dgm:t>
        <a:bodyPr/>
        <a:lstStyle/>
        <a:p>
          <a:endParaRPr lang="en-AU"/>
        </a:p>
      </dgm:t>
    </dgm:pt>
    <dgm:pt modelId="{EB1BFDB6-A6F1-49B7-82D3-7AAA07A24C27}">
      <dgm:prSet/>
      <dgm:spPr/>
      <dgm:t>
        <a:bodyPr/>
        <a:lstStyle/>
        <a:p>
          <a:r>
            <a:rPr lang="en-AU" dirty="0" smtClean="0"/>
            <a:t>How fast is it to build and make predictions with the model</a:t>
          </a:r>
          <a:endParaRPr lang="en-AU" dirty="0"/>
        </a:p>
      </dgm:t>
    </dgm:pt>
    <dgm:pt modelId="{9CE18A29-6288-41DC-B3FE-8931C7230998}" type="parTrans" cxnId="{4EE1BF40-46ED-4987-BDD2-5963823F4EC6}">
      <dgm:prSet/>
      <dgm:spPr/>
      <dgm:t>
        <a:bodyPr/>
        <a:lstStyle/>
        <a:p>
          <a:endParaRPr lang="en-AU"/>
        </a:p>
      </dgm:t>
    </dgm:pt>
    <dgm:pt modelId="{38C2BC15-6F02-4191-BFF1-0ECB2401AE7B}" type="sibTrans" cxnId="{4EE1BF40-46ED-4987-BDD2-5963823F4EC6}">
      <dgm:prSet/>
      <dgm:spPr/>
      <dgm:t>
        <a:bodyPr/>
        <a:lstStyle/>
        <a:p>
          <a:endParaRPr lang="en-AU"/>
        </a:p>
      </dgm:t>
    </dgm:pt>
    <dgm:pt modelId="{1AA1F52F-24AA-4AF4-8B41-E16E325DCBB1}">
      <dgm:prSet/>
      <dgm:spPr/>
      <dgm:t>
        <a:bodyPr/>
        <a:lstStyle/>
        <a:p>
          <a:r>
            <a:rPr lang="en-AU" dirty="0" smtClean="0"/>
            <a:t>Scalability of the model  </a:t>
          </a:r>
          <a:endParaRPr lang="en-AU" dirty="0"/>
        </a:p>
      </dgm:t>
    </dgm:pt>
    <dgm:pt modelId="{68F39E3F-DD69-467C-B6A2-04B011298C4E}" type="parTrans" cxnId="{27C271FC-F8B2-49E5-B3AE-9B92975A4A7C}">
      <dgm:prSet/>
      <dgm:spPr/>
      <dgm:t>
        <a:bodyPr/>
        <a:lstStyle/>
        <a:p>
          <a:endParaRPr lang="en-AU"/>
        </a:p>
      </dgm:t>
    </dgm:pt>
    <dgm:pt modelId="{DD0E094F-7573-4E0E-A25C-661AD21FF64B}" type="sibTrans" cxnId="{27C271FC-F8B2-49E5-B3AE-9B92975A4A7C}">
      <dgm:prSet/>
      <dgm:spPr/>
      <dgm:t>
        <a:bodyPr/>
        <a:lstStyle/>
        <a:p>
          <a:endParaRPr lang="en-AU"/>
        </a:p>
      </dgm:t>
    </dgm:pt>
    <dgm:pt modelId="{B6CF39A9-DFB3-4B50-BD3D-05A023364284}" type="pres">
      <dgm:prSet presAssocID="{00824E38-5EBA-4B86-8B0F-EE3F5AAD347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AU"/>
        </a:p>
      </dgm:t>
    </dgm:pt>
    <dgm:pt modelId="{A73124F3-8AF8-4EB6-BBE7-930C13BC5482}" type="pres">
      <dgm:prSet presAssocID="{00824E38-5EBA-4B86-8B0F-EE3F5AAD347D}" presName="Name1" presStyleCnt="0"/>
      <dgm:spPr/>
    </dgm:pt>
    <dgm:pt modelId="{6F89DDAD-7A6C-4F4F-8CBA-296AE4F687EC}" type="pres">
      <dgm:prSet presAssocID="{00824E38-5EBA-4B86-8B0F-EE3F5AAD347D}" presName="cycle" presStyleCnt="0"/>
      <dgm:spPr/>
    </dgm:pt>
    <dgm:pt modelId="{BDB2639E-600E-4016-BBEE-FA32B4BBE4F8}" type="pres">
      <dgm:prSet presAssocID="{00824E38-5EBA-4B86-8B0F-EE3F5AAD347D}" presName="srcNode" presStyleLbl="node1" presStyleIdx="0" presStyleCnt="5"/>
      <dgm:spPr/>
    </dgm:pt>
    <dgm:pt modelId="{77412B9A-0637-4652-928C-637C89D33D2B}" type="pres">
      <dgm:prSet presAssocID="{00824E38-5EBA-4B86-8B0F-EE3F5AAD347D}" presName="conn" presStyleLbl="parChTrans1D2" presStyleIdx="0" presStyleCnt="1"/>
      <dgm:spPr/>
      <dgm:t>
        <a:bodyPr/>
        <a:lstStyle/>
        <a:p>
          <a:endParaRPr lang="en-AU"/>
        </a:p>
      </dgm:t>
    </dgm:pt>
    <dgm:pt modelId="{8681ACC0-5052-4648-B483-A3E4AC4C783A}" type="pres">
      <dgm:prSet presAssocID="{00824E38-5EBA-4B86-8B0F-EE3F5AAD347D}" presName="extraNode" presStyleLbl="node1" presStyleIdx="0" presStyleCnt="5"/>
      <dgm:spPr/>
    </dgm:pt>
    <dgm:pt modelId="{514BD14B-83D2-4978-A4F0-E1F47FF2857D}" type="pres">
      <dgm:prSet presAssocID="{00824E38-5EBA-4B86-8B0F-EE3F5AAD347D}" presName="dstNode" presStyleLbl="node1" presStyleIdx="0" presStyleCnt="5"/>
      <dgm:spPr/>
    </dgm:pt>
    <dgm:pt modelId="{86D03F37-C49A-4260-A640-C57777B6DFC8}" type="pres">
      <dgm:prSet presAssocID="{EA380B3D-DDE4-46B0-BFD6-F44DCB87D370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1D4ED7B7-C258-4F1F-ACF5-C580E81B4CE3}" type="pres">
      <dgm:prSet presAssocID="{EA380B3D-DDE4-46B0-BFD6-F44DCB87D370}" presName="accent_1" presStyleCnt="0"/>
      <dgm:spPr/>
    </dgm:pt>
    <dgm:pt modelId="{9F77C087-8FCC-40EC-9595-F469BED42E38}" type="pres">
      <dgm:prSet presAssocID="{EA380B3D-DDE4-46B0-BFD6-F44DCB87D370}" presName="accentRepeatNode" presStyleLbl="solidFgAcc1" presStyleIdx="0" presStyleCnt="5"/>
      <dgm:spPr/>
    </dgm:pt>
    <dgm:pt modelId="{A9BE9D0F-EF93-4A29-8445-F6F2931B655C}" type="pres">
      <dgm:prSet presAssocID="{F3C87E4B-E98E-46C5-B39B-E88C1F33A977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082DDFFB-B109-48DB-AC85-C46A200F8BE5}" type="pres">
      <dgm:prSet presAssocID="{F3C87E4B-E98E-46C5-B39B-E88C1F33A977}" presName="accent_2" presStyleCnt="0"/>
      <dgm:spPr/>
    </dgm:pt>
    <dgm:pt modelId="{0C64196A-5E45-4FC6-B78F-2EAD5B9B050D}" type="pres">
      <dgm:prSet presAssocID="{F3C87E4B-E98E-46C5-B39B-E88C1F33A977}" presName="accentRepeatNode" presStyleLbl="solidFgAcc1" presStyleIdx="1" presStyleCnt="5"/>
      <dgm:spPr/>
    </dgm:pt>
    <dgm:pt modelId="{B3C6D68C-2081-42D2-9856-283EE10EB1D8}" type="pres">
      <dgm:prSet presAssocID="{925AC0B1-7B86-4DA0-A215-5430B95BB904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95F0DD65-D403-4F78-B3C4-373B032FCAAF}" type="pres">
      <dgm:prSet presAssocID="{925AC0B1-7B86-4DA0-A215-5430B95BB904}" presName="accent_3" presStyleCnt="0"/>
      <dgm:spPr/>
    </dgm:pt>
    <dgm:pt modelId="{1FD0331B-4606-45F6-925D-B561ABCB2858}" type="pres">
      <dgm:prSet presAssocID="{925AC0B1-7B86-4DA0-A215-5430B95BB904}" presName="accentRepeatNode" presStyleLbl="solidFgAcc1" presStyleIdx="2" presStyleCnt="5"/>
      <dgm:spPr/>
    </dgm:pt>
    <dgm:pt modelId="{8BD81634-E84E-4CE9-8B4F-E5AB07A5A9D4}" type="pres">
      <dgm:prSet presAssocID="{EB1BFDB6-A6F1-49B7-82D3-7AAA07A24C27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8D8D147D-F15A-4B71-9F55-71FFC30114D4}" type="pres">
      <dgm:prSet presAssocID="{EB1BFDB6-A6F1-49B7-82D3-7AAA07A24C27}" presName="accent_4" presStyleCnt="0"/>
      <dgm:spPr/>
    </dgm:pt>
    <dgm:pt modelId="{8805E82B-69B8-4FDB-B8F7-59EF5BF0A1F7}" type="pres">
      <dgm:prSet presAssocID="{EB1BFDB6-A6F1-49B7-82D3-7AAA07A24C27}" presName="accentRepeatNode" presStyleLbl="solidFgAcc1" presStyleIdx="3" presStyleCnt="5"/>
      <dgm:spPr/>
    </dgm:pt>
    <dgm:pt modelId="{33274343-3EA5-4965-A7BB-50254778EF68}" type="pres">
      <dgm:prSet presAssocID="{1AA1F52F-24AA-4AF4-8B41-E16E325DCBB1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8D919961-D440-42ED-98D0-8CE605165A38}" type="pres">
      <dgm:prSet presAssocID="{1AA1F52F-24AA-4AF4-8B41-E16E325DCBB1}" presName="accent_5" presStyleCnt="0"/>
      <dgm:spPr/>
    </dgm:pt>
    <dgm:pt modelId="{6F6D41AF-3A77-41F4-B01C-4A84A42B42AB}" type="pres">
      <dgm:prSet presAssocID="{1AA1F52F-24AA-4AF4-8B41-E16E325DCBB1}" presName="accentRepeatNode" presStyleLbl="solidFgAcc1" presStyleIdx="4" presStyleCnt="5"/>
      <dgm:spPr/>
    </dgm:pt>
  </dgm:ptLst>
  <dgm:cxnLst>
    <dgm:cxn modelId="{7A0AD03D-5F19-48AA-A1E2-4CBFCE70A82D}" type="presOf" srcId="{1AA1F52F-24AA-4AF4-8B41-E16E325DCBB1}" destId="{33274343-3EA5-4965-A7BB-50254778EF68}" srcOrd="0" destOrd="0" presId="urn:microsoft.com/office/officeart/2008/layout/VerticalCurvedList"/>
    <dgm:cxn modelId="{71F50DA5-37B5-44BB-8DA7-CC96233467A9}" type="presOf" srcId="{00824E38-5EBA-4B86-8B0F-EE3F5AAD347D}" destId="{B6CF39A9-DFB3-4B50-BD3D-05A023364284}" srcOrd="0" destOrd="0" presId="urn:microsoft.com/office/officeart/2008/layout/VerticalCurvedList"/>
    <dgm:cxn modelId="{04178ED9-4016-4F52-8F8D-C7B18FBDE718}" srcId="{00824E38-5EBA-4B86-8B0F-EE3F5AAD347D}" destId="{925AC0B1-7B86-4DA0-A215-5430B95BB904}" srcOrd="2" destOrd="0" parTransId="{F7C1A8CB-83DD-4DFC-9D3B-9F433FBD75CD}" sibTransId="{95F72FCC-4E51-4FB4-97D8-00ED16412312}"/>
    <dgm:cxn modelId="{C5002646-612C-4FE8-A45D-97D625AFE813}" srcId="{00824E38-5EBA-4B86-8B0F-EE3F5AAD347D}" destId="{EA380B3D-DDE4-46B0-BFD6-F44DCB87D370}" srcOrd="0" destOrd="0" parTransId="{86E372D2-63B6-4BD6-A5C8-056AAEA3AFA9}" sibTransId="{D290002B-BF6B-47FF-9052-F29F173DEC1A}"/>
    <dgm:cxn modelId="{972C37E3-EC95-49A0-8164-DDA08B437CF6}" srcId="{00824E38-5EBA-4B86-8B0F-EE3F5AAD347D}" destId="{F3C87E4B-E98E-46C5-B39B-E88C1F33A977}" srcOrd="1" destOrd="0" parTransId="{40682A06-9780-47D3-8921-4996EB0B3AB6}" sibTransId="{8C2A7B0F-32BC-46D9-BB3A-B78792C321F9}"/>
    <dgm:cxn modelId="{8BA03810-702C-401A-AFD1-C81A11A0A2CE}" type="presOf" srcId="{EA380B3D-DDE4-46B0-BFD6-F44DCB87D370}" destId="{86D03F37-C49A-4260-A640-C57777B6DFC8}" srcOrd="0" destOrd="0" presId="urn:microsoft.com/office/officeart/2008/layout/VerticalCurvedList"/>
    <dgm:cxn modelId="{9B459C84-07B5-4724-A88D-F457FFA9D4C6}" type="presOf" srcId="{F3C87E4B-E98E-46C5-B39B-E88C1F33A977}" destId="{A9BE9D0F-EF93-4A29-8445-F6F2931B655C}" srcOrd="0" destOrd="0" presId="urn:microsoft.com/office/officeart/2008/layout/VerticalCurvedList"/>
    <dgm:cxn modelId="{085E83AA-E795-437F-96E4-DBD0B41E8AAA}" type="presOf" srcId="{925AC0B1-7B86-4DA0-A215-5430B95BB904}" destId="{B3C6D68C-2081-42D2-9856-283EE10EB1D8}" srcOrd="0" destOrd="0" presId="urn:microsoft.com/office/officeart/2008/layout/VerticalCurvedList"/>
    <dgm:cxn modelId="{27C271FC-F8B2-49E5-B3AE-9B92975A4A7C}" srcId="{00824E38-5EBA-4B86-8B0F-EE3F5AAD347D}" destId="{1AA1F52F-24AA-4AF4-8B41-E16E325DCBB1}" srcOrd="4" destOrd="0" parTransId="{68F39E3F-DD69-467C-B6A2-04B011298C4E}" sibTransId="{DD0E094F-7573-4E0E-A25C-661AD21FF64B}"/>
    <dgm:cxn modelId="{33612B09-A3ED-4BDB-94E0-F12C9E433E24}" type="presOf" srcId="{D290002B-BF6B-47FF-9052-F29F173DEC1A}" destId="{77412B9A-0637-4652-928C-637C89D33D2B}" srcOrd="0" destOrd="0" presId="urn:microsoft.com/office/officeart/2008/layout/VerticalCurvedList"/>
    <dgm:cxn modelId="{4EE1BF40-46ED-4987-BDD2-5963823F4EC6}" srcId="{00824E38-5EBA-4B86-8B0F-EE3F5AAD347D}" destId="{EB1BFDB6-A6F1-49B7-82D3-7AAA07A24C27}" srcOrd="3" destOrd="0" parTransId="{9CE18A29-6288-41DC-B3FE-8931C7230998}" sibTransId="{38C2BC15-6F02-4191-BFF1-0ECB2401AE7B}"/>
    <dgm:cxn modelId="{246E96B6-A01B-49A9-89D3-8F91307C24D3}" type="presOf" srcId="{EB1BFDB6-A6F1-49B7-82D3-7AAA07A24C27}" destId="{8BD81634-E84E-4CE9-8B4F-E5AB07A5A9D4}" srcOrd="0" destOrd="0" presId="urn:microsoft.com/office/officeart/2008/layout/VerticalCurvedList"/>
    <dgm:cxn modelId="{6958B8D0-8CC1-4B3C-9876-338696DBF926}" type="presParOf" srcId="{B6CF39A9-DFB3-4B50-BD3D-05A023364284}" destId="{A73124F3-8AF8-4EB6-BBE7-930C13BC5482}" srcOrd="0" destOrd="0" presId="urn:microsoft.com/office/officeart/2008/layout/VerticalCurvedList"/>
    <dgm:cxn modelId="{B778F3DE-E822-4AE9-B555-128FEE14EAF5}" type="presParOf" srcId="{A73124F3-8AF8-4EB6-BBE7-930C13BC5482}" destId="{6F89DDAD-7A6C-4F4F-8CBA-296AE4F687EC}" srcOrd="0" destOrd="0" presId="urn:microsoft.com/office/officeart/2008/layout/VerticalCurvedList"/>
    <dgm:cxn modelId="{920D11D1-A838-4BF7-A806-8FD45457F0F0}" type="presParOf" srcId="{6F89DDAD-7A6C-4F4F-8CBA-296AE4F687EC}" destId="{BDB2639E-600E-4016-BBEE-FA32B4BBE4F8}" srcOrd="0" destOrd="0" presId="urn:microsoft.com/office/officeart/2008/layout/VerticalCurvedList"/>
    <dgm:cxn modelId="{A605F8F7-F961-43A5-97DF-EF755126F01E}" type="presParOf" srcId="{6F89DDAD-7A6C-4F4F-8CBA-296AE4F687EC}" destId="{77412B9A-0637-4652-928C-637C89D33D2B}" srcOrd="1" destOrd="0" presId="urn:microsoft.com/office/officeart/2008/layout/VerticalCurvedList"/>
    <dgm:cxn modelId="{760FB476-1564-456E-AB09-2764058CE95A}" type="presParOf" srcId="{6F89DDAD-7A6C-4F4F-8CBA-296AE4F687EC}" destId="{8681ACC0-5052-4648-B483-A3E4AC4C783A}" srcOrd="2" destOrd="0" presId="urn:microsoft.com/office/officeart/2008/layout/VerticalCurvedList"/>
    <dgm:cxn modelId="{C2883F23-24DA-4F18-81CC-5E5B918F4E94}" type="presParOf" srcId="{6F89DDAD-7A6C-4F4F-8CBA-296AE4F687EC}" destId="{514BD14B-83D2-4978-A4F0-E1F47FF2857D}" srcOrd="3" destOrd="0" presId="urn:microsoft.com/office/officeart/2008/layout/VerticalCurvedList"/>
    <dgm:cxn modelId="{F8A499A5-EDFC-415F-B751-3430EE795781}" type="presParOf" srcId="{A73124F3-8AF8-4EB6-BBE7-930C13BC5482}" destId="{86D03F37-C49A-4260-A640-C57777B6DFC8}" srcOrd="1" destOrd="0" presId="urn:microsoft.com/office/officeart/2008/layout/VerticalCurvedList"/>
    <dgm:cxn modelId="{127BF872-73A4-48B5-AA26-14B961C5C461}" type="presParOf" srcId="{A73124F3-8AF8-4EB6-BBE7-930C13BC5482}" destId="{1D4ED7B7-C258-4F1F-ACF5-C580E81B4CE3}" srcOrd="2" destOrd="0" presId="urn:microsoft.com/office/officeart/2008/layout/VerticalCurvedList"/>
    <dgm:cxn modelId="{1A3C7673-8F32-4F1D-819B-D88C3CB7F954}" type="presParOf" srcId="{1D4ED7B7-C258-4F1F-ACF5-C580E81B4CE3}" destId="{9F77C087-8FCC-40EC-9595-F469BED42E38}" srcOrd="0" destOrd="0" presId="urn:microsoft.com/office/officeart/2008/layout/VerticalCurvedList"/>
    <dgm:cxn modelId="{35BAF33E-A6C3-4A57-8541-CC5D16600818}" type="presParOf" srcId="{A73124F3-8AF8-4EB6-BBE7-930C13BC5482}" destId="{A9BE9D0F-EF93-4A29-8445-F6F2931B655C}" srcOrd="3" destOrd="0" presId="urn:microsoft.com/office/officeart/2008/layout/VerticalCurvedList"/>
    <dgm:cxn modelId="{B54FFF6B-6BCD-4C81-A256-233DCD7C06DD}" type="presParOf" srcId="{A73124F3-8AF8-4EB6-BBE7-930C13BC5482}" destId="{082DDFFB-B109-48DB-AC85-C46A200F8BE5}" srcOrd="4" destOrd="0" presId="urn:microsoft.com/office/officeart/2008/layout/VerticalCurvedList"/>
    <dgm:cxn modelId="{3428C5E0-2731-40DC-8896-4ADD996897A8}" type="presParOf" srcId="{082DDFFB-B109-48DB-AC85-C46A200F8BE5}" destId="{0C64196A-5E45-4FC6-B78F-2EAD5B9B050D}" srcOrd="0" destOrd="0" presId="urn:microsoft.com/office/officeart/2008/layout/VerticalCurvedList"/>
    <dgm:cxn modelId="{BCE5DFA9-EBCB-4B9A-A54C-005ACC9CE9DD}" type="presParOf" srcId="{A73124F3-8AF8-4EB6-BBE7-930C13BC5482}" destId="{B3C6D68C-2081-42D2-9856-283EE10EB1D8}" srcOrd="5" destOrd="0" presId="urn:microsoft.com/office/officeart/2008/layout/VerticalCurvedList"/>
    <dgm:cxn modelId="{FA5C3319-D119-430A-84C6-528ADCBCB1D4}" type="presParOf" srcId="{A73124F3-8AF8-4EB6-BBE7-930C13BC5482}" destId="{95F0DD65-D403-4F78-B3C4-373B032FCAAF}" srcOrd="6" destOrd="0" presId="urn:microsoft.com/office/officeart/2008/layout/VerticalCurvedList"/>
    <dgm:cxn modelId="{FF1297C2-368C-417B-8CEA-A0CD845633FD}" type="presParOf" srcId="{95F0DD65-D403-4F78-B3C4-373B032FCAAF}" destId="{1FD0331B-4606-45F6-925D-B561ABCB2858}" srcOrd="0" destOrd="0" presId="urn:microsoft.com/office/officeart/2008/layout/VerticalCurvedList"/>
    <dgm:cxn modelId="{C4ACEED8-1E8E-47A5-991A-BE1593FCD95E}" type="presParOf" srcId="{A73124F3-8AF8-4EB6-BBE7-930C13BC5482}" destId="{8BD81634-E84E-4CE9-8B4F-E5AB07A5A9D4}" srcOrd="7" destOrd="0" presId="urn:microsoft.com/office/officeart/2008/layout/VerticalCurvedList"/>
    <dgm:cxn modelId="{38B1600F-2C41-4616-B06E-D8E6C6C6E050}" type="presParOf" srcId="{A73124F3-8AF8-4EB6-BBE7-930C13BC5482}" destId="{8D8D147D-F15A-4B71-9F55-71FFC30114D4}" srcOrd="8" destOrd="0" presId="urn:microsoft.com/office/officeart/2008/layout/VerticalCurvedList"/>
    <dgm:cxn modelId="{EB0EF660-CBE3-46D8-980A-AB8D080E2074}" type="presParOf" srcId="{8D8D147D-F15A-4B71-9F55-71FFC30114D4}" destId="{8805E82B-69B8-4FDB-B8F7-59EF5BF0A1F7}" srcOrd="0" destOrd="0" presId="urn:microsoft.com/office/officeart/2008/layout/VerticalCurvedList"/>
    <dgm:cxn modelId="{B5C905FD-B44F-4E82-8270-4F8A93700414}" type="presParOf" srcId="{A73124F3-8AF8-4EB6-BBE7-930C13BC5482}" destId="{33274343-3EA5-4965-A7BB-50254778EF68}" srcOrd="9" destOrd="0" presId="urn:microsoft.com/office/officeart/2008/layout/VerticalCurvedList"/>
    <dgm:cxn modelId="{64DAE236-DF28-47DF-8C3B-B62736B4D128}" type="presParOf" srcId="{A73124F3-8AF8-4EB6-BBE7-930C13BC5482}" destId="{8D919961-D440-42ED-98D0-8CE605165A38}" srcOrd="10" destOrd="0" presId="urn:microsoft.com/office/officeart/2008/layout/VerticalCurvedList"/>
    <dgm:cxn modelId="{9841AEBA-5D97-4859-9B82-79D62707F6BC}" type="presParOf" srcId="{8D919961-D440-42ED-98D0-8CE605165A38}" destId="{6F6D41AF-3A77-41F4-B01C-4A84A42B42A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9F370C-0908-435B-B883-BAB9C040EB83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0678D3FF-1DBB-415F-98FF-FE42BCBBADA4}">
      <dgm:prSet phldrT="[Text]"/>
      <dgm:spPr/>
      <dgm:t>
        <a:bodyPr/>
        <a:lstStyle/>
        <a:p>
          <a:r>
            <a:rPr lang="en-AU" dirty="0" smtClean="0"/>
            <a:t>Advantages</a:t>
          </a:r>
          <a:endParaRPr lang="en-AU" dirty="0"/>
        </a:p>
      </dgm:t>
    </dgm:pt>
    <dgm:pt modelId="{D738D23C-B162-481C-A5A0-50695B1F88AE}" type="parTrans" cxnId="{B9FCB197-8D15-4547-B769-4AD484355D3F}">
      <dgm:prSet/>
      <dgm:spPr/>
      <dgm:t>
        <a:bodyPr/>
        <a:lstStyle/>
        <a:p>
          <a:endParaRPr lang="en-AU"/>
        </a:p>
      </dgm:t>
    </dgm:pt>
    <dgm:pt modelId="{88130BAE-E589-40D1-A944-75E5C741303E}" type="sibTrans" cxnId="{B9FCB197-8D15-4547-B769-4AD484355D3F}">
      <dgm:prSet/>
      <dgm:spPr/>
      <dgm:t>
        <a:bodyPr/>
        <a:lstStyle/>
        <a:p>
          <a:endParaRPr lang="en-AU"/>
        </a:p>
      </dgm:t>
    </dgm:pt>
    <dgm:pt modelId="{C06ED7B8-92CA-48AF-B5C4-0B71732DC277}">
      <dgm:prSet phldrT="[Text]"/>
      <dgm:spPr/>
      <dgm:t>
        <a:bodyPr/>
        <a:lstStyle/>
        <a:p>
          <a:r>
            <a:rPr lang="en-AU" dirty="0" smtClean="0"/>
            <a:t>Fast, simple and widely used</a:t>
          </a:r>
          <a:endParaRPr lang="en-AU" dirty="0"/>
        </a:p>
      </dgm:t>
    </dgm:pt>
    <dgm:pt modelId="{C81E9A4C-5471-493C-827A-5D7F55C6B54C}" type="parTrans" cxnId="{48E82073-D093-4E11-8D5E-9714BDDC7498}">
      <dgm:prSet/>
      <dgm:spPr/>
      <dgm:t>
        <a:bodyPr/>
        <a:lstStyle/>
        <a:p>
          <a:endParaRPr lang="en-AU"/>
        </a:p>
      </dgm:t>
    </dgm:pt>
    <dgm:pt modelId="{0D0F92F3-59DE-4028-BCCE-E72DE7BE35ED}" type="sibTrans" cxnId="{48E82073-D093-4E11-8D5E-9714BDDC7498}">
      <dgm:prSet/>
      <dgm:spPr/>
      <dgm:t>
        <a:bodyPr/>
        <a:lstStyle/>
        <a:p>
          <a:endParaRPr lang="en-AU"/>
        </a:p>
      </dgm:t>
    </dgm:pt>
    <dgm:pt modelId="{493099CB-EEC2-4383-8411-CE0CE607C5D3}">
      <dgm:prSet phldrT="[Text]"/>
      <dgm:spPr/>
      <dgm:t>
        <a:bodyPr/>
        <a:lstStyle/>
        <a:p>
          <a:r>
            <a:rPr lang="en-AU" dirty="0" smtClean="0"/>
            <a:t>Disadvantages</a:t>
          </a:r>
          <a:endParaRPr lang="en-AU" dirty="0"/>
        </a:p>
      </dgm:t>
    </dgm:pt>
    <dgm:pt modelId="{5B5820AA-A104-46C0-843D-7541A6A6E20D}" type="parTrans" cxnId="{1FC4966D-71CF-472C-BB66-A35DE596C344}">
      <dgm:prSet/>
      <dgm:spPr/>
      <dgm:t>
        <a:bodyPr/>
        <a:lstStyle/>
        <a:p>
          <a:endParaRPr lang="en-AU"/>
        </a:p>
      </dgm:t>
    </dgm:pt>
    <dgm:pt modelId="{B26AD28E-ECAB-4057-A430-767EE049D788}" type="sibTrans" cxnId="{1FC4966D-71CF-472C-BB66-A35DE596C344}">
      <dgm:prSet/>
      <dgm:spPr/>
      <dgm:t>
        <a:bodyPr/>
        <a:lstStyle/>
        <a:p>
          <a:endParaRPr lang="en-AU"/>
        </a:p>
      </dgm:t>
    </dgm:pt>
    <dgm:pt modelId="{A863BA0F-2AF3-4898-8033-E2C554D469BE}">
      <dgm:prSet phldrT="[Text]"/>
      <dgm:spPr/>
      <dgm:t>
        <a:bodyPr/>
        <a:lstStyle/>
        <a:p>
          <a:r>
            <a:rPr lang="en-AU" dirty="0" smtClean="0"/>
            <a:t> Assumes a linear relationship  </a:t>
          </a:r>
          <a:endParaRPr lang="en-AU" dirty="0"/>
        </a:p>
      </dgm:t>
    </dgm:pt>
    <dgm:pt modelId="{D28A36B1-F9FD-417F-AAA1-2F0B820486C6}" type="parTrans" cxnId="{F0BB74F3-1D99-4426-8D60-FEADF2E7EF80}">
      <dgm:prSet/>
      <dgm:spPr/>
      <dgm:t>
        <a:bodyPr/>
        <a:lstStyle/>
        <a:p>
          <a:endParaRPr lang="en-AU"/>
        </a:p>
      </dgm:t>
    </dgm:pt>
    <dgm:pt modelId="{5B306D7D-7003-4CFF-A703-BC1365C81854}" type="sibTrans" cxnId="{F0BB74F3-1D99-4426-8D60-FEADF2E7EF80}">
      <dgm:prSet/>
      <dgm:spPr/>
      <dgm:t>
        <a:bodyPr/>
        <a:lstStyle/>
        <a:p>
          <a:endParaRPr lang="en-AU"/>
        </a:p>
      </dgm:t>
    </dgm:pt>
    <dgm:pt modelId="{F18B3811-CA67-43EC-8C1F-47BA7C1C979E}">
      <dgm:prSet/>
      <dgm:spPr/>
      <dgm:t>
        <a:bodyPr/>
        <a:lstStyle/>
        <a:p>
          <a:r>
            <a:rPr lang="en-AU" dirty="0" smtClean="0"/>
            <a:t>Uses</a:t>
          </a:r>
          <a:endParaRPr lang="en-AU" dirty="0"/>
        </a:p>
      </dgm:t>
    </dgm:pt>
    <dgm:pt modelId="{176AFA49-DF87-4847-9AB9-0E5CB47A81B7}" type="parTrans" cxnId="{3628CB97-3DFD-4C12-863C-81B0A32149CE}">
      <dgm:prSet/>
      <dgm:spPr/>
      <dgm:t>
        <a:bodyPr/>
        <a:lstStyle/>
        <a:p>
          <a:endParaRPr lang="en-AU"/>
        </a:p>
      </dgm:t>
    </dgm:pt>
    <dgm:pt modelId="{621CD469-D35F-48DD-864B-3ADC5B3F76BA}" type="sibTrans" cxnId="{3628CB97-3DFD-4C12-863C-81B0A32149CE}">
      <dgm:prSet/>
      <dgm:spPr/>
      <dgm:t>
        <a:bodyPr/>
        <a:lstStyle/>
        <a:p>
          <a:endParaRPr lang="en-AU"/>
        </a:p>
      </dgm:t>
    </dgm:pt>
    <dgm:pt modelId="{3CABF49B-D637-42E2-8C16-3D7311810211}">
      <dgm:prSet/>
      <dgm:spPr/>
      <dgm:t>
        <a:bodyPr/>
        <a:lstStyle/>
        <a:p>
          <a:r>
            <a:rPr lang="en-AU" dirty="0" smtClean="0"/>
            <a:t>Good first algorithm to try to gain insights into the relationship between the response variable (Y) and predictor variables (X)</a:t>
          </a:r>
          <a:endParaRPr lang="en-AU" dirty="0"/>
        </a:p>
      </dgm:t>
    </dgm:pt>
    <dgm:pt modelId="{5596467D-8B8E-4D51-91A5-34D48877BBBF}" type="parTrans" cxnId="{1F421502-599E-40C9-8EED-423988D57D4B}">
      <dgm:prSet/>
      <dgm:spPr/>
      <dgm:t>
        <a:bodyPr/>
        <a:lstStyle/>
        <a:p>
          <a:endParaRPr lang="en-AU"/>
        </a:p>
      </dgm:t>
    </dgm:pt>
    <dgm:pt modelId="{71B27828-53D5-43F1-86D7-EF8C6F224290}" type="sibTrans" cxnId="{1F421502-599E-40C9-8EED-423988D57D4B}">
      <dgm:prSet/>
      <dgm:spPr/>
      <dgm:t>
        <a:bodyPr/>
        <a:lstStyle/>
        <a:p>
          <a:endParaRPr lang="en-AU"/>
        </a:p>
      </dgm:t>
    </dgm:pt>
    <dgm:pt modelId="{DF5BB1F9-FA77-4DB5-A4D0-531599F1275D}">
      <dgm:prSet phldrT="[Text]"/>
      <dgm:spPr/>
      <dgm:t>
        <a:bodyPr/>
        <a:lstStyle/>
        <a:p>
          <a:r>
            <a:rPr lang="en-AU" dirty="0" smtClean="0"/>
            <a:t>Results are interpretable </a:t>
          </a:r>
          <a:endParaRPr lang="en-AU" dirty="0"/>
        </a:p>
      </dgm:t>
    </dgm:pt>
    <dgm:pt modelId="{EB2504FA-C156-47C3-92BB-841F062A8EC4}" type="parTrans" cxnId="{905412E8-A5D4-4FF3-BCD2-52CF2B246F14}">
      <dgm:prSet/>
      <dgm:spPr/>
      <dgm:t>
        <a:bodyPr/>
        <a:lstStyle/>
        <a:p>
          <a:endParaRPr lang="en-AU"/>
        </a:p>
      </dgm:t>
    </dgm:pt>
    <dgm:pt modelId="{227B6A30-C106-4664-8845-E975DE2046C8}" type="sibTrans" cxnId="{905412E8-A5D4-4FF3-BCD2-52CF2B246F14}">
      <dgm:prSet/>
      <dgm:spPr/>
      <dgm:t>
        <a:bodyPr/>
        <a:lstStyle/>
        <a:p>
          <a:endParaRPr lang="en-AU"/>
        </a:p>
      </dgm:t>
    </dgm:pt>
    <dgm:pt modelId="{60042573-751C-427A-AEE2-443696F3FF96}">
      <dgm:prSet phldrT="[Text]"/>
      <dgm:spPr/>
      <dgm:t>
        <a:bodyPr/>
        <a:lstStyle/>
        <a:p>
          <a:r>
            <a:rPr lang="en-AU" dirty="0" smtClean="0"/>
            <a:t> Assumes independence within the dataset </a:t>
          </a:r>
          <a:endParaRPr lang="en-AU" dirty="0"/>
        </a:p>
      </dgm:t>
    </dgm:pt>
    <dgm:pt modelId="{98F75418-00C1-4788-BEBF-5B76F363EF51}" type="parTrans" cxnId="{228A6152-7506-4D86-B78E-28724B202034}">
      <dgm:prSet/>
      <dgm:spPr/>
      <dgm:t>
        <a:bodyPr/>
        <a:lstStyle/>
        <a:p>
          <a:endParaRPr lang="en-AU"/>
        </a:p>
      </dgm:t>
    </dgm:pt>
    <dgm:pt modelId="{2D5958F5-EF88-4A2C-AECB-0ABEBA3BACF4}" type="sibTrans" cxnId="{228A6152-7506-4D86-B78E-28724B202034}">
      <dgm:prSet/>
      <dgm:spPr/>
      <dgm:t>
        <a:bodyPr/>
        <a:lstStyle/>
        <a:p>
          <a:endParaRPr lang="en-AU"/>
        </a:p>
      </dgm:t>
    </dgm:pt>
    <dgm:pt modelId="{8523E4F3-3A34-4CED-919C-B142C2AE8BC5}">
      <dgm:prSet phldrT="[Text]"/>
      <dgm:spPr/>
      <dgm:t>
        <a:bodyPr/>
        <a:lstStyle/>
        <a:p>
          <a:r>
            <a:rPr lang="en-AU" dirty="0" smtClean="0"/>
            <a:t> Sensitive to outliers </a:t>
          </a:r>
          <a:endParaRPr lang="en-AU" dirty="0"/>
        </a:p>
      </dgm:t>
    </dgm:pt>
    <dgm:pt modelId="{A01B8BC6-2E95-47D2-ADD4-65904D73B743}" type="parTrans" cxnId="{03AC7A0D-3FFD-404A-99D7-CCF3123837B8}">
      <dgm:prSet/>
      <dgm:spPr/>
      <dgm:t>
        <a:bodyPr/>
        <a:lstStyle/>
        <a:p>
          <a:endParaRPr lang="en-AU"/>
        </a:p>
      </dgm:t>
    </dgm:pt>
    <dgm:pt modelId="{2A390999-1290-4A56-98B2-D0B1C5CF0151}" type="sibTrans" cxnId="{03AC7A0D-3FFD-404A-99D7-CCF3123837B8}">
      <dgm:prSet/>
      <dgm:spPr/>
      <dgm:t>
        <a:bodyPr/>
        <a:lstStyle/>
        <a:p>
          <a:endParaRPr lang="en-AU"/>
        </a:p>
      </dgm:t>
    </dgm:pt>
    <dgm:pt modelId="{4E227E19-02A0-4B02-8892-E103A3A8DAC5}">
      <dgm:prSet phldrT="[Text]"/>
      <dgm:spPr/>
      <dgm:t>
        <a:bodyPr/>
        <a:lstStyle/>
        <a:p>
          <a:r>
            <a:rPr lang="en-AU" dirty="0" smtClean="0"/>
            <a:t>Focuses on the relationship between the mean of the dependent variable and the independent variables. The mean is not a complete description (e.g. if you want to focus on the extremes). </a:t>
          </a:r>
          <a:endParaRPr lang="en-AU" dirty="0"/>
        </a:p>
      </dgm:t>
    </dgm:pt>
    <dgm:pt modelId="{5E905639-5CA3-456F-8D3D-00345789CDD4}" type="sibTrans" cxnId="{F3E990B4-B295-47DA-8499-4B21BBCAE23D}">
      <dgm:prSet/>
      <dgm:spPr/>
      <dgm:t>
        <a:bodyPr/>
        <a:lstStyle/>
        <a:p>
          <a:endParaRPr lang="en-AU"/>
        </a:p>
      </dgm:t>
    </dgm:pt>
    <dgm:pt modelId="{FC78CFE7-43F4-4CAA-802C-240F41100B31}" type="parTrans" cxnId="{F3E990B4-B295-47DA-8499-4B21BBCAE23D}">
      <dgm:prSet/>
      <dgm:spPr/>
      <dgm:t>
        <a:bodyPr/>
        <a:lstStyle/>
        <a:p>
          <a:endParaRPr lang="en-AU"/>
        </a:p>
      </dgm:t>
    </dgm:pt>
    <dgm:pt modelId="{EE15409F-0EED-47FE-8219-05FC2483E8F8}" type="pres">
      <dgm:prSet presAssocID="{859F370C-0908-435B-B883-BAB9C040EB8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A5A07B6A-691F-4FD3-B399-8B875DC9076A}" type="pres">
      <dgm:prSet presAssocID="{0678D3FF-1DBB-415F-98FF-FE42BCBBADA4}" presName="linNode" presStyleCnt="0"/>
      <dgm:spPr/>
    </dgm:pt>
    <dgm:pt modelId="{B35F1A05-A73B-41D0-8B52-0994922D1397}" type="pres">
      <dgm:prSet presAssocID="{0678D3FF-1DBB-415F-98FF-FE42BCBBADA4}" presName="parTx" presStyleLbl="revTx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C2C1E56-7FEB-4887-8583-4FA022959EDE}" type="pres">
      <dgm:prSet presAssocID="{0678D3FF-1DBB-415F-98FF-FE42BCBBADA4}" presName="bracket" presStyleLbl="parChTrans1D1" presStyleIdx="0" presStyleCnt="3"/>
      <dgm:spPr/>
    </dgm:pt>
    <dgm:pt modelId="{3A1D8F1C-7185-4CD3-B8DA-B786C5516023}" type="pres">
      <dgm:prSet presAssocID="{0678D3FF-1DBB-415F-98FF-FE42BCBBADA4}" presName="spH" presStyleCnt="0"/>
      <dgm:spPr/>
    </dgm:pt>
    <dgm:pt modelId="{0D1399AC-0A7D-4569-B4BF-6FFD74727507}" type="pres">
      <dgm:prSet presAssocID="{0678D3FF-1DBB-415F-98FF-FE42BCBBADA4}" presName="des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F4C2B989-D290-4743-B01E-9AE62FE457DF}" type="pres">
      <dgm:prSet presAssocID="{88130BAE-E589-40D1-A944-75E5C741303E}" presName="spV" presStyleCnt="0"/>
      <dgm:spPr/>
    </dgm:pt>
    <dgm:pt modelId="{0324488E-3EF2-4609-B4A4-E69E58AF387F}" type="pres">
      <dgm:prSet presAssocID="{493099CB-EEC2-4383-8411-CE0CE607C5D3}" presName="linNode" presStyleCnt="0"/>
      <dgm:spPr/>
    </dgm:pt>
    <dgm:pt modelId="{CAED93E1-6A41-4EE9-878C-73A790C410D8}" type="pres">
      <dgm:prSet presAssocID="{493099CB-EEC2-4383-8411-CE0CE607C5D3}" presName="parTx" presStyleLbl="revTx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D4618BBA-59DD-41CA-958F-93A73209EB9F}" type="pres">
      <dgm:prSet presAssocID="{493099CB-EEC2-4383-8411-CE0CE607C5D3}" presName="bracket" presStyleLbl="parChTrans1D1" presStyleIdx="1" presStyleCnt="3"/>
      <dgm:spPr/>
    </dgm:pt>
    <dgm:pt modelId="{8E09A90F-C6D3-4C47-A939-912A81596581}" type="pres">
      <dgm:prSet presAssocID="{493099CB-EEC2-4383-8411-CE0CE607C5D3}" presName="spH" presStyleCnt="0"/>
      <dgm:spPr/>
    </dgm:pt>
    <dgm:pt modelId="{B99110CF-45CD-4456-9B43-506DB508306B}" type="pres">
      <dgm:prSet presAssocID="{493099CB-EEC2-4383-8411-CE0CE607C5D3}" presName="des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892F02B-0B44-4293-A232-6B6F1010CF03}" type="pres">
      <dgm:prSet presAssocID="{B26AD28E-ECAB-4057-A430-767EE049D788}" presName="spV" presStyleCnt="0"/>
      <dgm:spPr/>
    </dgm:pt>
    <dgm:pt modelId="{148216CA-FA9C-41AB-9762-3AFCBB8C9ED8}" type="pres">
      <dgm:prSet presAssocID="{F18B3811-CA67-43EC-8C1F-47BA7C1C979E}" presName="linNode" presStyleCnt="0"/>
      <dgm:spPr/>
    </dgm:pt>
    <dgm:pt modelId="{7C2CCC9E-C719-4F76-86CC-BA7729E076F9}" type="pres">
      <dgm:prSet presAssocID="{F18B3811-CA67-43EC-8C1F-47BA7C1C979E}" presName="parTx" presStyleLbl="revTx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71A6351-3D31-4192-ACC3-C0801ACA97FC}" type="pres">
      <dgm:prSet presAssocID="{F18B3811-CA67-43EC-8C1F-47BA7C1C979E}" presName="bracket" presStyleLbl="parChTrans1D1" presStyleIdx="2" presStyleCnt="3"/>
      <dgm:spPr/>
    </dgm:pt>
    <dgm:pt modelId="{6F8C5C79-F9E3-47DA-850C-C47B624E8E9E}" type="pres">
      <dgm:prSet presAssocID="{F18B3811-CA67-43EC-8C1F-47BA7C1C979E}" presName="spH" presStyleCnt="0"/>
      <dgm:spPr/>
    </dgm:pt>
    <dgm:pt modelId="{16CC378C-D0B0-432D-8095-F6D0C2805133}" type="pres">
      <dgm:prSet presAssocID="{F18B3811-CA67-43EC-8C1F-47BA7C1C979E}" presName="des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F0BB74F3-1D99-4426-8D60-FEADF2E7EF80}" srcId="{493099CB-EEC2-4383-8411-CE0CE607C5D3}" destId="{A863BA0F-2AF3-4898-8033-E2C554D469BE}" srcOrd="0" destOrd="0" parTransId="{D28A36B1-F9FD-417F-AAA1-2F0B820486C6}" sibTransId="{5B306D7D-7003-4CFF-A703-BC1365C81854}"/>
    <dgm:cxn modelId="{1FC4966D-71CF-472C-BB66-A35DE596C344}" srcId="{859F370C-0908-435B-B883-BAB9C040EB83}" destId="{493099CB-EEC2-4383-8411-CE0CE607C5D3}" srcOrd="1" destOrd="0" parTransId="{5B5820AA-A104-46C0-843D-7541A6A6E20D}" sibTransId="{B26AD28E-ECAB-4057-A430-767EE049D788}"/>
    <dgm:cxn modelId="{03AC7A0D-3FFD-404A-99D7-CCF3123837B8}" srcId="{493099CB-EEC2-4383-8411-CE0CE607C5D3}" destId="{8523E4F3-3A34-4CED-919C-B142C2AE8BC5}" srcOrd="2" destOrd="0" parTransId="{A01B8BC6-2E95-47D2-ADD4-65904D73B743}" sibTransId="{2A390999-1290-4A56-98B2-D0B1C5CF0151}"/>
    <dgm:cxn modelId="{E1028730-90CE-4AD1-A4BF-9A32C786B24D}" type="presOf" srcId="{F18B3811-CA67-43EC-8C1F-47BA7C1C979E}" destId="{7C2CCC9E-C719-4F76-86CC-BA7729E076F9}" srcOrd="0" destOrd="0" presId="urn:diagrams.loki3.com/BracketList"/>
    <dgm:cxn modelId="{E53CD634-1C13-4357-AD51-AC3B1F4BD4C0}" type="presOf" srcId="{60042573-751C-427A-AEE2-443696F3FF96}" destId="{B99110CF-45CD-4456-9B43-506DB508306B}" srcOrd="0" destOrd="1" presId="urn:diagrams.loki3.com/BracketList"/>
    <dgm:cxn modelId="{9BC1371D-7CCF-4963-AFCE-F50A5459A476}" type="presOf" srcId="{3CABF49B-D637-42E2-8C16-3D7311810211}" destId="{16CC378C-D0B0-432D-8095-F6D0C2805133}" srcOrd="0" destOrd="0" presId="urn:diagrams.loki3.com/BracketList"/>
    <dgm:cxn modelId="{66FBEDD4-3062-49E1-AAAB-844FC7E6E8A5}" type="presOf" srcId="{493099CB-EEC2-4383-8411-CE0CE607C5D3}" destId="{CAED93E1-6A41-4EE9-878C-73A790C410D8}" srcOrd="0" destOrd="0" presId="urn:diagrams.loki3.com/BracketList"/>
    <dgm:cxn modelId="{B9FCB197-8D15-4547-B769-4AD484355D3F}" srcId="{859F370C-0908-435B-B883-BAB9C040EB83}" destId="{0678D3FF-1DBB-415F-98FF-FE42BCBBADA4}" srcOrd="0" destOrd="0" parTransId="{D738D23C-B162-481C-A5A0-50695B1F88AE}" sibTransId="{88130BAE-E589-40D1-A944-75E5C741303E}"/>
    <dgm:cxn modelId="{48E82073-D093-4E11-8D5E-9714BDDC7498}" srcId="{0678D3FF-1DBB-415F-98FF-FE42BCBBADA4}" destId="{C06ED7B8-92CA-48AF-B5C4-0B71732DC277}" srcOrd="0" destOrd="0" parTransId="{C81E9A4C-5471-493C-827A-5D7F55C6B54C}" sibTransId="{0D0F92F3-59DE-4028-BCCE-E72DE7BE35ED}"/>
    <dgm:cxn modelId="{6C205B4B-B853-400D-81DC-049F89B10B59}" type="presOf" srcId="{A863BA0F-2AF3-4898-8033-E2C554D469BE}" destId="{B99110CF-45CD-4456-9B43-506DB508306B}" srcOrd="0" destOrd="0" presId="urn:diagrams.loki3.com/BracketList"/>
    <dgm:cxn modelId="{DA062DED-36C0-4DA3-AC33-3EBC94E09C24}" type="presOf" srcId="{DF5BB1F9-FA77-4DB5-A4D0-531599F1275D}" destId="{0D1399AC-0A7D-4569-B4BF-6FFD74727507}" srcOrd="0" destOrd="1" presId="urn:diagrams.loki3.com/BracketList"/>
    <dgm:cxn modelId="{1F421502-599E-40C9-8EED-423988D57D4B}" srcId="{F18B3811-CA67-43EC-8C1F-47BA7C1C979E}" destId="{3CABF49B-D637-42E2-8C16-3D7311810211}" srcOrd="0" destOrd="0" parTransId="{5596467D-8B8E-4D51-91A5-34D48877BBBF}" sibTransId="{71B27828-53D5-43F1-86D7-EF8C6F224290}"/>
    <dgm:cxn modelId="{19216826-ADDB-4AEA-8CC6-444DD556D645}" type="presOf" srcId="{4E227E19-02A0-4B02-8892-E103A3A8DAC5}" destId="{B99110CF-45CD-4456-9B43-506DB508306B}" srcOrd="0" destOrd="3" presId="urn:diagrams.loki3.com/BracketList"/>
    <dgm:cxn modelId="{B07C6FFB-07BA-42FF-B5BC-9AA8B3C31C14}" type="presOf" srcId="{C06ED7B8-92CA-48AF-B5C4-0B71732DC277}" destId="{0D1399AC-0A7D-4569-B4BF-6FFD74727507}" srcOrd="0" destOrd="0" presId="urn:diagrams.loki3.com/BracketList"/>
    <dgm:cxn modelId="{A116D5B8-BD1E-4C06-8299-F69AC2497E8E}" type="presOf" srcId="{859F370C-0908-435B-B883-BAB9C040EB83}" destId="{EE15409F-0EED-47FE-8219-05FC2483E8F8}" srcOrd="0" destOrd="0" presId="urn:diagrams.loki3.com/BracketList"/>
    <dgm:cxn modelId="{F336E15C-1231-4548-95C7-372CC4F8D6A4}" type="presOf" srcId="{8523E4F3-3A34-4CED-919C-B142C2AE8BC5}" destId="{B99110CF-45CD-4456-9B43-506DB508306B}" srcOrd="0" destOrd="2" presId="urn:diagrams.loki3.com/BracketList"/>
    <dgm:cxn modelId="{905412E8-A5D4-4FF3-BCD2-52CF2B246F14}" srcId="{0678D3FF-1DBB-415F-98FF-FE42BCBBADA4}" destId="{DF5BB1F9-FA77-4DB5-A4D0-531599F1275D}" srcOrd="1" destOrd="0" parTransId="{EB2504FA-C156-47C3-92BB-841F062A8EC4}" sibTransId="{227B6A30-C106-4664-8845-E975DE2046C8}"/>
    <dgm:cxn modelId="{3628CB97-3DFD-4C12-863C-81B0A32149CE}" srcId="{859F370C-0908-435B-B883-BAB9C040EB83}" destId="{F18B3811-CA67-43EC-8C1F-47BA7C1C979E}" srcOrd="2" destOrd="0" parTransId="{176AFA49-DF87-4847-9AB9-0E5CB47A81B7}" sibTransId="{621CD469-D35F-48DD-864B-3ADC5B3F76BA}"/>
    <dgm:cxn modelId="{228A6152-7506-4D86-B78E-28724B202034}" srcId="{493099CB-EEC2-4383-8411-CE0CE607C5D3}" destId="{60042573-751C-427A-AEE2-443696F3FF96}" srcOrd="1" destOrd="0" parTransId="{98F75418-00C1-4788-BEBF-5B76F363EF51}" sibTransId="{2D5958F5-EF88-4A2C-AECB-0ABEBA3BACF4}"/>
    <dgm:cxn modelId="{1DDBB898-5F9B-4187-B20D-61EA6DD96B89}" type="presOf" srcId="{0678D3FF-1DBB-415F-98FF-FE42BCBBADA4}" destId="{B35F1A05-A73B-41D0-8B52-0994922D1397}" srcOrd="0" destOrd="0" presId="urn:diagrams.loki3.com/BracketList"/>
    <dgm:cxn modelId="{F3E990B4-B295-47DA-8499-4B21BBCAE23D}" srcId="{493099CB-EEC2-4383-8411-CE0CE607C5D3}" destId="{4E227E19-02A0-4B02-8892-E103A3A8DAC5}" srcOrd="3" destOrd="0" parTransId="{FC78CFE7-43F4-4CAA-802C-240F41100B31}" sibTransId="{5E905639-5CA3-456F-8D3D-00345789CDD4}"/>
    <dgm:cxn modelId="{0C2760BC-EB63-4FC1-A9D8-EEA80176BA7B}" type="presParOf" srcId="{EE15409F-0EED-47FE-8219-05FC2483E8F8}" destId="{A5A07B6A-691F-4FD3-B399-8B875DC9076A}" srcOrd="0" destOrd="0" presId="urn:diagrams.loki3.com/BracketList"/>
    <dgm:cxn modelId="{B2EEAC60-071B-4979-94F9-9BB764E972A8}" type="presParOf" srcId="{A5A07B6A-691F-4FD3-B399-8B875DC9076A}" destId="{B35F1A05-A73B-41D0-8B52-0994922D1397}" srcOrd="0" destOrd="0" presId="urn:diagrams.loki3.com/BracketList"/>
    <dgm:cxn modelId="{4E4078D3-F371-4FEF-BEF4-5BAE553706E4}" type="presParOf" srcId="{A5A07B6A-691F-4FD3-B399-8B875DC9076A}" destId="{3C2C1E56-7FEB-4887-8583-4FA022959EDE}" srcOrd="1" destOrd="0" presId="urn:diagrams.loki3.com/BracketList"/>
    <dgm:cxn modelId="{D687CA52-1F25-4F10-975A-11A6C7C094D6}" type="presParOf" srcId="{A5A07B6A-691F-4FD3-B399-8B875DC9076A}" destId="{3A1D8F1C-7185-4CD3-B8DA-B786C5516023}" srcOrd="2" destOrd="0" presId="urn:diagrams.loki3.com/BracketList"/>
    <dgm:cxn modelId="{1F60F485-D79E-483A-940B-4CEE774F3C75}" type="presParOf" srcId="{A5A07B6A-691F-4FD3-B399-8B875DC9076A}" destId="{0D1399AC-0A7D-4569-B4BF-6FFD74727507}" srcOrd="3" destOrd="0" presId="urn:diagrams.loki3.com/BracketList"/>
    <dgm:cxn modelId="{5E0F305E-54D9-403A-A886-3DC3A931231F}" type="presParOf" srcId="{EE15409F-0EED-47FE-8219-05FC2483E8F8}" destId="{F4C2B989-D290-4743-B01E-9AE62FE457DF}" srcOrd="1" destOrd="0" presId="urn:diagrams.loki3.com/BracketList"/>
    <dgm:cxn modelId="{C94661E4-26E8-4CF1-A2F0-1A288753F016}" type="presParOf" srcId="{EE15409F-0EED-47FE-8219-05FC2483E8F8}" destId="{0324488E-3EF2-4609-B4A4-E69E58AF387F}" srcOrd="2" destOrd="0" presId="urn:diagrams.loki3.com/BracketList"/>
    <dgm:cxn modelId="{0CFB8DE0-B784-43C9-98BC-5943AA65B70C}" type="presParOf" srcId="{0324488E-3EF2-4609-B4A4-E69E58AF387F}" destId="{CAED93E1-6A41-4EE9-878C-73A790C410D8}" srcOrd="0" destOrd="0" presId="urn:diagrams.loki3.com/BracketList"/>
    <dgm:cxn modelId="{0473872D-A377-492B-AC3F-0872A15A7C25}" type="presParOf" srcId="{0324488E-3EF2-4609-B4A4-E69E58AF387F}" destId="{D4618BBA-59DD-41CA-958F-93A73209EB9F}" srcOrd="1" destOrd="0" presId="urn:diagrams.loki3.com/BracketList"/>
    <dgm:cxn modelId="{9938A425-712E-45EE-ACCF-F895F2070229}" type="presParOf" srcId="{0324488E-3EF2-4609-B4A4-E69E58AF387F}" destId="{8E09A90F-C6D3-4C47-A939-912A81596581}" srcOrd="2" destOrd="0" presId="urn:diagrams.loki3.com/BracketList"/>
    <dgm:cxn modelId="{B13BE6AD-9A3F-4A76-9586-BA6C930634C6}" type="presParOf" srcId="{0324488E-3EF2-4609-B4A4-E69E58AF387F}" destId="{B99110CF-45CD-4456-9B43-506DB508306B}" srcOrd="3" destOrd="0" presId="urn:diagrams.loki3.com/BracketList"/>
    <dgm:cxn modelId="{7F1C6DF5-300E-45E7-A962-0A301199E8C5}" type="presParOf" srcId="{EE15409F-0EED-47FE-8219-05FC2483E8F8}" destId="{5892F02B-0B44-4293-A232-6B6F1010CF03}" srcOrd="3" destOrd="0" presId="urn:diagrams.loki3.com/BracketList"/>
    <dgm:cxn modelId="{287EDCCD-71DF-44DE-9F11-B2A04E680421}" type="presParOf" srcId="{EE15409F-0EED-47FE-8219-05FC2483E8F8}" destId="{148216CA-FA9C-41AB-9762-3AFCBB8C9ED8}" srcOrd="4" destOrd="0" presId="urn:diagrams.loki3.com/BracketList"/>
    <dgm:cxn modelId="{25F0ED6C-A40F-42E0-BD65-363CE05E8E57}" type="presParOf" srcId="{148216CA-FA9C-41AB-9762-3AFCBB8C9ED8}" destId="{7C2CCC9E-C719-4F76-86CC-BA7729E076F9}" srcOrd="0" destOrd="0" presId="urn:diagrams.loki3.com/BracketList"/>
    <dgm:cxn modelId="{9AAE0D82-C200-4D5E-A2A2-E57646D390A3}" type="presParOf" srcId="{148216CA-FA9C-41AB-9762-3AFCBB8C9ED8}" destId="{571A6351-3D31-4192-ACC3-C0801ACA97FC}" srcOrd="1" destOrd="0" presId="urn:diagrams.loki3.com/BracketList"/>
    <dgm:cxn modelId="{EA445555-736B-434C-A13B-BB0652A5017E}" type="presParOf" srcId="{148216CA-FA9C-41AB-9762-3AFCBB8C9ED8}" destId="{6F8C5C79-F9E3-47DA-850C-C47B624E8E9E}" srcOrd="2" destOrd="0" presId="urn:diagrams.loki3.com/BracketList"/>
    <dgm:cxn modelId="{27AAD426-33E7-42FA-9229-03EF13717D3B}" type="presParOf" srcId="{148216CA-FA9C-41AB-9762-3AFCBB8C9ED8}" destId="{16CC378C-D0B0-432D-8095-F6D0C2805133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224564-4172-4B5D-8F72-5D2743312CA9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</dgm:pt>
    <dgm:pt modelId="{FBB4359B-C507-42CD-BB0D-1AB76148E098}">
      <dgm:prSet phldrT="[Text]"/>
      <dgm:spPr/>
      <dgm:t>
        <a:bodyPr/>
        <a:lstStyle/>
        <a:p>
          <a:r>
            <a:rPr lang="en-AU" dirty="0" smtClean="0"/>
            <a:t>1. Specify the desired number of clusters </a:t>
          </a:r>
          <a:endParaRPr lang="en-AU" dirty="0"/>
        </a:p>
      </dgm:t>
    </dgm:pt>
    <dgm:pt modelId="{35539E29-610B-4516-9CFF-D124E8DA5627}" type="parTrans" cxnId="{297AD078-0D57-4F48-9F5D-D983E4630D0A}">
      <dgm:prSet/>
      <dgm:spPr/>
      <dgm:t>
        <a:bodyPr/>
        <a:lstStyle/>
        <a:p>
          <a:endParaRPr lang="en-AU"/>
        </a:p>
      </dgm:t>
    </dgm:pt>
    <dgm:pt modelId="{C05173DD-C3D2-408D-B1A0-9EA96ACA2578}" type="sibTrans" cxnId="{297AD078-0D57-4F48-9F5D-D983E4630D0A}">
      <dgm:prSet/>
      <dgm:spPr/>
      <dgm:t>
        <a:bodyPr/>
        <a:lstStyle/>
        <a:p>
          <a:endParaRPr lang="en-AU" dirty="0"/>
        </a:p>
      </dgm:t>
    </dgm:pt>
    <dgm:pt modelId="{2A5FA6EB-A123-4E48-BF23-742420C76F97}">
      <dgm:prSet phldrT="[Text]"/>
      <dgm:spPr/>
      <dgm:t>
        <a:bodyPr/>
        <a:lstStyle/>
        <a:p>
          <a:r>
            <a:rPr lang="en-AU" dirty="0" smtClean="0"/>
            <a:t>2. Randomly assign each point to a cluster </a:t>
          </a:r>
          <a:endParaRPr lang="en-AU" dirty="0"/>
        </a:p>
      </dgm:t>
    </dgm:pt>
    <dgm:pt modelId="{89CBFAEC-4392-4590-A068-187680ED8B19}" type="parTrans" cxnId="{DB89E609-D1EB-4D2E-8033-968288FF1B16}">
      <dgm:prSet/>
      <dgm:spPr/>
      <dgm:t>
        <a:bodyPr/>
        <a:lstStyle/>
        <a:p>
          <a:endParaRPr lang="en-AU"/>
        </a:p>
      </dgm:t>
    </dgm:pt>
    <dgm:pt modelId="{FBB79E43-9941-435F-BD22-6EAD700205CD}" type="sibTrans" cxnId="{DB89E609-D1EB-4D2E-8033-968288FF1B16}">
      <dgm:prSet/>
      <dgm:spPr/>
      <dgm:t>
        <a:bodyPr/>
        <a:lstStyle/>
        <a:p>
          <a:endParaRPr lang="en-AU" dirty="0"/>
        </a:p>
      </dgm:t>
    </dgm:pt>
    <dgm:pt modelId="{73BE5983-E496-4E7D-B485-78FC5873EC94}">
      <dgm:prSet phldrT="[Text]"/>
      <dgm:spPr/>
      <dgm:t>
        <a:bodyPr/>
        <a:lstStyle/>
        <a:p>
          <a:r>
            <a:rPr lang="en-AU" dirty="0" smtClean="0"/>
            <a:t>3. Compute the cluster centroids </a:t>
          </a:r>
          <a:endParaRPr lang="en-AU" dirty="0"/>
        </a:p>
      </dgm:t>
    </dgm:pt>
    <dgm:pt modelId="{87E59D45-DFDE-4644-9565-F665C24116CD}" type="parTrans" cxnId="{0868D368-2499-4B26-A38B-E0AB18F2971E}">
      <dgm:prSet/>
      <dgm:spPr/>
      <dgm:t>
        <a:bodyPr/>
        <a:lstStyle/>
        <a:p>
          <a:endParaRPr lang="en-AU"/>
        </a:p>
      </dgm:t>
    </dgm:pt>
    <dgm:pt modelId="{B8217CDF-5184-4036-AB62-4B7272C03690}" type="sibTrans" cxnId="{0868D368-2499-4B26-A38B-E0AB18F2971E}">
      <dgm:prSet/>
      <dgm:spPr/>
      <dgm:t>
        <a:bodyPr/>
        <a:lstStyle/>
        <a:p>
          <a:endParaRPr lang="en-AU" dirty="0"/>
        </a:p>
      </dgm:t>
    </dgm:pt>
    <dgm:pt modelId="{61D83D6C-6005-4217-ACA9-725DC06A692C}">
      <dgm:prSet/>
      <dgm:spPr/>
      <dgm:t>
        <a:bodyPr/>
        <a:lstStyle/>
        <a:p>
          <a:r>
            <a:rPr lang="en-AU" dirty="0" smtClean="0"/>
            <a:t>4. Reclassify each point to the nearest centroid</a:t>
          </a:r>
          <a:endParaRPr lang="en-AU" dirty="0"/>
        </a:p>
      </dgm:t>
    </dgm:pt>
    <dgm:pt modelId="{D0F43CD0-01C4-4601-AF4C-057D3CA64210}" type="parTrans" cxnId="{3CD14EB7-E8FE-4AEF-8D62-D8DA1B40B816}">
      <dgm:prSet/>
      <dgm:spPr/>
      <dgm:t>
        <a:bodyPr/>
        <a:lstStyle/>
        <a:p>
          <a:endParaRPr lang="en-AU"/>
        </a:p>
      </dgm:t>
    </dgm:pt>
    <dgm:pt modelId="{2D9B6638-7CA2-45F3-8875-AE2B909FBF82}" type="sibTrans" cxnId="{3CD14EB7-E8FE-4AEF-8D62-D8DA1B40B816}">
      <dgm:prSet/>
      <dgm:spPr/>
      <dgm:t>
        <a:bodyPr/>
        <a:lstStyle/>
        <a:p>
          <a:endParaRPr lang="en-AU" dirty="0"/>
        </a:p>
      </dgm:t>
    </dgm:pt>
    <dgm:pt modelId="{C782BB85-16DA-46F5-88A4-3495E4ED7951}">
      <dgm:prSet/>
      <dgm:spPr/>
      <dgm:t>
        <a:bodyPr/>
        <a:lstStyle/>
        <a:p>
          <a:r>
            <a:rPr lang="en-AU" dirty="0" smtClean="0"/>
            <a:t>5. Recompute cluster centroids</a:t>
          </a:r>
          <a:endParaRPr lang="en-AU" dirty="0"/>
        </a:p>
      </dgm:t>
    </dgm:pt>
    <dgm:pt modelId="{92989362-35A3-4FE3-839A-FE345CBF806E}" type="parTrans" cxnId="{4FDB707A-D82B-4BE9-B572-6C592925BB6C}">
      <dgm:prSet/>
      <dgm:spPr/>
      <dgm:t>
        <a:bodyPr/>
        <a:lstStyle/>
        <a:p>
          <a:endParaRPr lang="en-AU"/>
        </a:p>
      </dgm:t>
    </dgm:pt>
    <dgm:pt modelId="{B0397725-42A9-4766-8F25-FCDD1C39C7C9}" type="sibTrans" cxnId="{4FDB707A-D82B-4BE9-B572-6C592925BB6C}">
      <dgm:prSet/>
      <dgm:spPr/>
      <dgm:t>
        <a:bodyPr/>
        <a:lstStyle/>
        <a:p>
          <a:endParaRPr lang="en-AU" dirty="0"/>
        </a:p>
      </dgm:t>
    </dgm:pt>
    <dgm:pt modelId="{3C143553-8EEE-411B-87B8-18400ABA7749}">
      <dgm:prSet/>
      <dgm:spPr/>
      <dgm:t>
        <a:bodyPr/>
        <a:lstStyle/>
        <a:p>
          <a:r>
            <a:rPr lang="en-AU" dirty="0" smtClean="0"/>
            <a:t>6. Repeat steps 4 and 5 until there is no further improvement </a:t>
          </a:r>
          <a:endParaRPr lang="en-AU" dirty="0"/>
        </a:p>
      </dgm:t>
    </dgm:pt>
    <dgm:pt modelId="{47542BE6-5320-416C-8C46-C772516119D0}" type="parTrans" cxnId="{EF980A94-D566-4BF3-BB1C-F88D5FCAA318}">
      <dgm:prSet/>
      <dgm:spPr/>
      <dgm:t>
        <a:bodyPr/>
        <a:lstStyle/>
        <a:p>
          <a:endParaRPr lang="en-AU"/>
        </a:p>
      </dgm:t>
    </dgm:pt>
    <dgm:pt modelId="{C3110F8C-0425-428B-8C12-305B57CE773A}" type="sibTrans" cxnId="{EF980A94-D566-4BF3-BB1C-F88D5FCAA318}">
      <dgm:prSet/>
      <dgm:spPr/>
      <dgm:t>
        <a:bodyPr/>
        <a:lstStyle/>
        <a:p>
          <a:endParaRPr lang="en-AU"/>
        </a:p>
      </dgm:t>
    </dgm:pt>
    <dgm:pt modelId="{96A50C9C-7369-4375-8993-E8DFE4B66E33}" type="pres">
      <dgm:prSet presAssocID="{DE224564-4172-4B5D-8F72-5D2743312CA9}" presName="diagram" presStyleCnt="0">
        <dgm:presLayoutVars>
          <dgm:dir/>
          <dgm:resizeHandles val="exact"/>
        </dgm:presLayoutVars>
      </dgm:prSet>
      <dgm:spPr/>
    </dgm:pt>
    <dgm:pt modelId="{7CEDB187-CC5D-4827-ACA8-73D1156EEF29}" type="pres">
      <dgm:prSet presAssocID="{FBB4359B-C507-42CD-BB0D-1AB76148E098}" presName="node" presStyleLbl="node1" presStyleIdx="0" presStyleCnt="6" custLinFactNeighborX="439" custLinFactNeighborY="2840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B2BC4C8E-3817-4800-8D96-4F3C16DB8253}" type="pres">
      <dgm:prSet presAssocID="{C05173DD-C3D2-408D-B1A0-9EA96ACA2578}" presName="sibTrans" presStyleLbl="sibTrans2D1" presStyleIdx="0" presStyleCnt="5"/>
      <dgm:spPr/>
      <dgm:t>
        <a:bodyPr/>
        <a:lstStyle/>
        <a:p>
          <a:endParaRPr lang="en-AU"/>
        </a:p>
      </dgm:t>
    </dgm:pt>
    <dgm:pt modelId="{9ABE1CCC-4B20-4A7E-A9D0-125293CC602D}" type="pres">
      <dgm:prSet presAssocID="{C05173DD-C3D2-408D-B1A0-9EA96ACA2578}" presName="connectorText" presStyleLbl="sibTrans2D1" presStyleIdx="0" presStyleCnt="5"/>
      <dgm:spPr/>
      <dgm:t>
        <a:bodyPr/>
        <a:lstStyle/>
        <a:p>
          <a:endParaRPr lang="en-AU"/>
        </a:p>
      </dgm:t>
    </dgm:pt>
    <dgm:pt modelId="{ED527536-F027-47C4-8056-167380A63D05}" type="pres">
      <dgm:prSet presAssocID="{2A5FA6EB-A123-4E48-BF23-742420C76F97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C036ACC3-B6DF-4BE7-808F-855CB916C7DA}" type="pres">
      <dgm:prSet presAssocID="{FBB79E43-9941-435F-BD22-6EAD700205CD}" presName="sibTrans" presStyleLbl="sibTrans2D1" presStyleIdx="1" presStyleCnt="5"/>
      <dgm:spPr/>
      <dgm:t>
        <a:bodyPr/>
        <a:lstStyle/>
        <a:p>
          <a:endParaRPr lang="en-AU"/>
        </a:p>
      </dgm:t>
    </dgm:pt>
    <dgm:pt modelId="{ADB37410-FEC4-43E9-AB44-7AA784C758F2}" type="pres">
      <dgm:prSet presAssocID="{FBB79E43-9941-435F-BD22-6EAD700205CD}" presName="connectorText" presStyleLbl="sibTrans2D1" presStyleIdx="1" presStyleCnt="5"/>
      <dgm:spPr/>
      <dgm:t>
        <a:bodyPr/>
        <a:lstStyle/>
        <a:p>
          <a:endParaRPr lang="en-AU"/>
        </a:p>
      </dgm:t>
    </dgm:pt>
    <dgm:pt modelId="{144CF9F8-2C55-4B77-B6DF-4C35DE994AB0}" type="pres">
      <dgm:prSet presAssocID="{73BE5983-E496-4E7D-B485-78FC5873EC94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18DB7EB0-2B8E-4266-9AE1-21645D7EBD4C}" type="pres">
      <dgm:prSet presAssocID="{B8217CDF-5184-4036-AB62-4B7272C03690}" presName="sibTrans" presStyleLbl="sibTrans2D1" presStyleIdx="2" presStyleCnt="5"/>
      <dgm:spPr/>
      <dgm:t>
        <a:bodyPr/>
        <a:lstStyle/>
        <a:p>
          <a:endParaRPr lang="en-AU"/>
        </a:p>
      </dgm:t>
    </dgm:pt>
    <dgm:pt modelId="{9B41A850-2389-4900-AC47-BA72FCA62B2F}" type="pres">
      <dgm:prSet presAssocID="{B8217CDF-5184-4036-AB62-4B7272C03690}" presName="connectorText" presStyleLbl="sibTrans2D1" presStyleIdx="2" presStyleCnt="5"/>
      <dgm:spPr/>
      <dgm:t>
        <a:bodyPr/>
        <a:lstStyle/>
        <a:p>
          <a:endParaRPr lang="en-AU"/>
        </a:p>
      </dgm:t>
    </dgm:pt>
    <dgm:pt modelId="{13686BCD-A09A-4B2D-91D2-CBCB6BE5D89B}" type="pres">
      <dgm:prSet presAssocID="{61D83D6C-6005-4217-ACA9-725DC06A692C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DC5CDF8-2025-438A-9DA7-DA5382BD33A2}" type="pres">
      <dgm:prSet presAssocID="{2D9B6638-7CA2-45F3-8875-AE2B909FBF82}" presName="sibTrans" presStyleLbl="sibTrans2D1" presStyleIdx="3" presStyleCnt="5"/>
      <dgm:spPr/>
      <dgm:t>
        <a:bodyPr/>
        <a:lstStyle/>
        <a:p>
          <a:endParaRPr lang="en-AU"/>
        </a:p>
      </dgm:t>
    </dgm:pt>
    <dgm:pt modelId="{38751EF5-9A57-45ED-BA9B-D11AE52FB8C4}" type="pres">
      <dgm:prSet presAssocID="{2D9B6638-7CA2-45F3-8875-AE2B909FBF82}" presName="connectorText" presStyleLbl="sibTrans2D1" presStyleIdx="3" presStyleCnt="5"/>
      <dgm:spPr/>
      <dgm:t>
        <a:bodyPr/>
        <a:lstStyle/>
        <a:p>
          <a:endParaRPr lang="en-AU"/>
        </a:p>
      </dgm:t>
    </dgm:pt>
    <dgm:pt modelId="{954B19D4-5B57-4262-8C8E-FEE7038E51DB}" type="pres">
      <dgm:prSet presAssocID="{C782BB85-16DA-46F5-88A4-3495E4ED7951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F479B54-8D5C-48EE-8D80-FA6B9084D263}" type="pres">
      <dgm:prSet presAssocID="{B0397725-42A9-4766-8F25-FCDD1C39C7C9}" presName="sibTrans" presStyleLbl="sibTrans2D1" presStyleIdx="4" presStyleCnt="5"/>
      <dgm:spPr/>
      <dgm:t>
        <a:bodyPr/>
        <a:lstStyle/>
        <a:p>
          <a:endParaRPr lang="en-AU"/>
        </a:p>
      </dgm:t>
    </dgm:pt>
    <dgm:pt modelId="{C832D6C1-8A17-4561-855D-05BA320610D5}" type="pres">
      <dgm:prSet presAssocID="{B0397725-42A9-4766-8F25-FCDD1C39C7C9}" presName="connectorText" presStyleLbl="sibTrans2D1" presStyleIdx="4" presStyleCnt="5"/>
      <dgm:spPr/>
      <dgm:t>
        <a:bodyPr/>
        <a:lstStyle/>
        <a:p>
          <a:endParaRPr lang="en-AU"/>
        </a:p>
      </dgm:t>
    </dgm:pt>
    <dgm:pt modelId="{E1EB63AA-F5A9-4BAD-AF5F-9A30274C2D0F}" type="pres">
      <dgm:prSet presAssocID="{3C143553-8EEE-411B-87B8-18400ABA7749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2D07CADD-1DE7-4BB1-BD04-5CABDBD7EAD9}" type="presOf" srcId="{C05173DD-C3D2-408D-B1A0-9EA96ACA2578}" destId="{9ABE1CCC-4B20-4A7E-A9D0-125293CC602D}" srcOrd="1" destOrd="0" presId="urn:microsoft.com/office/officeart/2005/8/layout/process5"/>
    <dgm:cxn modelId="{453B58C4-8C04-4DD5-BE23-708AF27B6AC5}" type="presOf" srcId="{C05173DD-C3D2-408D-B1A0-9EA96ACA2578}" destId="{B2BC4C8E-3817-4800-8D96-4F3C16DB8253}" srcOrd="0" destOrd="0" presId="urn:microsoft.com/office/officeart/2005/8/layout/process5"/>
    <dgm:cxn modelId="{2E396B0F-86B7-48CF-957C-B422BD2E98FB}" type="presOf" srcId="{B8217CDF-5184-4036-AB62-4B7272C03690}" destId="{18DB7EB0-2B8E-4266-9AE1-21645D7EBD4C}" srcOrd="0" destOrd="0" presId="urn:microsoft.com/office/officeart/2005/8/layout/process5"/>
    <dgm:cxn modelId="{DFB67303-5029-46C4-8D36-D38BA244B7DA}" type="presOf" srcId="{FBB79E43-9941-435F-BD22-6EAD700205CD}" destId="{ADB37410-FEC4-43E9-AB44-7AA784C758F2}" srcOrd="1" destOrd="0" presId="urn:microsoft.com/office/officeart/2005/8/layout/process5"/>
    <dgm:cxn modelId="{5B46C77D-AE0C-45A8-9DB0-AB8D9955CAB3}" type="presOf" srcId="{73BE5983-E496-4E7D-B485-78FC5873EC94}" destId="{144CF9F8-2C55-4B77-B6DF-4C35DE994AB0}" srcOrd="0" destOrd="0" presId="urn:microsoft.com/office/officeart/2005/8/layout/process5"/>
    <dgm:cxn modelId="{4FDB707A-D82B-4BE9-B572-6C592925BB6C}" srcId="{DE224564-4172-4B5D-8F72-5D2743312CA9}" destId="{C782BB85-16DA-46F5-88A4-3495E4ED7951}" srcOrd="4" destOrd="0" parTransId="{92989362-35A3-4FE3-839A-FE345CBF806E}" sibTransId="{B0397725-42A9-4766-8F25-FCDD1C39C7C9}"/>
    <dgm:cxn modelId="{2705486D-5D19-4A65-88C5-E19B6E06E868}" type="presOf" srcId="{B0397725-42A9-4766-8F25-FCDD1C39C7C9}" destId="{C832D6C1-8A17-4561-855D-05BA320610D5}" srcOrd="1" destOrd="0" presId="urn:microsoft.com/office/officeart/2005/8/layout/process5"/>
    <dgm:cxn modelId="{9D744D11-1377-44A0-9EFE-6AEE1939C686}" type="presOf" srcId="{2D9B6638-7CA2-45F3-8875-AE2B909FBF82}" destId="{5DC5CDF8-2025-438A-9DA7-DA5382BD33A2}" srcOrd="0" destOrd="0" presId="urn:microsoft.com/office/officeart/2005/8/layout/process5"/>
    <dgm:cxn modelId="{15290852-A55B-4186-8E4F-53A34F22AA46}" type="presOf" srcId="{61D83D6C-6005-4217-ACA9-725DC06A692C}" destId="{13686BCD-A09A-4B2D-91D2-CBCB6BE5D89B}" srcOrd="0" destOrd="0" presId="urn:microsoft.com/office/officeart/2005/8/layout/process5"/>
    <dgm:cxn modelId="{34079ECF-11F4-4FE2-B67C-7726CC7939A0}" type="presOf" srcId="{FBB4359B-C507-42CD-BB0D-1AB76148E098}" destId="{7CEDB187-CC5D-4827-ACA8-73D1156EEF29}" srcOrd="0" destOrd="0" presId="urn:microsoft.com/office/officeart/2005/8/layout/process5"/>
    <dgm:cxn modelId="{06CE3D37-4AC5-4E48-874F-E334D5A912A0}" type="presOf" srcId="{3C143553-8EEE-411B-87B8-18400ABA7749}" destId="{E1EB63AA-F5A9-4BAD-AF5F-9A30274C2D0F}" srcOrd="0" destOrd="0" presId="urn:microsoft.com/office/officeart/2005/8/layout/process5"/>
    <dgm:cxn modelId="{DB89E609-D1EB-4D2E-8033-968288FF1B16}" srcId="{DE224564-4172-4B5D-8F72-5D2743312CA9}" destId="{2A5FA6EB-A123-4E48-BF23-742420C76F97}" srcOrd="1" destOrd="0" parTransId="{89CBFAEC-4392-4590-A068-187680ED8B19}" sibTransId="{FBB79E43-9941-435F-BD22-6EAD700205CD}"/>
    <dgm:cxn modelId="{C86ED0DF-E7CA-471D-B426-B52BA1B10B56}" type="presOf" srcId="{C782BB85-16DA-46F5-88A4-3495E4ED7951}" destId="{954B19D4-5B57-4262-8C8E-FEE7038E51DB}" srcOrd="0" destOrd="0" presId="urn:microsoft.com/office/officeart/2005/8/layout/process5"/>
    <dgm:cxn modelId="{3A462774-C160-4985-BD76-670FFDAE7A27}" type="presOf" srcId="{2D9B6638-7CA2-45F3-8875-AE2B909FBF82}" destId="{38751EF5-9A57-45ED-BA9B-D11AE52FB8C4}" srcOrd="1" destOrd="0" presId="urn:microsoft.com/office/officeart/2005/8/layout/process5"/>
    <dgm:cxn modelId="{EF980A94-D566-4BF3-BB1C-F88D5FCAA318}" srcId="{DE224564-4172-4B5D-8F72-5D2743312CA9}" destId="{3C143553-8EEE-411B-87B8-18400ABA7749}" srcOrd="5" destOrd="0" parTransId="{47542BE6-5320-416C-8C46-C772516119D0}" sibTransId="{C3110F8C-0425-428B-8C12-305B57CE773A}"/>
    <dgm:cxn modelId="{3734552C-E585-45A8-861F-6D59F1A3C70F}" type="presOf" srcId="{FBB79E43-9941-435F-BD22-6EAD700205CD}" destId="{C036ACC3-B6DF-4BE7-808F-855CB916C7DA}" srcOrd="0" destOrd="0" presId="urn:microsoft.com/office/officeart/2005/8/layout/process5"/>
    <dgm:cxn modelId="{0868D368-2499-4B26-A38B-E0AB18F2971E}" srcId="{DE224564-4172-4B5D-8F72-5D2743312CA9}" destId="{73BE5983-E496-4E7D-B485-78FC5873EC94}" srcOrd="2" destOrd="0" parTransId="{87E59D45-DFDE-4644-9565-F665C24116CD}" sibTransId="{B8217CDF-5184-4036-AB62-4B7272C03690}"/>
    <dgm:cxn modelId="{3F677260-D197-439E-951E-76C2548FB4F9}" type="presOf" srcId="{B0397725-42A9-4766-8F25-FCDD1C39C7C9}" destId="{2F479B54-8D5C-48EE-8D80-FA6B9084D263}" srcOrd="0" destOrd="0" presId="urn:microsoft.com/office/officeart/2005/8/layout/process5"/>
    <dgm:cxn modelId="{297AD078-0D57-4F48-9F5D-D983E4630D0A}" srcId="{DE224564-4172-4B5D-8F72-5D2743312CA9}" destId="{FBB4359B-C507-42CD-BB0D-1AB76148E098}" srcOrd="0" destOrd="0" parTransId="{35539E29-610B-4516-9CFF-D124E8DA5627}" sibTransId="{C05173DD-C3D2-408D-B1A0-9EA96ACA2578}"/>
    <dgm:cxn modelId="{FBBFAFD3-6C85-49E3-8F95-570551C37B67}" type="presOf" srcId="{2A5FA6EB-A123-4E48-BF23-742420C76F97}" destId="{ED527536-F027-47C4-8056-167380A63D05}" srcOrd="0" destOrd="0" presId="urn:microsoft.com/office/officeart/2005/8/layout/process5"/>
    <dgm:cxn modelId="{44665D3B-DA21-4BB8-85DC-F00C79D5489B}" type="presOf" srcId="{DE224564-4172-4B5D-8F72-5D2743312CA9}" destId="{96A50C9C-7369-4375-8993-E8DFE4B66E33}" srcOrd="0" destOrd="0" presId="urn:microsoft.com/office/officeart/2005/8/layout/process5"/>
    <dgm:cxn modelId="{3CD14EB7-E8FE-4AEF-8D62-D8DA1B40B816}" srcId="{DE224564-4172-4B5D-8F72-5D2743312CA9}" destId="{61D83D6C-6005-4217-ACA9-725DC06A692C}" srcOrd="3" destOrd="0" parTransId="{D0F43CD0-01C4-4601-AF4C-057D3CA64210}" sibTransId="{2D9B6638-7CA2-45F3-8875-AE2B909FBF82}"/>
    <dgm:cxn modelId="{6D5CEBC6-CBCD-4D3E-9584-E523FB37B488}" type="presOf" srcId="{B8217CDF-5184-4036-AB62-4B7272C03690}" destId="{9B41A850-2389-4900-AC47-BA72FCA62B2F}" srcOrd="1" destOrd="0" presId="urn:microsoft.com/office/officeart/2005/8/layout/process5"/>
    <dgm:cxn modelId="{C6FC1F42-601D-4A8E-975A-B7D8B172E7CB}" type="presParOf" srcId="{96A50C9C-7369-4375-8993-E8DFE4B66E33}" destId="{7CEDB187-CC5D-4827-ACA8-73D1156EEF29}" srcOrd="0" destOrd="0" presId="urn:microsoft.com/office/officeart/2005/8/layout/process5"/>
    <dgm:cxn modelId="{C93DE954-5FA8-4CD8-AAEA-DD090855A968}" type="presParOf" srcId="{96A50C9C-7369-4375-8993-E8DFE4B66E33}" destId="{B2BC4C8E-3817-4800-8D96-4F3C16DB8253}" srcOrd="1" destOrd="0" presId="urn:microsoft.com/office/officeart/2005/8/layout/process5"/>
    <dgm:cxn modelId="{106695D0-4DAF-4D40-A68A-76AA2C23D715}" type="presParOf" srcId="{B2BC4C8E-3817-4800-8D96-4F3C16DB8253}" destId="{9ABE1CCC-4B20-4A7E-A9D0-125293CC602D}" srcOrd="0" destOrd="0" presId="urn:microsoft.com/office/officeart/2005/8/layout/process5"/>
    <dgm:cxn modelId="{90390A44-D505-4251-813A-050E55B143AA}" type="presParOf" srcId="{96A50C9C-7369-4375-8993-E8DFE4B66E33}" destId="{ED527536-F027-47C4-8056-167380A63D05}" srcOrd="2" destOrd="0" presId="urn:microsoft.com/office/officeart/2005/8/layout/process5"/>
    <dgm:cxn modelId="{682A0DA0-5CED-4923-8534-F332894BE03C}" type="presParOf" srcId="{96A50C9C-7369-4375-8993-E8DFE4B66E33}" destId="{C036ACC3-B6DF-4BE7-808F-855CB916C7DA}" srcOrd="3" destOrd="0" presId="urn:microsoft.com/office/officeart/2005/8/layout/process5"/>
    <dgm:cxn modelId="{8543D1BD-12E4-46BB-99A7-C39F8CA9CC5B}" type="presParOf" srcId="{C036ACC3-B6DF-4BE7-808F-855CB916C7DA}" destId="{ADB37410-FEC4-43E9-AB44-7AA784C758F2}" srcOrd="0" destOrd="0" presId="urn:microsoft.com/office/officeart/2005/8/layout/process5"/>
    <dgm:cxn modelId="{678977CC-8B19-4401-A668-B8EC0970BB31}" type="presParOf" srcId="{96A50C9C-7369-4375-8993-E8DFE4B66E33}" destId="{144CF9F8-2C55-4B77-B6DF-4C35DE994AB0}" srcOrd="4" destOrd="0" presId="urn:microsoft.com/office/officeart/2005/8/layout/process5"/>
    <dgm:cxn modelId="{155589BF-04AD-4076-BC02-C512BF8B962C}" type="presParOf" srcId="{96A50C9C-7369-4375-8993-E8DFE4B66E33}" destId="{18DB7EB0-2B8E-4266-9AE1-21645D7EBD4C}" srcOrd="5" destOrd="0" presId="urn:microsoft.com/office/officeart/2005/8/layout/process5"/>
    <dgm:cxn modelId="{CA23B090-D563-486A-8565-2CE72DC551B4}" type="presParOf" srcId="{18DB7EB0-2B8E-4266-9AE1-21645D7EBD4C}" destId="{9B41A850-2389-4900-AC47-BA72FCA62B2F}" srcOrd="0" destOrd="0" presId="urn:microsoft.com/office/officeart/2005/8/layout/process5"/>
    <dgm:cxn modelId="{4C0EA4C0-6545-417A-8A0F-A269DE3F8785}" type="presParOf" srcId="{96A50C9C-7369-4375-8993-E8DFE4B66E33}" destId="{13686BCD-A09A-4B2D-91D2-CBCB6BE5D89B}" srcOrd="6" destOrd="0" presId="urn:microsoft.com/office/officeart/2005/8/layout/process5"/>
    <dgm:cxn modelId="{D26FC4F0-E937-4229-98D5-2A873844CBDA}" type="presParOf" srcId="{96A50C9C-7369-4375-8993-E8DFE4B66E33}" destId="{5DC5CDF8-2025-438A-9DA7-DA5382BD33A2}" srcOrd="7" destOrd="0" presId="urn:microsoft.com/office/officeart/2005/8/layout/process5"/>
    <dgm:cxn modelId="{F4CE4F5D-E5E8-4F62-A50C-12D22DA4CB34}" type="presParOf" srcId="{5DC5CDF8-2025-438A-9DA7-DA5382BD33A2}" destId="{38751EF5-9A57-45ED-BA9B-D11AE52FB8C4}" srcOrd="0" destOrd="0" presId="urn:microsoft.com/office/officeart/2005/8/layout/process5"/>
    <dgm:cxn modelId="{EB01C68E-0F5D-4C7D-A7C0-A05B7C5CB471}" type="presParOf" srcId="{96A50C9C-7369-4375-8993-E8DFE4B66E33}" destId="{954B19D4-5B57-4262-8C8E-FEE7038E51DB}" srcOrd="8" destOrd="0" presId="urn:microsoft.com/office/officeart/2005/8/layout/process5"/>
    <dgm:cxn modelId="{29C8342B-0656-48B4-8A48-844A789F26E3}" type="presParOf" srcId="{96A50C9C-7369-4375-8993-E8DFE4B66E33}" destId="{2F479B54-8D5C-48EE-8D80-FA6B9084D263}" srcOrd="9" destOrd="0" presId="urn:microsoft.com/office/officeart/2005/8/layout/process5"/>
    <dgm:cxn modelId="{58D9775C-9E6B-4944-B168-48E4B6862E7B}" type="presParOf" srcId="{2F479B54-8D5C-48EE-8D80-FA6B9084D263}" destId="{C832D6C1-8A17-4561-855D-05BA320610D5}" srcOrd="0" destOrd="0" presId="urn:microsoft.com/office/officeart/2005/8/layout/process5"/>
    <dgm:cxn modelId="{3C0ADF1D-BCA4-4479-96B1-F03234B90533}" type="presParOf" srcId="{96A50C9C-7369-4375-8993-E8DFE4B66E33}" destId="{E1EB63AA-F5A9-4BAD-AF5F-9A30274C2D0F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59F370C-0908-435B-B883-BAB9C040EB83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0678D3FF-1DBB-415F-98FF-FE42BCBBADA4}">
      <dgm:prSet phldrT="[Text]"/>
      <dgm:spPr/>
      <dgm:t>
        <a:bodyPr/>
        <a:lstStyle/>
        <a:p>
          <a:r>
            <a:rPr lang="en-AU" dirty="0" smtClean="0"/>
            <a:t>Advantages</a:t>
          </a:r>
          <a:endParaRPr lang="en-AU" dirty="0"/>
        </a:p>
      </dgm:t>
    </dgm:pt>
    <dgm:pt modelId="{D738D23C-B162-481C-A5A0-50695B1F88AE}" type="parTrans" cxnId="{B9FCB197-8D15-4547-B769-4AD484355D3F}">
      <dgm:prSet/>
      <dgm:spPr/>
      <dgm:t>
        <a:bodyPr/>
        <a:lstStyle/>
        <a:p>
          <a:endParaRPr lang="en-AU"/>
        </a:p>
      </dgm:t>
    </dgm:pt>
    <dgm:pt modelId="{88130BAE-E589-40D1-A944-75E5C741303E}" type="sibTrans" cxnId="{B9FCB197-8D15-4547-B769-4AD484355D3F}">
      <dgm:prSet/>
      <dgm:spPr/>
      <dgm:t>
        <a:bodyPr/>
        <a:lstStyle/>
        <a:p>
          <a:endParaRPr lang="en-AU"/>
        </a:p>
      </dgm:t>
    </dgm:pt>
    <dgm:pt modelId="{C06ED7B8-92CA-48AF-B5C4-0B71732DC277}">
      <dgm:prSet phldrT="[Text]"/>
      <dgm:spPr/>
      <dgm:t>
        <a:bodyPr/>
        <a:lstStyle/>
        <a:p>
          <a:r>
            <a:rPr lang="en-AU" dirty="0" smtClean="0"/>
            <a:t>Easy to implement</a:t>
          </a:r>
          <a:endParaRPr lang="en-AU" dirty="0"/>
        </a:p>
      </dgm:t>
    </dgm:pt>
    <dgm:pt modelId="{C81E9A4C-5471-493C-827A-5D7F55C6B54C}" type="parTrans" cxnId="{48E82073-D093-4E11-8D5E-9714BDDC7498}">
      <dgm:prSet/>
      <dgm:spPr/>
      <dgm:t>
        <a:bodyPr/>
        <a:lstStyle/>
        <a:p>
          <a:endParaRPr lang="en-AU"/>
        </a:p>
      </dgm:t>
    </dgm:pt>
    <dgm:pt modelId="{0D0F92F3-59DE-4028-BCCE-E72DE7BE35ED}" type="sibTrans" cxnId="{48E82073-D093-4E11-8D5E-9714BDDC7498}">
      <dgm:prSet/>
      <dgm:spPr/>
      <dgm:t>
        <a:bodyPr/>
        <a:lstStyle/>
        <a:p>
          <a:endParaRPr lang="en-AU"/>
        </a:p>
      </dgm:t>
    </dgm:pt>
    <dgm:pt modelId="{493099CB-EEC2-4383-8411-CE0CE607C5D3}">
      <dgm:prSet phldrT="[Text]"/>
      <dgm:spPr/>
      <dgm:t>
        <a:bodyPr/>
        <a:lstStyle/>
        <a:p>
          <a:r>
            <a:rPr lang="en-AU" dirty="0" smtClean="0"/>
            <a:t>Disadvantages</a:t>
          </a:r>
          <a:endParaRPr lang="en-AU" dirty="0"/>
        </a:p>
      </dgm:t>
    </dgm:pt>
    <dgm:pt modelId="{5B5820AA-A104-46C0-843D-7541A6A6E20D}" type="parTrans" cxnId="{1FC4966D-71CF-472C-BB66-A35DE596C344}">
      <dgm:prSet/>
      <dgm:spPr/>
      <dgm:t>
        <a:bodyPr/>
        <a:lstStyle/>
        <a:p>
          <a:endParaRPr lang="en-AU"/>
        </a:p>
      </dgm:t>
    </dgm:pt>
    <dgm:pt modelId="{B26AD28E-ECAB-4057-A430-767EE049D788}" type="sibTrans" cxnId="{1FC4966D-71CF-472C-BB66-A35DE596C344}">
      <dgm:prSet/>
      <dgm:spPr/>
      <dgm:t>
        <a:bodyPr/>
        <a:lstStyle/>
        <a:p>
          <a:endParaRPr lang="en-AU"/>
        </a:p>
      </dgm:t>
    </dgm:pt>
    <dgm:pt modelId="{A863BA0F-2AF3-4898-8033-E2C554D469BE}">
      <dgm:prSet phldrT="[Text]"/>
      <dgm:spPr/>
      <dgm:t>
        <a:bodyPr/>
        <a:lstStyle/>
        <a:p>
          <a:r>
            <a:rPr lang="en-AU" dirty="0" smtClean="0"/>
            <a:t>Choice of centres requires judgement and is subjective   </a:t>
          </a:r>
          <a:endParaRPr lang="en-AU" dirty="0"/>
        </a:p>
      </dgm:t>
    </dgm:pt>
    <dgm:pt modelId="{D28A36B1-F9FD-417F-AAA1-2F0B820486C6}" type="parTrans" cxnId="{F0BB74F3-1D99-4426-8D60-FEADF2E7EF80}">
      <dgm:prSet/>
      <dgm:spPr/>
      <dgm:t>
        <a:bodyPr/>
        <a:lstStyle/>
        <a:p>
          <a:endParaRPr lang="en-AU"/>
        </a:p>
      </dgm:t>
    </dgm:pt>
    <dgm:pt modelId="{5B306D7D-7003-4CFF-A703-BC1365C81854}" type="sibTrans" cxnId="{F0BB74F3-1D99-4426-8D60-FEADF2E7EF80}">
      <dgm:prSet/>
      <dgm:spPr/>
      <dgm:t>
        <a:bodyPr/>
        <a:lstStyle/>
        <a:p>
          <a:endParaRPr lang="en-AU"/>
        </a:p>
      </dgm:t>
    </dgm:pt>
    <dgm:pt modelId="{F18B3811-CA67-43EC-8C1F-47BA7C1C979E}">
      <dgm:prSet/>
      <dgm:spPr/>
      <dgm:t>
        <a:bodyPr/>
        <a:lstStyle/>
        <a:p>
          <a:r>
            <a:rPr lang="en-AU" dirty="0" smtClean="0"/>
            <a:t>Example Uses</a:t>
          </a:r>
          <a:endParaRPr lang="en-AU" dirty="0"/>
        </a:p>
      </dgm:t>
    </dgm:pt>
    <dgm:pt modelId="{176AFA49-DF87-4847-9AB9-0E5CB47A81B7}" type="parTrans" cxnId="{3628CB97-3DFD-4C12-863C-81B0A32149CE}">
      <dgm:prSet/>
      <dgm:spPr/>
      <dgm:t>
        <a:bodyPr/>
        <a:lstStyle/>
        <a:p>
          <a:endParaRPr lang="en-AU"/>
        </a:p>
      </dgm:t>
    </dgm:pt>
    <dgm:pt modelId="{621CD469-D35F-48DD-864B-3ADC5B3F76BA}" type="sibTrans" cxnId="{3628CB97-3DFD-4C12-863C-81B0A32149CE}">
      <dgm:prSet/>
      <dgm:spPr/>
      <dgm:t>
        <a:bodyPr/>
        <a:lstStyle/>
        <a:p>
          <a:endParaRPr lang="en-AU"/>
        </a:p>
      </dgm:t>
    </dgm:pt>
    <dgm:pt modelId="{3CABF49B-D637-42E2-8C16-3D7311810211}">
      <dgm:prSet/>
      <dgm:spPr/>
      <dgm:t>
        <a:bodyPr/>
        <a:lstStyle/>
        <a:p>
          <a:r>
            <a:rPr lang="en-AU" dirty="0" smtClean="0"/>
            <a:t>Customer Segmentation – Targeted marketing</a:t>
          </a:r>
          <a:endParaRPr lang="en-AU" dirty="0"/>
        </a:p>
      </dgm:t>
    </dgm:pt>
    <dgm:pt modelId="{5596467D-8B8E-4D51-91A5-34D48877BBBF}" type="parTrans" cxnId="{1F421502-599E-40C9-8EED-423988D57D4B}">
      <dgm:prSet/>
      <dgm:spPr/>
      <dgm:t>
        <a:bodyPr/>
        <a:lstStyle/>
        <a:p>
          <a:endParaRPr lang="en-AU"/>
        </a:p>
      </dgm:t>
    </dgm:pt>
    <dgm:pt modelId="{71B27828-53D5-43F1-86D7-EF8C6F224290}" type="sibTrans" cxnId="{1F421502-599E-40C9-8EED-423988D57D4B}">
      <dgm:prSet/>
      <dgm:spPr/>
      <dgm:t>
        <a:bodyPr/>
        <a:lstStyle/>
        <a:p>
          <a:endParaRPr lang="en-AU"/>
        </a:p>
      </dgm:t>
    </dgm:pt>
    <dgm:pt modelId="{08E3DEC0-B9AC-411D-96F0-7D079DE50731}">
      <dgm:prSet phldrT="[Text]"/>
      <dgm:spPr/>
      <dgm:t>
        <a:bodyPr/>
        <a:lstStyle/>
        <a:p>
          <a:r>
            <a:rPr lang="en-AU" dirty="0" smtClean="0"/>
            <a:t>Initial seeds has a strong impact on final results</a:t>
          </a:r>
          <a:endParaRPr lang="en-AU" dirty="0"/>
        </a:p>
      </dgm:t>
    </dgm:pt>
    <dgm:pt modelId="{27F38738-EE87-44D6-92AD-A1B510904F2D}" type="parTrans" cxnId="{C7D58E1A-6579-4955-9F0C-C77DCEA235C4}">
      <dgm:prSet/>
      <dgm:spPr/>
      <dgm:t>
        <a:bodyPr/>
        <a:lstStyle/>
        <a:p>
          <a:endParaRPr lang="en-AU"/>
        </a:p>
      </dgm:t>
    </dgm:pt>
    <dgm:pt modelId="{12BA3063-65FB-4045-BED5-6D331458E7F4}" type="sibTrans" cxnId="{C7D58E1A-6579-4955-9F0C-C77DCEA235C4}">
      <dgm:prSet/>
      <dgm:spPr/>
      <dgm:t>
        <a:bodyPr/>
        <a:lstStyle/>
        <a:p>
          <a:endParaRPr lang="en-AU"/>
        </a:p>
      </dgm:t>
    </dgm:pt>
    <dgm:pt modelId="{0D1EEDE0-AB2A-472A-9DDE-71C953350CDB}">
      <dgm:prSet phldrT="[Text]"/>
      <dgm:spPr/>
      <dgm:t>
        <a:bodyPr/>
        <a:lstStyle/>
        <a:p>
          <a:r>
            <a:rPr lang="en-AU" dirty="0" smtClean="0"/>
            <a:t>Sensitive to scale: Rescaling your dataset (normalisation) can change results  </a:t>
          </a:r>
          <a:endParaRPr lang="en-AU" dirty="0"/>
        </a:p>
      </dgm:t>
    </dgm:pt>
    <dgm:pt modelId="{301A0019-A581-4BC2-8DD3-82C5226BC08F}" type="parTrans" cxnId="{176CC914-9E0D-4949-85B0-0F370BA20F0E}">
      <dgm:prSet/>
      <dgm:spPr/>
      <dgm:t>
        <a:bodyPr/>
        <a:lstStyle/>
        <a:p>
          <a:endParaRPr lang="en-AU"/>
        </a:p>
      </dgm:t>
    </dgm:pt>
    <dgm:pt modelId="{075C6055-CCB2-4CDF-B750-7BB90FC9F66D}" type="sibTrans" cxnId="{176CC914-9E0D-4949-85B0-0F370BA20F0E}">
      <dgm:prSet/>
      <dgm:spPr/>
      <dgm:t>
        <a:bodyPr/>
        <a:lstStyle/>
        <a:p>
          <a:endParaRPr lang="en-AU"/>
        </a:p>
      </dgm:t>
    </dgm:pt>
    <dgm:pt modelId="{4017FFDD-9994-4AC0-81FA-4B79446ABDEB}">
      <dgm:prSet/>
      <dgm:spPr/>
      <dgm:t>
        <a:bodyPr/>
        <a:lstStyle/>
        <a:p>
          <a:r>
            <a:rPr lang="en-AU" dirty="0" smtClean="0"/>
            <a:t>Insurance Fraud Detection – Using past data on fraudulent claims, it’s possible to isolate potential new fraudulent claims based on proximity to clusters with fraudulent patterns  </a:t>
          </a:r>
          <a:endParaRPr lang="en-AU" dirty="0"/>
        </a:p>
      </dgm:t>
    </dgm:pt>
    <dgm:pt modelId="{896BDB73-9659-4A77-97D6-E123F1466D3C}" type="parTrans" cxnId="{AEE0CEFF-3AC7-4BA4-9D28-835FA6BCF898}">
      <dgm:prSet/>
      <dgm:spPr/>
      <dgm:t>
        <a:bodyPr/>
        <a:lstStyle/>
        <a:p>
          <a:endParaRPr lang="en-AU"/>
        </a:p>
      </dgm:t>
    </dgm:pt>
    <dgm:pt modelId="{A4B3E597-A121-4C01-99D9-80C9F5AD9C6D}" type="sibTrans" cxnId="{AEE0CEFF-3AC7-4BA4-9D28-835FA6BCF898}">
      <dgm:prSet/>
      <dgm:spPr/>
      <dgm:t>
        <a:bodyPr/>
        <a:lstStyle/>
        <a:p>
          <a:endParaRPr lang="en-AU"/>
        </a:p>
      </dgm:t>
    </dgm:pt>
    <dgm:pt modelId="{EE15409F-0EED-47FE-8219-05FC2483E8F8}" type="pres">
      <dgm:prSet presAssocID="{859F370C-0908-435B-B883-BAB9C040EB8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A5A07B6A-691F-4FD3-B399-8B875DC9076A}" type="pres">
      <dgm:prSet presAssocID="{0678D3FF-1DBB-415F-98FF-FE42BCBBADA4}" presName="linNode" presStyleCnt="0"/>
      <dgm:spPr/>
    </dgm:pt>
    <dgm:pt modelId="{B35F1A05-A73B-41D0-8B52-0994922D1397}" type="pres">
      <dgm:prSet presAssocID="{0678D3FF-1DBB-415F-98FF-FE42BCBBADA4}" presName="parTx" presStyleLbl="revTx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C2C1E56-7FEB-4887-8583-4FA022959EDE}" type="pres">
      <dgm:prSet presAssocID="{0678D3FF-1DBB-415F-98FF-FE42BCBBADA4}" presName="bracket" presStyleLbl="parChTrans1D1" presStyleIdx="0" presStyleCnt="3"/>
      <dgm:spPr/>
    </dgm:pt>
    <dgm:pt modelId="{3A1D8F1C-7185-4CD3-B8DA-B786C5516023}" type="pres">
      <dgm:prSet presAssocID="{0678D3FF-1DBB-415F-98FF-FE42BCBBADA4}" presName="spH" presStyleCnt="0"/>
      <dgm:spPr/>
    </dgm:pt>
    <dgm:pt modelId="{0D1399AC-0A7D-4569-B4BF-6FFD74727507}" type="pres">
      <dgm:prSet presAssocID="{0678D3FF-1DBB-415F-98FF-FE42BCBBADA4}" presName="des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F4C2B989-D290-4743-B01E-9AE62FE457DF}" type="pres">
      <dgm:prSet presAssocID="{88130BAE-E589-40D1-A944-75E5C741303E}" presName="spV" presStyleCnt="0"/>
      <dgm:spPr/>
    </dgm:pt>
    <dgm:pt modelId="{0324488E-3EF2-4609-B4A4-E69E58AF387F}" type="pres">
      <dgm:prSet presAssocID="{493099CB-EEC2-4383-8411-CE0CE607C5D3}" presName="linNode" presStyleCnt="0"/>
      <dgm:spPr/>
    </dgm:pt>
    <dgm:pt modelId="{CAED93E1-6A41-4EE9-878C-73A790C410D8}" type="pres">
      <dgm:prSet presAssocID="{493099CB-EEC2-4383-8411-CE0CE607C5D3}" presName="parTx" presStyleLbl="revTx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D4618BBA-59DD-41CA-958F-93A73209EB9F}" type="pres">
      <dgm:prSet presAssocID="{493099CB-EEC2-4383-8411-CE0CE607C5D3}" presName="bracket" presStyleLbl="parChTrans1D1" presStyleIdx="1" presStyleCnt="3"/>
      <dgm:spPr/>
    </dgm:pt>
    <dgm:pt modelId="{8E09A90F-C6D3-4C47-A939-912A81596581}" type="pres">
      <dgm:prSet presAssocID="{493099CB-EEC2-4383-8411-CE0CE607C5D3}" presName="spH" presStyleCnt="0"/>
      <dgm:spPr/>
    </dgm:pt>
    <dgm:pt modelId="{B99110CF-45CD-4456-9B43-506DB508306B}" type="pres">
      <dgm:prSet presAssocID="{493099CB-EEC2-4383-8411-CE0CE607C5D3}" presName="des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892F02B-0B44-4293-A232-6B6F1010CF03}" type="pres">
      <dgm:prSet presAssocID="{B26AD28E-ECAB-4057-A430-767EE049D788}" presName="spV" presStyleCnt="0"/>
      <dgm:spPr/>
    </dgm:pt>
    <dgm:pt modelId="{148216CA-FA9C-41AB-9762-3AFCBB8C9ED8}" type="pres">
      <dgm:prSet presAssocID="{F18B3811-CA67-43EC-8C1F-47BA7C1C979E}" presName="linNode" presStyleCnt="0"/>
      <dgm:spPr/>
    </dgm:pt>
    <dgm:pt modelId="{7C2CCC9E-C719-4F76-86CC-BA7729E076F9}" type="pres">
      <dgm:prSet presAssocID="{F18B3811-CA67-43EC-8C1F-47BA7C1C979E}" presName="parTx" presStyleLbl="revTx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71A6351-3D31-4192-ACC3-C0801ACA97FC}" type="pres">
      <dgm:prSet presAssocID="{F18B3811-CA67-43EC-8C1F-47BA7C1C979E}" presName="bracket" presStyleLbl="parChTrans1D1" presStyleIdx="2" presStyleCnt="3"/>
      <dgm:spPr/>
    </dgm:pt>
    <dgm:pt modelId="{6F8C5C79-F9E3-47DA-850C-C47B624E8E9E}" type="pres">
      <dgm:prSet presAssocID="{F18B3811-CA67-43EC-8C1F-47BA7C1C979E}" presName="spH" presStyleCnt="0"/>
      <dgm:spPr/>
    </dgm:pt>
    <dgm:pt modelId="{16CC378C-D0B0-432D-8095-F6D0C2805133}" type="pres">
      <dgm:prSet presAssocID="{F18B3811-CA67-43EC-8C1F-47BA7C1C979E}" presName="des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F0BB74F3-1D99-4426-8D60-FEADF2E7EF80}" srcId="{493099CB-EEC2-4383-8411-CE0CE607C5D3}" destId="{A863BA0F-2AF3-4898-8033-E2C554D469BE}" srcOrd="0" destOrd="0" parTransId="{D28A36B1-F9FD-417F-AAA1-2F0B820486C6}" sibTransId="{5B306D7D-7003-4CFF-A703-BC1365C81854}"/>
    <dgm:cxn modelId="{1FC4966D-71CF-472C-BB66-A35DE596C344}" srcId="{859F370C-0908-435B-B883-BAB9C040EB83}" destId="{493099CB-EEC2-4383-8411-CE0CE607C5D3}" srcOrd="1" destOrd="0" parTransId="{5B5820AA-A104-46C0-843D-7541A6A6E20D}" sibTransId="{B26AD28E-ECAB-4057-A430-767EE049D788}"/>
    <dgm:cxn modelId="{A2582CB4-1951-460B-B055-ADE20FB28B74}" type="presOf" srcId="{08E3DEC0-B9AC-411D-96F0-7D079DE50731}" destId="{B99110CF-45CD-4456-9B43-506DB508306B}" srcOrd="0" destOrd="1" presId="urn:diagrams.loki3.com/BracketList"/>
    <dgm:cxn modelId="{AF4C3F72-1AD1-48B0-BCC4-3A7EA6CC0774}" type="presOf" srcId="{F18B3811-CA67-43EC-8C1F-47BA7C1C979E}" destId="{7C2CCC9E-C719-4F76-86CC-BA7729E076F9}" srcOrd="0" destOrd="0" presId="urn:diagrams.loki3.com/BracketList"/>
    <dgm:cxn modelId="{B9FCB197-8D15-4547-B769-4AD484355D3F}" srcId="{859F370C-0908-435B-B883-BAB9C040EB83}" destId="{0678D3FF-1DBB-415F-98FF-FE42BCBBADA4}" srcOrd="0" destOrd="0" parTransId="{D738D23C-B162-481C-A5A0-50695B1F88AE}" sibTransId="{88130BAE-E589-40D1-A944-75E5C741303E}"/>
    <dgm:cxn modelId="{48E82073-D093-4E11-8D5E-9714BDDC7498}" srcId="{0678D3FF-1DBB-415F-98FF-FE42BCBBADA4}" destId="{C06ED7B8-92CA-48AF-B5C4-0B71732DC277}" srcOrd="0" destOrd="0" parTransId="{C81E9A4C-5471-493C-827A-5D7F55C6B54C}" sibTransId="{0D0F92F3-59DE-4028-BCCE-E72DE7BE35ED}"/>
    <dgm:cxn modelId="{1F421502-599E-40C9-8EED-423988D57D4B}" srcId="{F18B3811-CA67-43EC-8C1F-47BA7C1C979E}" destId="{3CABF49B-D637-42E2-8C16-3D7311810211}" srcOrd="0" destOrd="0" parTransId="{5596467D-8B8E-4D51-91A5-34D48877BBBF}" sibTransId="{71B27828-53D5-43F1-86D7-EF8C6F224290}"/>
    <dgm:cxn modelId="{F34533F2-22C3-40C3-B8E6-B7FB942EA94B}" type="presOf" srcId="{0678D3FF-1DBB-415F-98FF-FE42BCBBADA4}" destId="{B35F1A05-A73B-41D0-8B52-0994922D1397}" srcOrd="0" destOrd="0" presId="urn:diagrams.loki3.com/BracketList"/>
    <dgm:cxn modelId="{10D262C0-DB73-49BE-B587-2D718696C0C2}" type="presOf" srcId="{0D1EEDE0-AB2A-472A-9DDE-71C953350CDB}" destId="{B99110CF-45CD-4456-9B43-506DB508306B}" srcOrd="0" destOrd="2" presId="urn:diagrams.loki3.com/BracketList"/>
    <dgm:cxn modelId="{AB9D49B5-2EA8-441C-BE39-65095053FE0D}" type="presOf" srcId="{C06ED7B8-92CA-48AF-B5C4-0B71732DC277}" destId="{0D1399AC-0A7D-4569-B4BF-6FFD74727507}" srcOrd="0" destOrd="0" presId="urn:diagrams.loki3.com/BracketList"/>
    <dgm:cxn modelId="{126DF711-D801-444E-9947-0CFCCB475BED}" type="presOf" srcId="{493099CB-EEC2-4383-8411-CE0CE607C5D3}" destId="{CAED93E1-6A41-4EE9-878C-73A790C410D8}" srcOrd="0" destOrd="0" presId="urn:diagrams.loki3.com/BracketList"/>
    <dgm:cxn modelId="{613220F2-3ECD-43F0-BE3D-350899CD6047}" type="presOf" srcId="{859F370C-0908-435B-B883-BAB9C040EB83}" destId="{EE15409F-0EED-47FE-8219-05FC2483E8F8}" srcOrd="0" destOrd="0" presId="urn:diagrams.loki3.com/BracketList"/>
    <dgm:cxn modelId="{3628CB97-3DFD-4C12-863C-81B0A32149CE}" srcId="{859F370C-0908-435B-B883-BAB9C040EB83}" destId="{F18B3811-CA67-43EC-8C1F-47BA7C1C979E}" srcOrd="2" destOrd="0" parTransId="{176AFA49-DF87-4847-9AB9-0E5CB47A81B7}" sibTransId="{621CD469-D35F-48DD-864B-3ADC5B3F76BA}"/>
    <dgm:cxn modelId="{A5EBC19A-F8FF-4865-BA6C-5928160625C7}" type="presOf" srcId="{3CABF49B-D637-42E2-8C16-3D7311810211}" destId="{16CC378C-D0B0-432D-8095-F6D0C2805133}" srcOrd="0" destOrd="0" presId="urn:diagrams.loki3.com/BracketList"/>
    <dgm:cxn modelId="{C7D58E1A-6579-4955-9F0C-C77DCEA235C4}" srcId="{493099CB-EEC2-4383-8411-CE0CE607C5D3}" destId="{08E3DEC0-B9AC-411D-96F0-7D079DE50731}" srcOrd="1" destOrd="0" parTransId="{27F38738-EE87-44D6-92AD-A1B510904F2D}" sibTransId="{12BA3063-65FB-4045-BED5-6D331458E7F4}"/>
    <dgm:cxn modelId="{AEE0CEFF-3AC7-4BA4-9D28-835FA6BCF898}" srcId="{F18B3811-CA67-43EC-8C1F-47BA7C1C979E}" destId="{4017FFDD-9994-4AC0-81FA-4B79446ABDEB}" srcOrd="1" destOrd="0" parTransId="{896BDB73-9659-4A77-97D6-E123F1466D3C}" sibTransId="{A4B3E597-A121-4C01-99D9-80C9F5AD9C6D}"/>
    <dgm:cxn modelId="{176CC914-9E0D-4949-85B0-0F370BA20F0E}" srcId="{493099CB-EEC2-4383-8411-CE0CE607C5D3}" destId="{0D1EEDE0-AB2A-472A-9DDE-71C953350CDB}" srcOrd="2" destOrd="0" parTransId="{301A0019-A581-4BC2-8DD3-82C5226BC08F}" sibTransId="{075C6055-CCB2-4CDF-B750-7BB90FC9F66D}"/>
    <dgm:cxn modelId="{15175342-D9A2-4646-8A26-1E39F2C74950}" type="presOf" srcId="{4017FFDD-9994-4AC0-81FA-4B79446ABDEB}" destId="{16CC378C-D0B0-432D-8095-F6D0C2805133}" srcOrd="0" destOrd="1" presId="urn:diagrams.loki3.com/BracketList"/>
    <dgm:cxn modelId="{ABC2E337-845B-481B-928E-022FC01BF8D7}" type="presOf" srcId="{A863BA0F-2AF3-4898-8033-E2C554D469BE}" destId="{B99110CF-45CD-4456-9B43-506DB508306B}" srcOrd="0" destOrd="0" presId="urn:diagrams.loki3.com/BracketList"/>
    <dgm:cxn modelId="{C36F4179-6C85-441A-A8B1-9A511DD98C3D}" type="presParOf" srcId="{EE15409F-0EED-47FE-8219-05FC2483E8F8}" destId="{A5A07B6A-691F-4FD3-B399-8B875DC9076A}" srcOrd="0" destOrd="0" presId="urn:diagrams.loki3.com/BracketList"/>
    <dgm:cxn modelId="{BAF8B66C-1D55-4B19-BC8E-A12DE95FD6EB}" type="presParOf" srcId="{A5A07B6A-691F-4FD3-B399-8B875DC9076A}" destId="{B35F1A05-A73B-41D0-8B52-0994922D1397}" srcOrd="0" destOrd="0" presId="urn:diagrams.loki3.com/BracketList"/>
    <dgm:cxn modelId="{69823513-0BDF-4E81-8E2A-8361A8B2A39E}" type="presParOf" srcId="{A5A07B6A-691F-4FD3-B399-8B875DC9076A}" destId="{3C2C1E56-7FEB-4887-8583-4FA022959EDE}" srcOrd="1" destOrd="0" presId="urn:diagrams.loki3.com/BracketList"/>
    <dgm:cxn modelId="{9711EFB3-BFB1-4FB3-AE6B-53EDFBA638C8}" type="presParOf" srcId="{A5A07B6A-691F-4FD3-B399-8B875DC9076A}" destId="{3A1D8F1C-7185-4CD3-B8DA-B786C5516023}" srcOrd="2" destOrd="0" presId="urn:diagrams.loki3.com/BracketList"/>
    <dgm:cxn modelId="{EE8F04F0-1E22-4555-AE8F-0A10DB735F38}" type="presParOf" srcId="{A5A07B6A-691F-4FD3-B399-8B875DC9076A}" destId="{0D1399AC-0A7D-4569-B4BF-6FFD74727507}" srcOrd="3" destOrd="0" presId="urn:diagrams.loki3.com/BracketList"/>
    <dgm:cxn modelId="{7C3EF281-E6DE-4818-A627-5CC9E40722FF}" type="presParOf" srcId="{EE15409F-0EED-47FE-8219-05FC2483E8F8}" destId="{F4C2B989-D290-4743-B01E-9AE62FE457DF}" srcOrd="1" destOrd="0" presId="urn:diagrams.loki3.com/BracketList"/>
    <dgm:cxn modelId="{D2431372-1B73-4721-92FB-87A519B00F27}" type="presParOf" srcId="{EE15409F-0EED-47FE-8219-05FC2483E8F8}" destId="{0324488E-3EF2-4609-B4A4-E69E58AF387F}" srcOrd="2" destOrd="0" presId="urn:diagrams.loki3.com/BracketList"/>
    <dgm:cxn modelId="{AAC99DFA-430E-440A-A2D0-D87AD724394C}" type="presParOf" srcId="{0324488E-3EF2-4609-B4A4-E69E58AF387F}" destId="{CAED93E1-6A41-4EE9-878C-73A790C410D8}" srcOrd="0" destOrd="0" presId="urn:diagrams.loki3.com/BracketList"/>
    <dgm:cxn modelId="{4BC2C8ED-DBCB-4C3A-BC13-DA869985EA76}" type="presParOf" srcId="{0324488E-3EF2-4609-B4A4-E69E58AF387F}" destId="{D4618BBA-59DD-41CA-958F-93A73209EB9F}" srcOrd="1" destOrd="0" presId="urn:diagrams.loki3.com/BracketList"/>
    <dgm:cxn modelId="{330FBF30-DF0B-4612-859A-0FF86F91F0FB}" type="presParOf" srcId="{0324488E-3EF2-4609-B4A4-E69E58AF387F}" destId="{8E09A90F-C6D3-4C47-A939-912A81596581}" srcOrd="2" destOrd="0" presId="urn:diagrams.loki3.com/BracketList"/>
    <dgm:cxn modelId="{1A4D6E92-6855-4D1C-8EB0-3F94B07B7569}" type="presParOf" srcId="{0324488E-3EF2-4609-B4A4-E69E58AF387F}" destId="{B99110CF-45CD-4456-9B43-506DB508306B}" srcOrd="3" destOrd="0" presId="urn:diagrams.loki3.com/BracketList"/>
    <dgm:cxn modelId="{18327A1D-C49C-46EA-BD09-ECDA6F8350CE}" type="presParOf" srcId="{EE15409F-0EED-47FE-8219-05FC2483E8F8}" destId="{5892F02B-0B44-4293-A232-6B6F1010CF03}" srcOrd="3" destOrd="0" presId="urn:diagrams.loki3.com/BracketList"/>
    <dgm:cxn modelId="{D26C9EDF-8949-440A-A23A-632C697A40E8}" type="presParOf" srcId="{EE15409F-0EED-47FE-8219-05FC2483E8F8}" destId="{148216CA-FA9C-41AB-9762-3AFCBB8C9ED8}" srcOrd="4" destOrd="0" presId="urn:diagrams.loki3.com/BracketList"/>
    <dgm:cxn modelId="{9BF326A8-BA7B-4314-B823-6F3D91C25646}" type="presParOf" srcId="{148216CA-FA9C-41AB-9762-3AFCBB8C9ED8}" destId="{7C2CCC9E-C719-4F76-86CC-BA7729E076F9}" srcOrd="0" destOrd="0" presId="urn:diagrams.loki3.com/BracketList"/>
    <dgm:cxn modelId="{59FD9745-A0BE-4DB6-AB4E-E38555193E61}" type="presParOf" srcId="{148216CA-FA9C-41AB-9762-3AFCBB8C9ED8}" destId="{571A6351-3D31-4192-ACC3-C0801ACA97FC}" srcOrd="1" destOrd="0" presId="urn:diagrams.loki3.com/BracketList"/>
    <dgm:cxn modelId="{B9139068-C8CB-4579-856F-F130EFA3D632}" type="presParOf" srcId="{148216CA-FA9C-41AB-9762-3AFCBB8C9ED8}" destId="{6F8C5C79-F9E3-47DA-850C-C47B624E8E9E}" srcOrd="2" destOrd="0" presId="urn:diagrams.loki3.com/BracketList"/>
    <dgm:cxn modelId="{89516DA2-AA6A-478E-BD1D-1074B7D52D50}" type="presParOf" srcId="{148216CA-FA9C-41AB-9762-3AFCBB8C9ED8}" destId="{16CC378C-D0B0-432D-8095-F6D0C2805133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59F370C-0908-435B-B883-BAB9C040EB83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0678D3FF-1DBB-415F-98FF-FE42BCBBADA4}">
      <dgm:prSet phldrT="[Text]"/>
      <dgm:spPr/>
      <dgm:t>
        <a:bodyPr/>
        <a:lstStyle/>
        <a:p>
          <a:r>
            <a:rPr lang="en-AU" dirty="0" smtClean="0"/>
            <a:t>Advantages</a:t>
          </a:r>
          <a:endParaRPr lang="en-AU" dirty="0"/>
        </a:p>
      </dgm:t>
    </dgm:pt>
    <dgm:pt modelId="{D738D23C-B162-481C-A5A0-50695B1F88AE}" type="parTrans" cxnId="{B9FCB197-8D15-4547-B769-4AD484355D3F}">
      <dgm:prSet/>
      <dgm:spPr/>
      <dgm:t>
        <a:bodyPr/>
        <a:lstStyle/>
        <a:p>
          <a:endParaRPr lang="en-AU"/>
        </a:p>
      </dgm:t>
    </dgm:pt>
    <dgm:pt modelId="{88130BAE-E589-40D1-A944-75E5C741303E}" type="sibTrans" cxnId="{B9FCB197-8D15-4547-B769-4AD484355D3F}">
      <dgm:prSet/>
      <dgm:spPr/>
      <dgm:t>
        <a:bodyPr/>
        <a:lstStyle/>
        <a:p>
          <a:endParaRPr lang="en-AU"/>
        </a:p>
      </dgm:t>
    </dgm:pt>
    <dgm:pt modelId="{C06ED7B8-92CA-48AF-B5C4-0B71732DC277}">
      <dgm:prSet phldrT="[Text]"/>
      <dgm:spPr/>
      <dgm:t>
        <a:bodyPr/>
        <a:lstStyle/>
        <a:p>
          <a:r>
            <a:rPr lang="en-AU" dirty="0" smtClean="0"/>
            <a:t>Are non-parametric; have no distribution assumptions</a:t>
          </a:r>
          <a:endParaRPr lang="en-AU" dirty="0"/>
        </a:p>
      </dgm:t>
    </dgm:pt>
    <dgm:pt modelId="{C81E9A4C-5471-493C-827A-5D7F55C6B54C}" type="parTrans" cxnId="{48E82073-D093-4E11-8D5E-9714BDDC7498}">
      <dgm:prSet/>
      <dgm:spPr/>
      <dgm:t>
        <a:bodyPr/>
        <a:lstStyle/>
        <a:p>
          <a:endParaRPr lang="en-AU"/>
        </a:p>
      </dgm:t>
    </dgm:pt>
    <dgm:pt modelId="{0D0F92F3-59DE-4028-BCCE-E72DE7BE35ED}" type="sibTrans" cxnId="{48E82073-D093-4E11-8D5E-9714BDDC7498}">
      <dgm:prSet/>
      <dgm:spPr/>
      <dgm:t>
        <a:bodyPr/>
        <a:lstStyle/>
        <a:p>
          <a:endParaRPr lang="en-AU"/>
        </a:p>
      </dgm:t>
    </dgm:pt>
    <dgm:pt modelId="{493099CB-EEC2-4383-8411-CE0CE607C5D3}">
      <dgm:prSet phldrT="[Text]"/>
      <dgm:spPr/>
      <dgm:t>
        <a:bodyPr/>
        <a:lstStyle/>
        <a:p>
          <a:r>
            <a:rPr lang="en-AU" dirty="0" smtClean="0"/>
            <a:t>Disadvantages</a:t>
          </a:r>
          <a:endParaRPr lang="en-AU" dirty="0"/>
        </a:p>
      </dgm:t>
    </dgm:pt>
    <dgm:pt modelId="{5B5820AA-A104-46C0-843D-7541A6A6E20D}" type="parTrans" cxnId="{1FC4966D-71CF-472C-BB66-A35DE596C344}">
      <dgm:prSet/>
      <dgm:spPr/>
      <dgm:t>
        <a:bodyPr/>
        <a:lstStyle/>
        <a:p>
          <a:endParaRPr lang="en-AU"/>
        </a:p>
      </dgm:t>
    </dgm:pt>
    <dgm:pt modelId="{B26AD28E-ECAB-4057-A430-767EE049D788}" type="sibTrans" cxnId="{1FC4966D-71CF-472C-BB66-A35DE596C344}">
      <dgm:prSet/>
      <dgm:spPr/>
      <dgm:t>
        <a:bodyPr/>
        <a:lstStyle/>
        <a:p>
          <a:endParaRPr lang="en-AU"/>
        </a:p>
      </dgm:t>
    </dgm:pt>
    <dgm:pt modelId="{A863BA0F-2AF3-4898-8033-E2C554D469BE}">
      <dgm:prSet phldrT="[Text]"/>
      <dgm:spPr/>
      <dgm:t>
        <a:bodyPr/>
        <a:lstStyle/>
        <a:p>
          <a:r>
            <a:rPr lang="en-AU" dirty="0" smtClean="0"/>
            <a:t> Less interpretable and less easier to explain than regression/clustering </a:t>
          </a:r>
          <a:endParaRPr lang="en-AU" dirty="0"/>
        </a:p>
      </dgm:t>
    </dgm:pt>
    <dgm:pt modelId="{D28A36B1-F9FD-417F-AAA1-2F0B820486C6}" type="parTrans" cxnId="{F0BB74F3-1D99-4426-8D60-FEADF2E7EF80}">
      <dgm:prSet/>
      <dgm:spPr/>
      <dgm:t>
        <a:bodyPr/>
        <a:lstStyle/>
        <a:p>
          <a:endParaRPr lang="en-AU"/>
        </a:p>
      </dgm:t>
    </dgm:pt>
    <dgm:pt modelId="{5B306D7D-7003-4CFF-A703-BC1365C81854}" type="sibTrans" cxnId="{F0BB74F3-1D99-4426-8D60-FEADF2E7EF80}">
      <dgm:prSet/>
      <dgm:spPr/>
      <dgm:t>
        <a:bodyPr/>
        <a:lstStyle/>
        <a:p>
          <a:endParaRPr lang="en-AU"/>
        </a:p>
      </dgm:t>
    </dgm:pt>
    <dgm:pt modelId="{F18B3811-CA67-43EC-8C1F-47BA7C1C979E}">
      <dgm:prSet/>
      <dgm:spPr/>
      <dgm:t>
        <a:bodyPr/>
        <a:lstStyle/>
        <a:p>
          <a:r>
            <a:rPr lang="en-AU" dirty="0" smtClean="0"/>
            <a:t>Uses</a:t>
          </a:r>
          <a:endParaRPr lang="en-AU" dirty="0"/>
        </a:p>
      </dgm:t>
    </dgm:pt>
    <dgm:pt modelId="{176AFA49-DF87-4847-9AB9-0E5CB47A81B7}" type="parTrans" cxnId="{3628CB97-3DFD-4C12-863C-81B0A32149CE}">
      <dgm:prSet/>
      <dgm:spPr/>
      <dgm:t>
        <a:bodyPr/>
        <a:lstStyle/>
        <a:p>
          <a:endParaRPr lang="en-AU"/>
        </a:p>
      </dgm:t>
    </dgm:pt>
    <dgm:pt modelId="{621CD469-D35F-48DD-864B-3ADC5B3F76BA}" type="sibTrans" cxnId="{3628CB97-3DFD-4C12-863C-81B0A32149CE}">
      <dgm:prSet/>
      <dgm:spPr/>
      <dgm:t>
        <a:bodyPr/>
        <a:lstStyle/>
        <a:p>
          <a:endParaRPr lang="en-AU"/>
        </a:p>
      </dgm:t>
    </dgm:pt>
    <dgm:pt modelId="{3CABF49B-D637-42E2-8C16-3D7311810211}">
      <dgm:prSet/>
      <dgm:spPr/>
      <dgm:t>
        <a:bodyPr/>
        <a:lstStyle/>
        <a:p>
          <a:r>
            <a:rPr lang="en-AU" dirty="0" smtClean="0"/>
            <a:t>Can be used to help identify significant variables from thousands of inputs using its variable importance plot</a:t>
          </a:r>
          <a:endParaRPr lang="en-AU" dirty="0"/>
        </a:p>
      </dgm:t>
    </dgm:pt>
    <dgm:pt modelId="{5596467D-8B8E-4D51-91A5-34D48877BBBF}" type="parTrans" cxnId="{1F421502-599E-40C9-8EED-423988D57D4B}">
      <dgm:prSet/>
      <dgm:spPr/>
      <dgm:t>
        <a:bodyPr/>
        <a:lstStyle/>
        <a:p>
          <a:endParaRPr lang="en-AU"/>
        </a:p>
      </dgm:t>
    </dgm:pt>
    <dgm:pt modelId="{71B27828-53D5-43F1-86D7-EF8C6F224290}" type="sibTrans" cxnId="{1F421502-599E-40C9-8EED-423988D57D4B}">
      <dgm:prSet/>
      <dgm:spPr/>
      <dgm:t>
        <a:bodyPr/>
        <a:lstStyle/>
        <a:p>
          <a:endParaRPr lang="en-AU"/>
        </a:p>
      </dgm:t>
    </dgm:pt>
    <dgm:pt modelId="{4D0B1C90-B33F-43D9-B548-86EA72093611}">
      <dgm:prSet/>
      <dgm:spPr/>
      <dgm:t>
        <a:bodyPr/>
        <a:lstStyle/>
        <a:p>
          <a:r>
            <a:rPr lang="en-AU" dirty="0" smtClean="0"/>
            <a:t>Reliable and can handle non-linearity in the dataset </a:t>
          </a:r>
          <a:endParaRPr lang="en-AU" dirty="0"/>
        </a:p>
      </dgm:t>
    </dgm:pt>
    <dgm:pt modelId="{EA4BC68C-793E-40B9-9DCF-D9683FD29BEB}" type="parTrans" cxnId="{B14164BB-616E-4769-A06E-C93FA3A32C6E}">
      <dgm:prSet/>
      <dgm:spPr/>
      <dgm:t>
        <a:bodyPr/>
        <a:lstStyle/>
        <a:p>
          <a:endParaRPr lang="en-AU"/>
        </a:p>
      </dgm:t>
    </dgm:pt>
    <dgm:pt modelId="{AAF72125-2662-4011-AF51-0BD5D32C2C47}" type="sibTrans" cxnId="{B14164BB-616E-4769-A06E-C93FA3A32C6E}">
      <dgm:prSet/>
      <dgm:spPr/>
      <dgm:t>
        <a:bodyPr/>
        <a:lstStyle/>
        <a:p>
          <a:endParaRPr lang="en-AU"/>
        </a:p>
      </dgm:t>
    </dgm:pt>
    <dgm:pt modelId="{3C76693D-9584-4AB4-9CF0-841EF5D4C05B}">
      <dgm:prSet/>
      <dgm:spPr/>
      <dgm:t>
        <a:bodyPr/>
        <a:lstStyle/>
        <a:p>
          <a:r>
            <a:rPr lang="en-AU" dirty="0" smtClean="0"/>
            <a:t>Robust against outliers in the predictive variables </a:t>
          </a:r>
          <a:endParaRPr lang="en-AU" dirty="0"/>
        </a:p>
      </dgm:t>
    </dgm:pt>
    <dgm:pt modelId="{0C5D0F8C-E25A-44BA-83F7-D0B7C02B071F}" type="parTrans" cxnId="{D84733B1-8BDA-40FA-9C1B-33DF9D95BAAB}">
      <dgm:prSet/>
      <dgm:spPr/>
      <dgm:t>
        <a:bodyPr/>
        <a:lstStyle/>
        <a:p>
          <a:endParaRPr lang="en-AU"/>
        </a:p>
      </dgm:t>
    </dgm:pt>
    <dgm:pt modelId="{67A4E84E-EC4E-476D-8270-87AB4EF78A4D}" type="sibTrans" cxnId="{D84733B1-8BDA-40FA-9C1B-33DF9D95BAAB}">
      <dgm:prSet/>
      <dgm:spPr/>
      <dgm:t>
        <a:bodyPr/>
        <a:lstStyle/>
        <a:p>
          <a:endParaRPr lang="en-AU"/>
        </a:p>
      </dgm:t>
    </dgm:pt>
    <dgm:pt modelId="{E56AA72C-ADA7-4B86-9A59-DECB218089EE}">
      <dgm:prSet phldrT="[Text]"/>
      <dgm:spPr/>
      <dgm:t>
        <a:bodyPr/>
        <a:lstStyle/>
        <a:p>
          <a:r>
            <a:rPr lang="en-AU" dirty="0" smtClean="0"/>
            <a:t>Many parameters to adjust such as the number of trees and the tree depth although default parameters may work</a:t>
          </a:r>
          <a:endParaRPr lang="en-AU" dirty="0"/>
        </a:p>
      </dgm:t>
    </dgm:pt>
    <dgm:pt modelId="{720E27C0-CF72-40C8-8502-0355B5A1F53E}" type="parTrans" cxnId="{EF3DE107-19B3-443C-9FBA-B2F398EE7BDB}">
      <dgm:prSet/>
      <dgm:spPr/>
      <dgm:t>
        <a:bodyPr/>
        <a:lstStyle/>
        <a:p>
          <a:endParaRPr lang="en-AU"/>
        </a:p>
      </dgm:t>
    </dgm:pt>
    <dgm:pt modelId="{1594639D-AA65-4825-B68B-17796CA8125C}" type="sibTrans" cxnId="{EF3DE107-19B3-443C-9FBA-B2F398EE7BDB}">
      <dgm:prSet/>
      <dgm:spPr/>
      <dgm:t>
        <a:bodyPr/>
        <a:lstStyle/>
        <a:p>
          <a:endParaRPr lang="en-AU"/>
        </a:p>
      </dgm:t>
    </dgm:pt>
    <dgm:pt modelId="{BEB993F6-F8A2-4FE4-A09F-5D90BCFB4822}">
      <dgm:prSet/>
      <dgm:spPr/>
      <dgm:t>
        <a:bodyPr/>
        <a:lstStyle/>
        <a:p>
          <a:r>
            <a:rPr lang="en-AU" dirty="0" smtClean="0"/>
            <a:t>Does not tend to overfit especially when cross validation is incorporated</a:t>
          </a:r>
          <a:endParaRPr lang="en-AU" dirty="0"/>
        </a:p>
      </dgm:t>
    </dgm:pt>
    <dgm:pt modelId="{AF8AD04A-F443-48C8-A402-5BCDB8859C49}" type="parTrans" cxnId="{7A28E184-18D4-463A-BD2E-3A447F349542}">
      <dgm:prSet/>
      <dgm:spPr/>
      <dgm:t>
        <a:bodyPr/>
        <a:lstStyle/>
        <a:p>
          <a:endParaRPr lang="en-AU"/>
        </a:p>
      </dgm:t>
    </dgm:pt>
    <dgm:pt modelId="{EE4EB99C-3291-472D-AE5C-D0DC4BEADDBD}" type="sibTrans" cxnId="{7A28E184-18D4-463A-BD2E-3A447F349542}">
      <dgm:prSet/>
      <dgm:spPr/>
      <dgm:t>
        <a:bodyPr/>
        <a:lstStyle/>
        <a:p>
          <a:endParaRPr lang="en-AU"/>
        </a:p>
      </dgm:t>
    </dgm:pt>
    <dgm:pt modelId="{F682B2E5-CE0A-4B1A-9024-F3581113350F}">
      <dgm:prSet/>
      <dgm:spPr/>
      <dgm:t>
        <a:bodyPr/>
        <a:lstStyle/>
        <a:p>
          <a:r>
            <a:rPr lang="en-AU" dirty="0" smtClean="0"/>
            <a:t>Highly scalable to any number of dimensions and has generally acceptable performance </a:t>
          </a:r>
          <a:endParaRPr lang="en-AU" dirty="0"/>
        </a:p>
      </dgm:t>
    </dgm:pt>
    <dgm:pt modelId="{AAF2B5BE-1660-4A95-A1D1-F85B01E288D7}" type="parTrans" cxnId="{5CF1FA82-CB21-4A3C-8E38-D205D5E75DF6}">
      <dgm:prSet/>
      <dgm:spPr/>
      <dgm:t>
        <a:bodyPr/>
        <a:lstStyle/>
        <a:p>
          <a:endParaRPr lang="en-AU"/>
        </a:p>
      </dgm:t>
    </dgm:pt>
    <dgm:pt modelId="{1E52E4A6-E5E2-42E3-B35F-2B264CC5C709}" type="sibTrans" cxnId="{5CF1FA82-CB21-4A3C-8E38-D205D5E75DF6}">
      <dgm:prSet/>
      <dgm:spPr/>
      <dgm:t>
        <a:bodyPr/>
        <a:lstStyle/>
        <a:p>
          <a:endParaRPr lang="en-AU"/>
        </a:p>
      </dgm:t>
    </dgm:pt>
    <dgm:pt modelId="{C89BDF5D-2923-447E-8E14-5ACD9D640EF0}">
      <dgm:prSet phldrT="[Text]"/>
      <dgm:spPr/>
      <dgm:t>
        <a:bodyPr/>
        <a:lstStyle/>
        <a:p>
          <a:r>
            <a:rPr lang="en-AU" dirty="0" smtClean="0"/>
            <a:t>Not possible to iteratively improve the generated model</a:t>
          </a:r>
          <a:endParaRPr lang="en-AU" dirty="0"/>
        </a:p>
      </dgm:t>
    </dgm:pt>
    <dgm:pt modelId="{49577A06-6E96-4439-A199-B7D49C140C56}" type="parTrans" cxnId="{CA031338-3D5D-45D0-B84E-57CA84C9EC3E}">
      <dgm:prSet/>
      <dgm:spPr/>
      <dgm:t>
        <a:bodyPr/>
        <a:lstStyle/>
        <a:p>
          <a:endParaRPr lang="en-AU"/>
        </a:p>
      </dgm:t>
    </dgm:pt>
    <dgm:pt modelId="{3B342266-DAFC-4BE8-BD2F-01F293D66A6E}" type="sibTrans" cxnId="{CA031338-3D5D-45D0-B84E-57CA84C9EC3E}">
      <dgm:prSet/>
      <dgm:spPr/>
      <dgm:t>
        <a:bodyPr/>
        <a:lstStyle/>
        <a:p>
          <a:endParaRPr lang="en-AU"/>
        </a:p>
      </dgm:t>
    </dgm:pt>
    <dgm:pt modelId="{86F1D38A-B3BC-4382-AC1F-B2A7D5804791}">
      <dgm:prSet phldrT="[Text]"/>
      <dgm:spPr/>
      <dgm:t>
        <a:bodyPr/>
        <a:lstStyle/>
        <a:p>
          <a:r>
            <a:rPr lang="en-AU" dirty="0" smtClean="0"/>
            <a:t>Performance may be slow  </a:t>
          </a:r>
          <a:endParaRPr lang="en-AU" dirty="0"/>
        </a:p>
      </dgm:t>
    </dgm:pt>
    <dgm:pt modelId="{77AF6D42-9496-45CB-A58D-CA55282923F6}" type="parTrans" cxnId="{9D5CEEDC-6AA6-41E8-BA1C-76138A06F91E}">
      <dgm:prSet/>
      <dgm:spPr/>
      <dgm:t>
        <a:bodyPr/>
        <a:lstStyle/>
        <a:p>
          <a:endParaRPr lang="en-AU"/>
        </a:p>
      </dgm:t>
    </dgm:pt>
    <dgm:pt modelId="{E99328CB-69AE-46F0-80F8-E1B9126CC25D}" type="sibTrans" cxnId="{9D5CEEDC-6AA6-41E8-BA1C-76138A06F91E}">
      <dgm:prSet/>
      <dgm:spPr/>
      <dgm:t>
        <a:bodyPr/>
        <a:lstStyle/>
        <a:p>
          <a:endParaRPr lang="en-AU"/>
        </a:p>
      </dgm:t>
    </dgm:pt>
    <dgm:pt modelId="{DA844CF1-53E0-4161-93BA-077EE3CCD0CF}">
      <dgm:prSet/>
      <dgm:spPr/>
      <dgm:t>
        <a:bodyPr/>
        <a:lstStyle/>
        <a:p>
          <a:r>
            <a:rPr lang="en-AU" dirty="0" smtClean="0"/>
            <a:t>Robust to correlated parameters </a:t>
          </a:r>
          <a:endParaRPr lang="en-AU" dirty="0"/>
        </a:p>
      </dgm:t>
    </dgm:pt>
    <dgm:pt modelId="{81D1B5BE-B771-4595-A0EF-01AA1474F4E7}" type="parTrans" cxnId="{872912BF-5B7B-4F46-9DE9-CF903ED8525C}">
      <dgm:prSet/>
      <dgm:spPr/>
      <dgm:t>
        <a:bodyPr/>
        <a:lstStyle/>
        <a:p>
          <a:endParaRPr lang="en-AU"/>
        </a:p>
      </dgm:t>
    </dgm:pt>
    <dgm:pt modelId="{C4248082-C5BF-4F7C-A84A-CFD6D33E841A}" type="sibTrans" cxnId="{872912BF-5B7B-4F46-9DE9-CF903ED8525C}">
      <dgm:prSet/>
      <dgm:spPr/>
      <dgm:t>
        <a:bodyPr/>
        <a:lstStyle/>
        <a:p>
          <a:endParaRPr lang="en-AU"/>
        </a:p>
      </dgm:t>
    </dgm:pt>
    <dgm:pt modelId="{EE15409F-0EED-47FE-8219-05FC2483E8F8}" type="pres">
      <dgm:prSet presAssocID="{859F370C-0908-435B-B883-BAB9C040EB8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A5A07B6A-691F-4FD3-B399-8B875DC9076A}" type="pres">
      <dgm:prSet presAssocID="{0678D3FF-1DBB-415F-98FF-FE42BCBBADA4}" presName="linNode" presStyleCnt="0"/>
      <dgm:spPr/>
    </dgm:pt>
    <dgm:pt modelId="{B35F1A05-A73B-41D0-8B52-0994922D1397}" type="pres">
      <dgm:prSet presAssocID="{0678D3FF-1DBB-415F-98FF-FE42BCBBADA4}" presName="parTx" presStyleLbl="revTx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C2C1E56-7FEB-4887-8583-4FA022959EDE}" type="pres">
      <dgm:prSet presAssocID="{0678D3FF-1DBB-415F-98FF-FE42BCBBADA4}" presName="bracket" presStyleLbl="parChTrans1D1" presStyleIdx="0" presStyleCnt="3"/>
      <dgm:spPr/>
    </dgm:pt>
    <dgm:pt modelId="{3A1D8F1C-7185-4CD3-B8DA-B786C5516023}" type="pres">
      <dgm:prSet presAssocID="{0678D3FF-1DBB-415F-98FF-FE42BCBBADA4}" presName="spH" presStyleCnt="0"/>
      <dgm:spPr/>
    </dgm:pt>
    <dgm:pt modelId="{0D1399AC-0A7D-4569-B4BF-6FFD74727507}" type="pres">
      <dgm:prSet presAssocID="{0678D3FF-1DBB-415F-98FF-FE42BCBBADA4}" presName="des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F4C2B989-D290-4743-B01E-9AE62FE457DF}" type="pres">
      <dgm:prSet presAssocID="{88130BAE-E589-40D1-A944-75E5C741303E}" presName="spV" presStyleCnt="0"/>
      <dgm:spPr/>
    </dgm:pt>
    <dgm:pt modelId="{0324488E-3EF2-4609-B4A4-E69E58AF387F}" type="pres">
      <dgm:prSet presAssocID="{493099CB-EEC2-4383-8411-CE0CE607C5D3}" presName="linNode" presStyleCnt="0"/>
      <dgm:spPr/>
    </dgm:pt>
    <dgm:pt modelId="{CAED93E1-6A41-4EE9-878C-73A790C410D8}" type="pres">
      <dgm:prSet presAssocID="{493099CB-EEC2-4383-8411-CE0CE607C5D3}" presName="parTx" presStyleLbl="revTx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D4618BBA-59DD-41CA-958F-93A73209EB9F}" type="pres">
      <dgm:prSet presAssocID="{493099CB-EEC2-4383-8411-CE0CE607C5D3}" presName="bracket" presStyleLbl="parChTrans1D1" presStyleIdx="1" presStyleCnt="3"/>
      <dgm:spPr/>
    </dgm:pt>
    <dgm:pt modelId="{8E09A90F-C6D3-4C47-A939-912A81596581}" type="pres">
      <dgm:prSet presAssocID="{493099CB-EEC2-4383-8411-CE0CE607C5D3}" presName="spH" presStyleCnt="0"/>
      <dgm:spPr/>
    </dgm:pt>
    <dgm:pt modelId="{B99110CF-45CD-4456-9B43-506DB508306B}" type="pres">
      <dgm:prSet presAssocID="{493099CB-EEC2-4383-8411-CE0CE607C5D3}" presName="desTx" presStyleLbl="node1" presStyleIdx="1" presStyleCnt="3" custLinFactNeighborY="-68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892F02B-0B44-4293-A232-6B6F1010CF03}" type="pres">
      <dgm:prSet presAssocID="{B26AD28E-ECAB-4057-A430-767EE049D788}" presName="spV" presStyleCnt="0"/>
      <dgm:spPr/>
    </dgm:pt>
    <dgm:pt modelId="{148216CA-FA9C-41AB-9762-3AFCBB8C9ED8}" type="pres">
      <dgm:prSet presAssocID="{F18B3811-CA67-43EC-8C1F-47BA7C1C979E}" presName="linNode" presStyleCnt="0"/>
      <dgm:spPr/>
    </dgm:pt>
    <dgm:pt modelId="{7C2CCC9E-C719-4F76-86CC-BA7729E076F9}" type="pres">
      <dgm:prSet presAssocID="{F18B3811-CA67-43EC-8C1F-47BA7C1C979E}" presName="parTx" presStyleLbl="revTx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71A6351-3D31-4192-ACC3-C0801ACA97FC}" type="pres">
      <dgm:prSet presAssocID="{F18B3811-CA67-43EC-8C1F-47BA7C1C979E}" presName="bracket" presStyleLbl="parChTrans1D1" presStyleIdx="2" presStyleCnt="3"/>
      <dgm:spPr/>
    </dgm:pt>
    <dgm:pt modelId="{6F8C5C79-F9E3-47DA-850C-C47B624E8E9E}" type="pres">
      <dgm:prSet presAssocID="{F18B3811-CA67-43EC-8C1F-47BA7C1C979E}" presName="spH" presStyleCnt="0"/>
      <dgm:spPr/>
    </dgm:pt>
    <dgm:pt modelId="{16CC378C-D0B0-432D-8095-F6D0C2805133}" type="pres">
      <dgm:prSet presAssocID="{F18B3811-CA67-43EC-8C1F-47BA7C1C979E}" presName="des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FC09A5E1-8AD6-4337-94CD-94AD0D435E96}" type="presOf" srcId="{4D0B1C90-B33F-43D9-B548-86EA72093611}" destId="{0D1399AC-0A7D-4569-B4BF-6FFD74727507}" srcOrd="0" destOrd="1" presId="urn:diagrams.loki3.com/BracketList"/>
    <dgm:cxn modelId="{B14164BB-616E-4769-A06E-C93FA3A32C6E}" srcId="{0678D3FF-1DBB-415F-98FF-FE42BCBBADA4}" destId="{4D0B1C90-B33F-43D9-B548-86EA72093611}" srcOrd="1" destOrd="0" parTransId="{EA4BC68C-793E-40B9-9DCF-D9683FD29BEB}" sibTransId="{AAF72125-2662-4011-AF51-0BD5D32C2C47}"/>
    <dgm:cxn modelId="{872912BF-5B7B-4F46-9DE9-CF903ED8525C}" srcId="{0678D3FF-1DBB-415F-98FF-FE42BCBBADA4}" destId="{DA844CF1-53E0-4161-93BA-077EE3CCD0CF}" srcOrd="3" destOrd="0" parTransId="{81D1B5BE-B771-4595-A0EF-01AA1474F4E7}" sibTransId="{C4248082-C5BF-4F7C-A84A-CFD6D33E841A}"/>
    <dgm:cxn modelId="{1F421502-599E-40C9-8EED-423988D57D4B}" srcId="{F18B3811-CA67-43EC-8C1F-47BA7C1C979E}" destId="{3CABF49B-D637-42E2-8C16-3D7311810211}" srcOrd="0" destOrd="0" parTransId="{5596467D-8B8E-4D51-91A5-34D48877BBBF}" sibTransId="{71B27828-53D5-43F1-86D7-EF8C6F224290}"/>
    <dgm:cxn modelId="{7AF508B7-7D49-4A23-8ABE-3ED570DDB7D3}" type="presOf" srcId="{3CABF49B-D637-42E2-8C16-3D7311810211}" destId="{16CC378C-D0B0-432D-8095-F6D0C2805133}" srcOrd="0" destOrd="0" presId="urn:diagrams.loki3.com/BracketList"/>
    <dgm:cxn modelId="{CA031338-3D5D-45D0-B84E-57CA84C9EC3E}" srcId="{493099CB-EEC2-4383-8411-CE0CE607C5D3}" destId="{C89BDF5D-2923-447E-8E14-5ACD9D640EF0}" srcOrd="2" destOrd="0" parTransId="{49577A06-6E96-4439-A199-B7D49C140C56}" sibTransId="{3B342266-DAFC-4BE8-BD2F-01F293D66A6E}"/>
    <dgm:cxn modelId="{B9FCB197-8D15-4547-B769-4AD484355D3F}" srcId="{859F370C-0908-435B-B883-BAB9C040EB83}" destId="{0678D3FF-1DBB-415F-98FF-FE42BCBBADA4}" srcOrd="0" destOrd="0" parTransId="{D738D23C-B162-481C-A5A0-50695B1F88AE}" sibTransId="{88130BAE-E589-40D1-A944-75E5C741303E}"/>
    <dgm:cxn modelId="{62D2A2FB-6237-4E66-B536-901D4E883C0C}" type="presOf" srcId="{0678D3FF-1DBB-415F-98FF-FE42BCBBADA4}" destId="{B35F1A05-A73B-41D0-8B52-0994922D1397}" srcOrd="0" destOrd="0" presId="urn:diagrams.loki3.com/BracketList"/>
    <dgm:cxn modelId="{E765507C-7810-416A-9E2D-C75D7602F613}" type="presOf" srcId="{DA844CF1-53E0-4161-93BA-077EE3CCD0CF}" destId="{0D1399AC-0A7D-4569-B4BF-6FFD74727507}" srcOrd="0" destOrd="3" presId="urn:diagrams.loki3.com/BracketList"/>
    <dgm:cxn modelId="{6822DB48-4522-42E2-BB54-5610360D2FBF}" type="presOf" srcId="{F18B3811-CA67-43EC-8C1F-47BA7C1C979E}" destId="{7C2CCC9E-C719-4F76-86CC-BA7729E076F9}" srcOrd="0" destOrd="0" presId="urn:diagrams.loki3.com/BracketList"/>
    <dgm:cxn modelId="{48E82073-D093-4E11-8D5E-9714BDDC7498}" srcId="{0678D3FF-1DBB-415F-98FF-FE42BCBBADA4}" destId="{C06ED7B8-92CA-48AF-B5C4-0B71732DC277}" srcOrd="0" destOrd="0" parTransId="{C81E9A4C-5471-493C-827A-5D7F55C6B54C}" sibTransId="{0D0F92F3-59DE-4028-BCCE-E72DE7BE35ED}"/>
    <dgm:cxn modelId="{312460D1-EF76-4682-BC90-A363BF25EAC9}" type="presOf" srcId="{86F1D38A-B3BC-4382-AC1F-B2A7D5804791}" destId="{B99110CF-45CD-4456-9B43-506DB508306B}" srcOrd="0" destOrd="3" presId="urn:diagrams.loki3.com/BracketList"/>
    <dgm:cxn modelId="{42050AEF-FD9F-4CA9-A5AA-928CFC2F478C}" type="presOf" srcId="{C06ED7B8-92CA-48AF-B5C4-0B71732DC277}" destId="{0D1399AC-0A7D-4569-B4BF-6FFD74727507}" srcOrd="0" destOrd="0" presId="urn:diagrams.loki3.com/BracketList"/>
    <dgm:cxn modelId="{EF3DE107-19B3-443C-9FBA-B2F398EE7BDB}" srcId="{493099CB-EEC2-4383-8411-CE0CE607C5D3}" destId="{E56AA72C-ADA7-4B86-9A59-DECB218089EE}" srcOrd="1" destOrd="0" parTransId="{720E27C0-CF72-40C8-8502-0355B5A1F53E}" sibTransId="{1594639D-AA65-4825-B68B-17796CA8125C}"/>
    <dgm:cxn modelId="{1FC4966D-71CF-472C-BB66-A35DE596C344}" srcId="{859F370C-0908-435B-B883-BAB9C040EB83}" destId="{493099CB-EEC2-4383-8411-CE0CE607C5D3}" srcOrd="1" destOrd="0" parTransId="{5B5820AA-A104-46C0-843D-7541A6A6E20D}" sibTransId="{B26AD28E-ECAB-4057-A430-767EE049D788}"/>
    <dgm:cxn modelId="{9D5CEEDC-6AA6-41E8-BA1C-76138A06F91E}" srcId="{493099CB-EEC2-4383-8411-CE0CE607C5D3}" destId="{86F1D38A-B3BC-4382-AC1F-B2A7D5804791}" srcOrd="3" destOrd="0" parTransId="{77AF6D42-9496-45CB-A58D-CA55282923F6}" sibTransId="{E99328CB-69AE-46F0-80F8-E1B9126CC25D}"/>
    <dgm:cxn modelId="{2C18276C-A69A-48A1-92B4-4AB97899C510}" type="presOf" srcId="{A863BA0F-2AF3-4898-8033-E2C554D469BE}" destId="{B99110CF-45CD-4456-9B43-506DB508306B}" srcOrd="0" destOrd="0" presId="urn:diagrams.loki3.com/BracketList"/>
    <dgm:cxn modelId="{D84733B1-8BDA-40FA-9C1B-33DF9D95BAAB}" srcId="{0678D3FF-1DBB-415F-98FF-FE42BCBBADA4}" destId="{3C76693D-9584-4AB4-9CF0-841EF5D4C05B}" srcOrd="2" destOrd="0" parTransId="{0C5D0F8C-E25A-44BA-83F7-D0B7C02B071F}" sibTransId="{67A4E84E-EC4E-476D-8270-87AB4EF78A4D}"/>
    <dgm:cxn modelId="{4C7FD4E4-027D-483B-A63C-8CFE1D3E2144}" type="presOf" srcId="{F682B2E5-CE0A-4B1A-9024-F3581113350F}" destId="{0D1399AC-0A7D-4569-B4BF-6FFD74727507}" srcOrd="0" destOrd="5" presId="urn:diagrams.loki3.com/BracketList"/>
    <dgm:cxn modelId="{5CF1FA82-CB21-4A3C-8E38-D205D5E75DF6}" srcId="{0678D3FF-1DBB-415F-98FF-FE42BCBBADA4}" destId="{F682B2E5-CE0A-4B1A-9024-F3581113350F}" srcOrd="5" destOrd="0" parTransId="{AAF2B5BE-1660-4A95-A1D1-F85B01E288D7}" sibTransId="{1E52E4A6-E5E2-42E3-B35F-2B264CC5C709}"/>
    <dgm:cxn modelId="{05415D64-322B-4808-BFE2-C719A8044185}" type="presOf" srcId="{C89BDF5D-2923-447E-8E14-5ACD9D640EF0}" destId="{B99110CF-45CD-4456-9B43-506DB508306B}" srcOrd="0" destOrd="2" presId="urn:diagrams.loki3.com/BracketList"/>
    <dgm:cxn modelId="{88823EE7-94A0-4E4C-B944-4CF023B64A6A}" type="presOf" srcId="{859F370C-0908-435B-B883-BAB9C040EB83}" destId="{EE15409F-0EED-47FE-8219-05FC2483E8F8}" srcOrd="0" destOrd="0" presId="urn:diagrams.loki3.com/BracketList"/>
    <dgm:cxn modelId="{BDD8AC4C-BC31-473C-9838-2E413256EF26}" type="presOf" srcId="{BEB993F6-F8A2-4FE4-A09F-5D90BCFB4822}" destId="{0D1399AC-0A7D-4569-B4BF-6FFD74727507}" srcOrd="0" destOrd="4" presId="urn:diagrams.loki3.com/BracketList"/>
    <dgm:cxn modelId="{6E251251-F114-4D26-AF54-0FF83540F602}" type="presOf" srcId="{3C76693D-9584-4AB4-9CF0-841EF5D4C05B}" destId="{0D1399AC-0A7D-4569-B4BF-6FFD74727507}" srcOrd="0" destOrd="2" presId="urn:diagrams.loki3.com/BracketList"/>
    <dgm:cxn modelId="{7A28E184-18D4-463A-BD2E-3A447F349542}" srcId="{0678D3FF-1DBB-415F-98FF-FE42BCBBADA4}" destId="{BEB993F6-F8A2-4FE4-A09F-5D90BCFB4822}" srcOrd="4" destOrd="0" parTransId="{AF8AD04A-F443-48C8-A402-5BCDB8859C49}" sibTransId="{EE4EB99C-3291-472D-AE5C-D0DC4BEADDBD}"/>
    <dgm:cxn modelId="{3628CB97-3DFD-4C12-863C-81B0A32149CE}" srcId="{859F370C-0908-435B-B883-BAB9C040EB83}" destId="{F18B3811-CA67-43EC-8C1F-47BA7C1C979E}" srcOrd="2" destOrd="0" parTransId="{176AFA49-DF87-4847-9AB9-0E5CB47A81B7}" sibTransId="{621CD469-D35F-48DD-864B-3ADC5B3F76BA}"/>
    <dgm:cxn modelId="{F0BB74F3-1D99-4426-8D60-FEADF2E7EF80}" srcId="{493099CB-EEC2-4383-8411-CE0CE607C5D3}" destId="{A863BA0F-2AF3-4898-8033-E2C554D469BE}" srcOrd="0" destOrd="0" parTransId="{D28A36B1-F9FD-417F-AAA1-2F0B820486C6}" sibTransId="{5B306D7D-7003-4CFF-A703-BC1365C81854}"/>
    <dgm:cxn modelId="{2117F768-483F-415C-89DB-06157481D17C}" type="presOf" srcId="{493099CB-EEC2-4383-8411-CE0CE607C5D3}" destId="{CAED93E1-6A41-4EE9-878C-73A790C410D8}" srcOrd="0" destOrd="0" presId="urn:diagrams.loki3.com/BracketList"/>
    <dgm:cxn modelId="{28284183-9472-4925-9094-7ACE8EBEE9A6}" type="presOf" srcId="{E56AA72C-ADA7-4B86-9A59-DECB218089EE}" destId="{B99110CF-45CD-4456-9B43-506DB508306B}" srcOrd="0" destOrd="1" presId="urn:diagrams.loki3.com/BracketList"/>
    <dgm:cxn modelId="{FC596C7C-BACA-4FDA-9845-BF76566B5582}" type="presParOf" srcId="{EE15409F-0EED-47FE-8219-05FC2483E8F8}" destId="{A5A07B6A-691F-4FD3-B399-8B875DC9076A}" srcOrd="0" destOrd="0" presId="urn:diagrams.loki3.com/BracketList"/>
    <dgm:cxn modelId="{8F38EE57-8287-4B0C-BB73-886F8F0C926B}" type="presParOf" srcId="{A5A07B6A-691F-4FD3-B399-8B875DC9076A}" destId="{B35F1A05-A73B-41D0-8B52-0994922D1397}" srcOrd="0" destOrd="0" presId="urn:diagrams.loki3.com/BracketList"/>
    <dgm:cxn modelId="{743A6A93-044F-4BFB-8B3D-E08F2E72550A}" type="presParOf" srcId="{A5A07B6A-691F-4FD3-B399-8B875DC9076A}" destId="{3C2C1E56-7FEB-4887-8583-4FA022959EDE}" srcOrd="1" destOrd="0" presId="urn:diagrams.loki3.com/BracketList"/>
    <dgm:cxn modelId="{8E5013FE-ED64-4AC7-8527-FD316661A044}" type="presParOf" srcId="{A5A07B6A-691F-4FD3-B399-8B875DC9076A}" destId="{3A1D8F1C-7185-4CD3-B8DA-B786C5516023}" srcOrd="2" destOrd="0" presId="urn:diagrams.loki3.com/BracketList"/>
    <dgm:cxn modelId="{512714C9-6686-4CAC-B32D-D3612EAF91C0}" type="presParOf" srcId="{A5A07B6A-691F-4FD3-B399-8B875DC9076A}" destId="{0D1399AC-0A7D-4569-B4BF-6FFD74727507}" srcOrd="3" destOrd="0" presId="urn:diagrams.loki3.com/BracketList"/>
    <dgm:cxn modelId="{3C548120-2337-4A3C-806C-74860E4C3A76}" type="presParOf" srcId="{EE15409F-0EED-47FE-8219-05FC2483E8F8}" destId="{F4C2B989-D290-4743-B01E-9AE62FE457DF}" srcOrd="1" destOrd="0" presId="urn:diagrams.loki3.com/BracketList"/>
    <dgm:cxn modelId="{197E042E-A763-4559-BB9A-DC2018AB090A}" type="presParOf" srcId="{EE15409F-0EED-47FE-8219-05FC2483E8F8}" destId="{0324488E-3EF2-4609-B4A4-E69E58AF387F}" srcOrd="2" destOrd="0" presId="urn:diagrams.loki3.com/BracketList"/>
    <dgm:cxn modelId="{C5A2641F-FB6C-47CA-95CB-5A03D3611599}" type="presParOf" srcId="{0324488E-3EF2-4609-B4A4-E69E58AF387F}" destId="{CAED93E1-6A41-4EE9-878C-73A790C410D8}" srcOrd="0" destOrd="0" presId="urn:diagrams.loki3.com/BracketList"/>
    <dgm:cxn modelId="{3D34C370-6679-43DF-8348-95E7CC3542A8}" type="presParOf" srcId="{0324488E-3EF2-4609-B4A4-E69E58AF387F}" destId="{D4618BBA-59DD-41CA-958F-93A73209EB9F}" srcOrd="1" destOrd="0" presId="urn:diagrams.loki3.com/BracketList"/>
    <dgm:cxn modelId="{92A7F937-1B8D-4D53-90D3-3B0444D32BD6}" type="presParOf" srcId="{0324488E-3EF2-4609-B4A4-E69E58AF387F}" destId="{8E09A90F-C6D3-4C47-A939-912A81596581}" srcOrd="2" destOrd="0" presId="urn:diagrams.loki3.com/BracketList"/>
    <dgm:cxn modelId="{AEBE98A4-E79D-4C72-A694-DBBA99C87575}" type="presParOf" srcId="{0324488E-3EF2-4609-B4A4-E69E58AF387F}" destId="{B99110CF-45CD-4456-9B43-506DB508306B}" srcOrd="3" destOrd="0" presId="urn:diagrams.loki3.com/BracketList"/>
    <dgm:cxn modelId="{19E93D03-23E5-4E06-8B37-EBCCDE3792B6}" type="presParOf" srcId="{EE15409F-0EED-47FE-8219-05FC2483E8F8}" destId="{5892F02B-0B44-4293-A232-6B6F1010CF03}" srcOrd="3" destOrd="0" presId="urn:diagrams.loki3.com/BracketList"/>
    <dgm:cxn modelId="{4DCE8CCB-E8A7-4E5F-8F91-018757249066}" type="presParOf" srcId="{EE15409F-0EED-47FE-8219-05FC2483E8F8}" destId="{148216CA-FA9C-41AB-9762-3AFCBB8C9ED8}" srcOrd="4" destOrd="0" presId="urn:diagrams.loki3.com/BracketList"/>
    <dgm:cxn modelId="{044CA7F2-B5B4-4A1B-B981-6D7CD2BAA40E}" type="presParOf" srcId="{148216CA-FA9C-41AB-9762-3AFCBB8C9ED8}" destId="{7C2CCC9E-C719-4F76-86CC-BA7729E076F9}" srcOrd="0" destOrd="0" presId="urn:diagrams.loki3.com/BracketList"/>
    <dgm:cxn modelId="{7CE2D8E9-2E15-4A56-B035-91DC1417349C}" type="presParOf" srcId="{148216CA-FA9C-41AB-9762-3AFCBB8C9ED8}" destId="{571A6351-3D31-4192-ACC3-C0801ACA97FC}" srcOrd="1" destOrd="0" presId="urn:diagrams.loki3.com/BracketList"/>
    <dgm:cxn modelId="{09F92B79-C71C-4787-8A2A-2173EBEE7471}" type="presParOf" srcId="{148216CA-FA9C-41AB-9762-3AFCBB8C9ED8}" destId="{6F8C5C79-F9E3-47DA-850C-C47B624E8E9E}" srcOrd="2" destOrd="0" presId="urn:diagrams.loki3.com/BracketList"/>
    <dgm:cxn modelId="{4969934D-92D1-4322-9DB8-33067B621707}" type="presParOf" srcId="{148216CA-FA9C-41AB-9762-3AFCBB8C9ED8}" destId="{16CC378C-D0B0-432D-8095-F6D0C2805133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412B9A-0637-4652-928C-637C89D33D2B}">
      <dsp:nvSpPr>
        <dsp:cNvPr id="0" name=""/>
        <dsp:cNvSpPr/>
      </dsp:nvSpPr>
      <dsp:spPr>
        <a:xfrm>
          <a:off x="-5028384" y="-770394"/>
          <a:ext cx="5988434" cy="5988434"/>
        </a:xfrm>
        <a:prstGeom prst="blockArc">
          <a:avLst>
            <a:gd name="adj1" fmla="val 18900000"/>
            <a:gd name="adj2" fmla="val 2700000"/>
            <a:gd name="adj3" fmla="val 361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D03F37-C49A-4260-A640-C57777B6DFC8}">
      <dsp:nvSpPr>
        <dsp:cNvPr id="0" name=""/>
        <dsp:cNvSpPr/>
      </dsp:nvSpPr>
      <dsp:spPr>
        <a:xfrm>
          <a:off x="419989" y="277888"/>
          <a:ext cx="9403428" cy="5561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1431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700" kern="1200" dirty="0" smtClean="0"/>
            <a:t>Does </a:t>
          </a:r>
          <a:r>
            <a:rPr lang="en-US" sz="2700" kern="1200" dirty="0" smtClean="0"/>
            <a:t>the model meet the business goals</a:t>
          </a:r>
          <a:endParaRPr lang="en-AU" sz="2700" kern="1200" dirty="0"/>
        </a:p>
      </dsp:txBody>
      <dsp:txXfrm>
        <a:off x="419989" y="277888"/>
        <a:ext cx="9403428" cy="556133"/>
      </dsp:txXfrm>
    </dsp:sp>
    <dsp:sp modelId="{9F77C087-8FCC-40EC-9595-F469BED42E38}">
      <dsp:nvSpPr>
        <dsp:cNvPr id="0" name=""/>
        <dsp:cNvSpPr/>
      </dsp:nvSpPr>
      <dsp:spPr>
        <a:xfrm>
          <a:off x="72405" y="208372"/>
          <a:ext cx="695166" cy="6951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BE9D0F-EF93-4A29-8445-F6F2931B655C}">
      <dsp:nvSpPr>
        <dsp:cNvPr id="0" name=""/>
        <dsp:cNvSpPr/>
      </dsp:nvSpPr>
      <dsp:spPr>
        <a:xfrm>
          <a:off x="818498" y="1111822"/>
          <a:ext cx="9004919" cy="5561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1431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700" kern="1200" dirty="0" smtClean="0"/>
            <a:t>How explainable is the model</a:t>
          </a:r>
          <a:endParaRPr lang="en-AU" sz="2700" kern="1200" dirty="0"/>
        </a:p>
      </dsp:txBody>
      <dsp:txXfrm>
        <a:off x="818498" y="1111822"/>
        <a:ext cx="9004919" cy="556133"/>
      </dsp:txXfrm>
    </dsp:sp>
    <dsp:sp modelId="{0C64196A-5E45-4FC6-B78F-2EAD5B9B050D}">
      <dsp:nvSpPr>
        <dsp:cNvPr id="0" name=""/>
        <dsp:cNvSpPr/>
      </dsp:nvSpPr>
      <dsp:spPr>
        <a:xfrm>
          <a:off x="470914" y="1042305"/>
          <a:ext cx="695166" cy="6951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C6D68C-2081-42D2-9856-283EE10EB1D8}">
      <dsp:nvSpPr>
        <dsp:cNvPr id="0" name=""/>
        <dsp:cNvSpPr/>
      </dsp:nvSpPr>
      <dsp:spPr>
        <a:xfrm>
          <a:off x="940808" y="1945755"/>
          <a:ext cx="8882609" cy="5561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1431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700" kern="1200" dirty="0" smtClean="0"/>
            <a:t>Accuracy of the model</a:t>
          </a:r>
          <a:endParaRPr lang="en-AU" sz="2700" kern="1200" dirty="0"/>
        </a:p>
      </dsp:txBody>
      <dsp:txXfrm>
        <a:off x="940808" y="1945755"/>
        <a:ext cx="8882609" cy="556133"/>
      </dsp:txXfrm>
    </dsp:sp>
    <dsp:sp modelId="{1FD0331B-4606-45F6-925D-B561ABCB2858}">
      <dsp:nvSpPr>
        <dsp:cNvPr id="0" name=""/>
        <dsp:cNvSpPr/>
      </dsp:nvSpPr>
      <dsp:spPr>
        <a:xfrm>
          <a:off x="593225" y="1876239"/>
          <a:ext cx="695166" cy="6951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D81634-E84E-4CE9-8B4F-E5AB07A5A9D4}">
      <dsp:nvSpPr>
        <dsp:cNvPr id="0" name=""/>
        <dsp:cNvSpPr/>
      </dsp:nvSpPr>
      <dsp:spPr>
        <a:xfrm>
          <a:off x="818498" y="2779689"/>
          <a:ext cx="9004919" cy="5561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1431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700" kern="1200" dirty="0" smtClean="0"/>
            <a:t>How fast is it to build and make predictions with the model</a:t>
          </a:r>
          <a:endParaRPr lang="en-AU" sz="2700" kern="1200" dirty="0"/>
        </a:p>
      </dsp:txBody>
      <dsp:txXfrm>
        <a:off x="818498" y="2779689"/>
        <a:ext cx="9004919" cy="556133"/>
      </dsp:txXfrm>
    </dsp:sp>
    <dsp:sp modelId="{8805E82B-69B8-4FDB-B8F7-59EF5BF0A1F7}">
      <dsp:nvSpPr>
        <dsp:cNvPr id="0" name=""/>
        <dsp:cNvSpPr/>
      </dsp:nvSpPr>
      <dsp:spPr>
        <a:xfrm>
          <a:off x="470914" y="2710172"/>
          <a:ext cx="695166" cy="6951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274343-3EA5-4965-A7BB-50254778EF68}">
      <dsp:nvSpPr>
        <dsp:cNvPr id="0" name=""/>
        <dsp:cNvSpPr/>
      </dsp:nvSpPr>
      <dsp:spPr>
        <a:xfrm>
          <a:off x="419989" y="3613622"/>
          <a:ext cx="9403428" cy="5561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1431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700" kern="1200" dirty="0" smtClean="0"/>
            <a:t>Scalability of the model  </a:t>
          </a:r>
          <a:endParaRPr lang="en-AU" sz="2700" kern="1200" dirty="0"/>
        </a:p>
      </dsp:txBody>
      <dsp:txXfrm>
        <a:off x="419989" y="3613622"/>
        <a:ext cx="9403428" cy="556133"/>
      </dsp:txXfrm>
    </dsp:sp>
    <dsp:sp modelId="{6F6D41AF-3A77-41F4-B01C-4A84A42B42AB}">
      <dsp:nvSpPr>
        <dsp:cNvPr id="0" name=""/>
        <dsp:cNvSpPr/>
      </dsp:nvSpPr>
      <dsp:spPr>
        <a:xfrm>
          <a:off x="72405" y="3544105"/>
          <a:ext cx="695166" cy="6951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F1A05-A73B-41D0-8B52-0994922D1397}">
      <dsp:nvSpPr>
        <dsp:cNvPr id="0" name=""/>
        <dsp:cNvSpPr/>
      </dsp:nvSpPr>
      <dsp:spPr>
        <a:xfrm>
          <a:off x="0" y="335814"/>
          <a:ext cx="2900934" cy="45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58420" rIns="163576" bIns="58420" numCol="1" spcCol="1270" anchor="ctr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300" kern="1200" dirty="0" smtClean="0"/>
            <a:t>Advantages</a:t>
          </a:r>
          <a:endParaRPr lang="en-AU" sz="2300" kern="1200" dirty="0"/>
        </a:p>
      </dsp:txBody>
      <dsp:txXfrm>
        <a:off x="0" y="335814"/>
        <a:ext cx="2900934" cy="455400"/>
      </dsp:txXfrm>
    </dsp:sp>
    <dsp:sp modelId="{3C2C1E56-7FEB-4887-8583-4FA022959EDE}">
      <dsp:nvSpPr>
        <dsp:cNvPr id="0" name=""/>
        <dsp:cNvSpPr/>
      </dsp:nvSpPr>
      <dsp:spPr>
        <a:xfrm>
          <a:off x="2900933" y="122345"/>
          <a:ext cx="580186" cy="88233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1399AC-0A7D-4569-B4BF-6FFD74727507}">
      <dsp:nvSpPr>
        <dsp:cNvPr id="0" name=""/>
        <dsp:cNvSpPr/>
      </dsp:nvSpPr>
      <dsp:spPr>
        <a:xfrm>
          <a:off x="3713195" y="122345"/>
          <a:ext cx="7890540" cy="8823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2300" kern="1200" dirty="0" smtClean="0"/>
            <a:t>Fast, simple and widely used</a:t>
          </a:r>
          <a:endParaRPr lang="en-AU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2300" kern="1200" dirty="0" smtClean="0"/>
            <a:t>Results are interpretable </a:t>
          </a:r>
          <a:endParaRPr lang="en-AU" sz="2300" kern="1200" dirty="0"/>
        </a:p>
      </dsp:txBody>
      <dsp:txXfrm>
        <a:off x="3713195" y="122345"/>
        <a:ext cx="7890540" cy="882337"/>
      </dsp:txXfrm>
    </dsp:sp>
    <dsp:sp modelId="{CAED93E1-6A41-4EE9-878C-73A790C410D8}">
      <dsp:nvSpPr>
        <dsp:cNvPr id="0" name=""/>
        <dsp:cNvSpPr/>
      </dsp:nvSpPr>
      <dsp:spPr>
        <a:xfrm>
          <a:off x="0" y="2169058"/>
          <a:ext cx="2898101" cy="45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58420" rIns="163576" bIns="58420" numCol="1" spcCol="1270" anchor="ctr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300" kern="1200" dirty="0" smtClean="0"/>
            <a:t>Disadvantages</a:t>
          </a:r>
          <a:endParaRPr lang="en-AU" sz="2300" kern="1200" dirty="0"/>
        </a:p>
      </dsp:txBody>
      <dsp:txXfrm>
        <a:off x="0" y="2169058"/>
        <a:ext cx="2898101" cy="455400"/>
      </dsp:txXfrm>
    </dsp:sp>
    <dsp:sp modelId="{D4618BBA-59DD-41CA-958F-93A73209EB9F}">
      <dsp:nvSpPr>
        <dsp:cNvPr id="0" name=""/>
        <dsp:cNvSpPr/>
      </dsp:nvSpPr>
      <dsp:spPr>
        <a:xfrm>
          <a:off x="2898101" y="1087483"/>
          <a:ext cx="579620" cy="261855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9110CF-45CD-4456-9B43-506DB508306B}">
      <dsp:nvSpPr>
        <dsp:cNvPr id="0" name=""/>
        <dsp:cNvSpPr/>
      </dsp:nvSpPr>
      <dsp:spPr>
        <a:xfrm>
          <a:off x="3709569" y="1087483"/>
          <a:ext cx="7882834" cy="2618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2300" kern="1200" dirty="0" smtClean="0"/>
            <a:t> Assumes a linear relationship  </a:t>
          </a:r>
          <a:endParaRPr lang="en-AU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2300" kern="1200" dirty="0" smtClean="0"/>
            <a:t> Assumes independence within the dataset </a:t>
          </a:r>
          <a:endParaRPr lang="en-AU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2300" kern="1200" dirty="0" smtClean="0"/>
            <a:t> Sensitive to outliers </a:t>
          </a:r>
          <a:endParaRPr lang="en-AU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2300" kern="1200" dirty="0" smtClean="0"/>
            <a:t>Focuses on the relationship between the mean of the dependent variable and the independent variables. The mean is not a complete description (e.g. if you want to focus on the extremes). </a:t>
          </a:r>
          <a:endParaRPr lang="en-AU" sz="2300" kern="1200" dirty="0"/>
        </a:p>
      </dsp:txBody>
      <dsp:txXfrm>
        <a:off x="3709569" y="1087483"/>
        <a:ext cx="7882834" cy="2618550"/>
      </dsp:txXfrm>
    </dsp:sp>
    <dsp:sp modelId="{7C2CCC9E-C719-4F76-86CC-BA7729E076F9}">
      <dsp:nvSpPr>
        <dsp:cNvPr id="0" name=""/>
        <dsp:cNvSpPr/>
      </dsp:nvSpPr>
      <dsp:spPr>
        <a:xfrm>
          <a:off x="0" y="3973839"/>
          <a:ext cx="2898101" cy="45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58420" rIns="163576" bIns="58420" numCol="1" spcCol="1270" anchor="ctr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300" kern="1200" dirty="0" smtClean="0"/>
            <a:t>Uses</a:t>
          </a:r>
          <a:endParaRPr lang="en-AU" sz="2300" kern="1200" dirty="0"/>
        </a:p>
      </dsp:txBody>
      <dsp:txXfrm>
        <a:off x="0" y="3973839"/>
        <a:ext cx="2898101" cy="455400"/>
      </dsp:txXfrm>
    </dsp:sp>
    <dsp:sp modelId="{571A6351-3D31-4192-ACC3-C0801ACA97FC}">
      <dsp:nvSpPr>
        <dsp:cNvPr id="0" name=""/>
        <dsp:cNvSpPr/>
      </dsp:nvSpPr>
      <dsp:spPr>
        <a:xfrm>
          <a:off x="2898101" y="3788833"/>
          <a:ext cx="579620" cy="825412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CC378C-D0B0-432D-8095-F6D0C2805133}">
      <dsp:nvSpPr>
        <dsp:cNvPr id="0" name=""/>
        <dsp:cNvSpPr/>
      </dsp:nvSpPr>
      <dsp:spPr>
        <a:xfrm>
          <a:off x="3709569" y="3788833"/>
          <a:ext cx="7882834" cy="825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2300" kern="1200" dirty="0" smtClean="0"/>
            <a:t>Good first algorithm to try to gain insights into the relationship between the response variable (Y) and predictor variables (X)</a:t>
          </a:r>
          <a:endParaRPr lang="en-AU" sz="2300" kern="1200" dirty="0"/>
        </a:p>
      </dsp:txBody>
      <dsp:txXfrm>
        <a:off x="3709569" y="3788833"/>
        <a:ext cx="7882834" cy="8254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EDB187-CC5D-4827-ACA8-73D1156EEF29}">
      <dsp:nvSpPr>
        <dsp:cNvPr id="0" name=""/>
        <dsp:cNvSpPr/>
      </dsp:nvSpPr>
      <dsp:spPr>
        <a:xfrm>
          <a:off x="1196642" y="36969"/>
          <a:ext cx="2125574" cy="12753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1. Specify the desired number of clusters </a:t>
          </a:r>
          <a:endParaRPr lang="en-AU" sz="1800" kern="1200" dirty="0"/>
        </a:p>
      </dsp:txBody>
      <dsp:txXfrm>
        <a:off x="1233996" y="74323"/>
        <a:ext cx="2050866" cy="1200636"/>
      </dsp:txXfrm>
    </dsp:sp>
    <dsp:sp modelId="{B2BC4C8E-3817-4800-8D96-4F3C16DB8253}">
      <dsp:nvSpPr>
        <dsp:cNvPr id="0" name=""/>
        <dsp:cNvSpPr/>
      </dsp:nvSpPr>
      <dsp:spPr>
        <a:xfrm rot="21558028">
          <a:off x="3507197" y="393114"/>
          <a:ext cx="445709" cy="5271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1500" kern="1200" dirty="0"/>
        </a:p>
      </dsp:txBody>
      <dsp:txXfrm>
        <a:off x="3507202" y="499358"/>
        <a:ext cx="311996" cy="316286"/>
      </dsp:txXfrm>
    </dsp:sp>
    <dsp:sp modelId="{ED527536-F027-47C4-8056-167380A63D05}">
      <dsp:nvSpPr>
        <dsp:cNvPr id="0" name=""/>
        <dsp:cNvSpPr/>
      </dsp:nvSpPr>
      <dsp:spPr>
        <a:xfrm>
          <a:off x="4163115" y="749"/>
          <a:ext cx="2125574" cy="12753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2. Randomly assign each point to a cluster </a:t>
          </a:r>
          <a:endParaRPr lang="en-AU" sz="1800" kern="1200" dirty="0"/>
        </a:p>
      </dsp:txBody>
      <dsp:txXfrm>
        <a:off x="4200469" y="38103"/>
        <a:ext cx="2050866" cy="1200636"/>
      </dsp:txXfrm>
    </dsp:sp>
    <dsp:sp modelId="{C036ACC3-B6DF-4BE7-808F-855CB916C7DA}">
      <dsp:nvSpPr>
        <dsp:cNvPr id="0" name=""/>
        <dsp:cNvSpPr/>
      </dsp:nvSpPr>
      <dsp:spPr>
        <a:xfrm>
          <a:off x="6475740" y="374850"/>
          <a:ext cx="450621" cy="5271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1500" kern="1200" dirty="0"/>
        </a:p>
      </dsp:txBody>
      <dsp:txXfrm>
        <a:off x="6475740" y="480278"/>
        <a:ext cx="315435" cy="316286"/>
      </dsp:txXfrm>
    </dsp:sp>
    <dsp:sp modelId="{144CF9F8-2C55-4B77-B6DF-4C35DE994AB0}">
      <dsp:nvSpPr>
        <dsp:cNvPr id="0" name=""/>
        <dsp:cNvSpPr/>
      </dsp:nvSpPr>
      <dsp:spPr>
        <a:xfrm>
          <a:off x="7138919" y="749"/>
          <a:ext cx="2125574" cy="12753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3. Compute the cluster centroids </a:t>
          </a:r>
          <a:endParaRPr lang="en-AU" sz="1800" kern="1200" dirty="0"/>
        </a:p>
      </dsp:txBody>
      <dsp:txXfrm>
        <a:off x="7176273" y="38103"/>
        <a:ext cx="2050866" cy="1200636"/>
      </dsp:txXfrm>
    </dsp:sp>
    <dsp:sp modelId="{18DB7EB0-2B8E-4266-9AE1-21645D7EBD4C}">
      <dsp:nvSpPr>
        <dsp:cNvPr id="0" name=""/>
        <dsp:cNvSpPr/>
      </dsp:nvSpPr>
      <dsp:spPr>
        <a:xfrm rot="5400000">
          <a:off x="7976396" y="1424884"/>
          <a:ext cx="450621" cy="5271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1500" kern="1200" dirty="0"/>
        </a:p>
      </dsp:txBody>
      <dsp:txXfrm rot="-5400000">
        <a:off x="8043564" y="1463144"/>
        <a:ext cx="316286" cy="315435"/>
      </dsp:txXfrm>
    </dsp:sp>
    <dsp:sp modelId="{13686BCD-A09A-4B2D-91D2-CBCB6BE5D89B}">
      <dsp:nvSpPr>
        <dsp:cNvPr id="0" name=""/>
        <dsp:cNvSpPr/>
      </dsp:nvSpPr>
      <dsp:spPr>
        <a:xfrm>
          <a:off x="7138919" y="2126324"/>
          <a:ext cx="2125574" cy="12753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4. Reclassify each point to the nearest centroid</a:t>
          </a:r>
          <a:endParaRPr lang="en-AU" sz="1800" kern="1200" dirty="0"/>
        </a:p>
      </dsp:txBody>
      <dsp:txXfrm>
        <a:off x="7176273" y="2163678"/>
        <a:ext cx="2050866" cy="1200636"/>
      </dsp:txXfrm>
    </dsp:sp>
    <dsp:sp modelId="{5DC5CDF8-2025-438A-9DA7-DA5382BD33A2}">
      <dsp:nvSpPr>
        <dsp:cNvPr id="0" name=""/>
        <dsp:cNvSpPr/>
      </dsp:nvSpPr>
      <dsp:spPr>
        <a:xfrm rot="10800000">
          <a:off x="6501247" y="2500425"/>
          <a:ext cx="450621" cy="5271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1500" kern="1200" dirty="0"/>
        </a:p>
      </dsp:txBody>
      <dsp:txXfrm rot="10800000">
        <a:off x="6636433" y="2605853"/>
        <a:ext cx="315435" cy="316286"/>
      </dsp:txXfrm>
    </dsp:sp>
    <dsp:sp modelId="{954B19D4-5B57-4262-8C8E-FEE7038E51DB}">
      <dsp:nvSpPr>
        <dsp:cNvPr id="0" name=""/>
        <dsp:cNvSpPr/>
      </dsp:nvSpPr>
      <dsp:spPr>
        <a:xfrm>
          <a:off x="4163115" y="2126324"/>
          <a:ext cx="2125574" cy="12753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5. Recompute cluster centroids</a:t>
          </a:r>
          <a:endParaRPr lang="en-AU" sz="1800" kern="1200" dirty="0"/>
        </a:p>
      </dsp:txBody>
      <dsp:txXfrm>
        <a:off x="4200469" y="2163678"/>
        <a:ext cx="2050866" cy="1200636"/>
      </dsp:txXfrm>
    </dsp:sp>
    <dsp:sp modelId="{2F479B54-8D5C-48EE-8D80-FA6B9084D263}">
      <dsp:nvSpPr>
        <dsp:cNvPr id="0" name=""/>
        <dsp:cNvSpPr/>
      </dsp:nvSpPr>
      <dsp:spPr>
        <a:xfrm rot="10800000">
          <a:off x="3525442" y="2500425"/>
          <a:ext cx="450621" cy="5271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1500" kern="1200" dirty="0"/>
        </a:p>
      </dsp:txBody>
      <dsp:txXfrm rot="10800000">
        <a:off x="3660628" y="2605853"/>
        <a:ext cx="315435" cy="316286"/>
      </dsp:txXfrm>
    </dsp:sp>
    <dsp:sp modelId="{E1EB63AA-F5A9-4BAD-AF5F-9A30274C2D0F}">
      <dsp:nvSpPr>
        <dsp:cNvPr id="0" name=""/>
        <dsp:cNvSpPr/>
      </dsp:nvSpPr>
      <dsp:spPr>
        <a:xfrm>
          <a:off x="1187310" y="2126324"/>
          <a:ext cx="2125574" cy="12753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6. Repeat steps 4 and 5 until there is no further improvement </a:t>
          </a:r>
          <a:endParaRPr lang="en-AU" sz="1800" kern="1200" dirty="0"/>
        </a:p>
      </dsp:txBody>
      <dsp:txXfrm>
        <a:off x="1224664" y="2163678"/>
        <a:ext cx="2050866" cy="12006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F1A05-A73B-41D0-8B52-0994922D1397}">
      <dsp:nvSpPr>
        <dsp:cNvPr id="0" name=""/>
        <dsp:cNvSpPr/>
      </dsp:nvSpPr>
      <dsp:spPr>
        <a:xfrm>
          <a:off x="0" y="169087"/>
          <a:ext cx="2966656" cy="534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68580" rIns="192024" bIns="68580" numCol="1" spcCol="1270" anchor="ctr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700" kern="1200" dirty="0" smtClean="0"/>
            <a:t>Advantages</a:t>
          </a:r>
          <a:endParaRPr lang="en-AU" sz="2700" kern="1200" dirty="0"/>
        </a:p>
      </dsp:txBody>
      <dsp:txXfrm>
        <a:off x="0" y="169087"/>
        <a:ext cx="2966656" cy="534600"/>
      </dsp:txXfrm>
    </dsp:sp>
    <dsp:sp modelId="{3C2C1E56-7FEB-4887-8583-4FA022959EDE}">
      <dsp:nvSpPr>
        <dsp:cNvPr id="0" name=""/>
        <dsp:cNvSpPr/>
      </dsp:nvSpPr>
      <dsp:spPr>
        <a:xfrm>
          <a:off x="2966656" y="144028"/>
          <a:ext cx="593331" cy="584718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1399AC-0A7D-4569-B4BF-6FFD74727507}">
      <dsp:nvSpPr>
        <dsp:cNvPr id="0" name=""/>
        <dsp:cNvSpPr/>
      </dsp:nvSpPr>
      <dsp:spPr>
        <a:xfrm>
          <a:off x="3797320" y="144028"/>
          <a:ext cx="8069305" cy="584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2700" kern="1200" dirty="0" smtClean="0"/>
            <a:t>Easy to implement</a:t>
          </a:r>
          <a:endParaRPr lang="en-AU" sz="2700" kern="1200" dirty="0"/>
        </a:p>
      </dsp:txBody>
      <dsp:txXfrm>
        <a:off x="3797320" y="144028"/>
        <a:ext cx="8069305" cy="584718"/>
      </dsp:txXfrm>
    </dsp:sp>
    <dsp:sp modelId="{CAED93E1-6A41-4EE9-878C-73A790C410D8}">
      <dsp:nvSpPr>
        <dsp:cNvPr id="0" name=""/>
        <dsp:cNvSpPr/>
      </dsp:nvSpPr>
      <dsp:spPr>
        <a:xfrm>
          <a:off x="0" y="1494196"/>
          <a:ext cx="2963759" cy="534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68580" rIns="192024" bIns="68580" numCol="1" spcCol="1270" anchor="ctr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700" kern="1200" dirty="0" smtClean="0"/>
            <a:t>Disadvantages</a:t>
          </a:r>
          <a:endParaRPr lang="en-AU" sz="2700" kern="1200" dirty="0"/>
        </a:p>
      </dsp:txBody>
      <dsp:txXfrm>
        <a:off x="0" y="1494196"/>
        <a:ext cx="2963759" cy="534600"/>
      </dsp:txXfrm>
    </dsp:sp>
    <dsp:sp modelId="{D4618BBA-59DD-41CA-958F-93A73209EB9F}">
      <dsp:nvSpPr>
        <dsp:cNvPr id="0" name=""/>
        <dsp:cNvSpPr/>
      </dsp:nvSpPr>
      <dsp:spPr>
        <a:xfrm>
          <a:off x="2963759" y="825946"/>
          <a:ext cx="592751" cy="18711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9110CF-45CD-4456-9B43-506DB508306B}">
      <dsp:nvSpPr>
        <dsp:cNvPr id="0" name=""/>
        <dsp:cNvSpPr/>
      </dsp:nvSpPr>
      <dsp:spPr>
        <a:xfrm>
          <a:off x="3793611" y="825946"/>
          <a:ext cx="8061425" cy="18711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2700" kern="1200" dirty="0" smtClean="0"/>
            <a:t>Choice of centres requires judgement and is subjective   </a:t>
          </a:r>
          <a:endParaRPr lang="en-AU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2700" kern="1200" dirty="0" smtClean="0"/>
            <a:t>Initial seeds has a strong impact on final results</a:t>
          </a:r>
          <a:endParaRPr lang="en-AU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2700" kern="1200" dirty="0" smtClean="0"/>
            <a:t>Sensitive to scale: Rescaling your dataset (normalisation) can change results  </a:t>
          </a:r>
          <a:endParaRPr lang="en-AU" sz="2700" kern="1200" dirty="0"/>
        </a:p>
      </dsp:txBody>
      <dsp:txXfrm>
        <a:off x="3793611" y="825946"/>
        <a:ext cx="8061425" cy="1871100"/>
      </dsp:txXfrm>
    </dsp:sp>
    <dsp:sp modelId="{7C2CCC9E-C719-4F76-86CC-BA7729E076F9}">
      <dsp:nvSpPr>
        <dsp:cNvPr id="0" name=""/>
        <dsp:cNvSpPr/>
      </dsp:nvSpPr>
      <dsp:spPr>
        <a:xfrm>
          <a:off x="0" y="3629559"/>
          <a:ext cx="2963759" cy="534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68580" rIns="192024" bIns="68580" numCol="1" spcCol="1270" anchor="ctr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700" kern="1200" dirty="0" smtClean="0"/>
            <a:t>Example Uses</a:t>
          </a:r>
          <a:endParaRPr lang="en-AU" sz="2700" kern="1200" dirty="0"/>
        </a:p>
      </dsp:txBody>
      <dsp:txXfrm>
        <a:off x="0" y="3629559"/>
        <a:ext cx="2963759" cy="534600"/>
      </dsp:txXfrm>
    </dsp:sp>
    <dsp:sp modelId="{571A6351-3D31-4192-ACC3-C0801ACA97FC}">
      <dsp:nvSpPr>
        <dsp:cNvPr id="0" name=""/>
        <dsp:cNvSpPr/>
      </dsp:nvSpPr>
      <dsp:spPr>
        <a:xfrm>
          <a:off x="2963759" y="2794246"/>
          <a:ext cx="592751" cy="220522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CC378C-D0B0-432D-8095-F6D0C2805133}">
      <dsp:nvSpPr>
        <dsp:cNvPr id="0" name=""/>
        <dsp:cNvSpPr/>
      </dsp:nvSpPr>
      <dsp:spPr>
        <a:xfrm>
          <a:off x="3793611" y="2794246"/>
          <a:ext cx="8061425" cy="22052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2700" kern="1200" dirty="0" smtClean="0"/>
            <a:t>Customer Segmentation – Targeted marketing</a:t>
          </a:r>
          <a:endParaRPr lang="en-AU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2700" kern="1200" dirty="0" smtClean="0"/>
            <a:t>Insurance Fraud Detection – Using past data on fraudulent claims, it’s possible to isolate potential new fraudulent claims based on proximity to clusters with fraudulent patterns  </a:t>
          </a:r>
          <a:endParaRPr lang="en-AU" sz="2700" kern="1200" dirty="0"/>
        </a:p>
      </dsp:txBody>
      <dsp:txXfrm>
        <a:off x="3793611" y="2794246"/>
        <a:ext cx="8061425" cy="22052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F1A05-A73B-41D0-8B52-0994922D1397}">
      <dsp:nvSpPr>
        <dsp:cNvPr id="0" name=""/>
        <dsp:cNvSpPr/>
      </dsp:nvSpPr>
      <dsp:spPr>
        <a:xfrm>
          <a:off x="5782" y="953562"/>
          <a:ext cx="2957691" cy="37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48260" rIns="135128" bIns="48260" numCol="1" spcCol="1270" anchor="ctr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900" kern="1200" dirty="0" smtClean="0"/>
            <a:t>Advantages</a:t>
          </a:r>
          <a:endParaRPr lang="en-AU" sz="1900" kern="1200" dirty="0"/>
        </a:p>
      </dsp:txBody>
      <dsp:txXfrm>
        <a:off x="5782" y="953562"/>
        <a:ext cx="2957691" cy="376200"/>
      </dsp:txXfrm>
    </dsp:sp>
    <dsp:sp modelId="{3C2C1E56-7FEB-4887-8583-4FA022959EDE}">
      <dsp:nvSpPr>
        <dsp:cNvPr id="0" name=""/>
        <dsp:cNvSpPr/>
      </dsp:nvSpPr>
      <dsp:spPr>
        <a:xfrm>
          <a:off x="2963473" y="13062"/>
          <a:ext cx="591538" cy="22572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1399AC-0A7D-4569-B4BF-6FFD74727507}">
      <dsp:nvSpPr>
        <dsp:cNvPr id="0" name=""/>
        <dsp:cNvSpPr/>
      </dsp:nvSpPr>
      <dsp:spPr>
        <a:xfrm>
          <a:off x="3791627" y="13062"/>
          <a:ext cx="8044921" cy="225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900" kern="1200" dirty="0" smtClean="0"/>
            <a:t>Are non-parametric; have no distribution assumptions</a:t>
          </a:r>
          <a:endParaRPr lang="en-AU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900" kern="1200" dirty="0" smtClean="0"/>
            <a:t>Reliable and can handle non-linearity in the dataset </a:t>
          </a:r>
          <a:endParaRPr lang="en-AU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900" kern="1200" dirty="0" smtClean="0"/>
            <a:t>Robust against outliers in the predictive variables </a:t>
          </a:r>
          <a:endParaRPr lang="en-AU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900" kern="1200" dirty="0" smtClean="0"/>
            <a:t>Robust to correlated parameters </a:t>
          </a:r>
          <a:endParaRPr lang="en-AU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900" kern="1200" dirty="0" smtClean="0"/>
            <a:t>Does not tend to overfit especially when cross validation is incorporated</a:t>
          </a:r>
          <a:endParaRPr lang="en-AU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900" kern="1200" dirty="0" smtClean="0"/>
            <a:t>Highly scalable to any number of dimensions and has generally acceptable performance </a:t>
          </a:r>
          <a:endParaRPr lang="en-AU" sz="1900" kern="1200" dirty="0"/>
        </a:p>
      </dsp:txBody>
      <dsp:txXfrm>
        <a:off x="3791627" y="13062"/>
        <a:ext cx="8044921" cy="2257200"/>
      </dsp:txXfrm>
    </dsp:sp>
    <dsp:sp modelId="{CAED93E1-6A41-4EE9-878C-73A790C410D8}">
      <dsp:nvSpPr>
        <dsp:cNvPr id="0" name=""/>
        <dsp:cNvSpPr/>
      </dsp:nvSpPr>
      <dsp:spPr>
        <a:xfrm>
          <a:off x="5782" y="2973500"/>
          <a:ext cx="2957691" cy="37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48260" rIns="135128" bIns="48260" numCol="1" spcCol="1270" anchor="ctr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900" kern="1200" dirty="0" smtClean="0"/>
            <a:t>Disadvantages</a:t>
          </a:r>
          <a:endParaRPr lang="en-AU" sz="1900" kern="1200" dirty="0"/>
        </a:p>
      </dsp:txBody>
      <dsp:txXfrm>
        <a:off x="5782" y="2973500"/>
        <a:ext cx="2957691" cy="376200"/>
      </dsp:txXfrm>
    </dsp:sp>
    <dsp:sp modelId="{D4618BBA-59DD-41CA-958F-93A73209EB9F}">
      <dsp:nvSpPr>
        <dsp:cNvPr id="0" name=""/>
        <dsp:cNvSpPr/>
      </dsp:nvSpPr>
      <dsp:spPr>
        <a:xfrm>
          <a:off x="2963473" y="2338662"/>
          <a:ext cx="591538" cy="164587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9110CF-45CD-4456-9B43-506DB508306B}">
      <dsp:nvSpPr>
        <dsp:cNvPr id="0" name=""/>
        <dsp:cNvSpPr/>
      </dsp:nvSpPr>
      <dsp:spPr>
        <a:xfrm>
          <a:off x="3791627" y="2327404"/>
          <a:ext cx="8044921" cy="1645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900" kern="1200" dirty="0" smtClean="0"/>
            <a:t> Less interpretable and less easier to explain than regression/clustering </a:t>
          </a:r>
          <a:endParaRPr lang="en-AU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900" kern="1200" dirty="0" smtClean="0"/>
            <a:t>Many parameters to adjust such as the number of trees and the tree depth although default parameters may work</a:t>
          </a:r>
          <a:endParaRPr lang="en-AU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900" kern="1200" dirty="0" smtClean="0"/>
            <a:t>Not possible to iteratively improve the generated model</a:t>
          </a:r>
          <a:endParaRPr lang="en-AU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900" kern="1200" dirty="0" smtClean="0"/>
            <a:t>Performance may be slow  </a:t>
          </a:r>
          <a:endParaRPr lang="en-AU" sz="1900" kern="1200" dirty="0"/>
        </a:p>
      </dsp:txBody>
      <dsp:txXfrm>
        <a:off x="3791627" y="2327404"/>
        <a:ext cx="8044921" cy="1645875"/>
      </dsp:txXfrm>
    </dsp:sp>
    <dsp:sp modelId="{7C2CCC9E-C719-4F76-86CC-BA7729E076F9}">
      <dsp:nvSpPr>
        <dsp:cNvPr id="0" name=""/>
        <dsp:cNvSpPr/>
      </dsp:nvSpPr>
      <dsp:spPr>
        <a:xfrm>
          <a:off x="5782" y="4205769"/>
          <a:ext cx="2957691" cy="37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48260" rIns="135128" bIns="48260" numCol="1" spcCol="1270" anchor="ctr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900" kern="1200" dirty="0" smtClean="0"/>
            <a:t>Uses</a:t>
          </a:r>
          <a:endParaRPr lang="en-AU" sz="1900" kern="1200" dirty="0"/>
        </a:p>
      </dsp:txBody>
      <dsp:txXfrm>
        <a:off x="5782" y="4205769"/>
        <a:ext cx="2957691" cy="376200"/>
      </dsp:txXfrm>
    </dsp:sp>
    <dsp:sp modelId="{571A6351-3D31-4192-ACC3-C0801ACA97FC}">
      <dsp:nvSpPr>
        <dsp:cNvPr id="0" name=""/>
        <dsp:cNvSpPr/>
      </dsp:nvSpPr>
      <dsp:spPr>
        <a:xfrm>
          <a:off x="2963473" y="4052937"/>
          <a:ext cx="591538" cy="681862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CC378C-D0B0-432D-8095-F6D0C2805133}">
      <dsp:nvSpPr>
        <dsp:cNvPr id="0" name=""/>
        <dsp:cNvSpPr/>
      </dsp:nvSpPr>
      <dsp:spPr>
        <a:xfrm>
          <a:off x="3791627" y="4052937"/>
          <a:ext cx="8044921" cy="6818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900" kern="1200" dirty="0" smtClean="0"/>
            <a:t>Can be used to help identify significant variables from thousands of inputs using its variable importance plot</a:t>
          </a:r>
          <a:endParaRPr lang="en-AU" sz="1900" kern="1200" dirty="0"/>
        </a:p>
      </dsp:txBody>
      <dsp:txXfrm>
        <a:off x="3791627" y="4052937"/>
        <a:ext cx="8044921" cy="681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826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86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573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9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50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2222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228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38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65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2295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62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76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lgatto.github.io/IntroMachineLearningWithR/index.html" TargetMode="External"/><Relationship Id="rId2" Type="http://schemas.openxmlformats.org/officeDocument/2006/relationships/hyperlink" Target="https://towardsdatascience.com/a-tour-of-the-top-10-algorithms-for-machine-learning-newbies-dde4edffae1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Machine Learning in R 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Young Data Analytics Working Group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6749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K-Means Clustering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2690672"/>
              </p:ext>
            </p:extLst>
          </p:nvPr>
        </p:nvGraphicFramePr>
        <p:xfrm>
          <a:off x="712381" y="3019646"/>
          <a:ext cx="10451805" cy="3402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25032" y="1472182"/>
            <a:ext cx="106112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/>
              <a:t>Unsupervised method (when you have unlabelled data) used to find groups within the data. Partition </a:t>
            </a:r>
            <a:r>
              <a:rPr lang="en-AU" sz="2400" i="1" dirty="0"/>
              <a:t>n</a:t>
            </a:r>
            <a:r>
              <a:rPr lang="en-AU" sz="2400" dirty="0"/>
              <a:t> observations into a fixed number of </a:t>
            </a:r>
            <a:r>
              <a:rPr lang="en-AU" sz="2400" i="1" dirty="0"/>
              <a:t>k</a:t>
            </a:r>
            <a:r>
              <a:rPr lang="en-AU" sz="2400" dirty="0"/>
              <a:t> clusters.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/>
              <a:t>Grouping is based on distance between points.</a:t>
            </a:r>
          </a:p>
        </p:txBody>
      </p:sp>
    </p:spTree>
    <p:extLst>
      <p:ext uri="{BB962C8B-B14F-4D97-AF65-F5344CB8AC3E}">
        <p14:creationId xmlns:p14="http://schemas.microsoft.com/office/powerpoint/2010/main" val="335306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K-Means Clustering </a:t>
            </a:r>
            <a:endParaRPr lang="en-AU" dirty="0"/>
          </a:p>
        </p:txBody>
      </p:sp>
      <p:pic>
        <p:nvPicPr>
          <p:cNvPr id="1026" name="Picture 2" descr="k-means convergence (credit Wikipedia)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064" y="1825625"/>
            <a:ext cx="447787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14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K Means Clustering		</a:t>
            </a:r>
            <a:endParaRPr lang="en-AU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76465047"/>
              </p:ext>
            </p:extLst>
          </p:nvPr>
        </p:nvGraphicFramePr>
        <p:xfrm>
          <a:off x="-171450" y="1447800"/>
          <a:ext cx="11866626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732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K Means Clustering – R </a:t>
            </a:r>
            <a:r>
              <a:rPr lang="en-AU" dirty="0" smtClean="0"/>
              <a:t>Exercise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74724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It’s time for the exercise. Here’s some code to get your started: </a:t>
            </a:r>
          </a:p>
          <a:p>
            <a:pPr marL="0" indent="0" algn="ctr">
              <a:buNone/>
            </a:pPr>
            <a:r>
              <a:rPr lang="en-AU" dirty="0" err="1" smtClean="0"/>
              <a:t>kmeans</a:t>
            </a:r>
            <a:r>
              <a:rPr lang="en-AU" dirty="0" smtClean="0"/>
              <a:t>(x</a:t>
            </a:r>
            <a:r>
              <a:rPr lang="en-AU" dirty="0"/>
              <a:t>, </a:t>
            </a:r>
            <a:r>
              <a:rPr lang="en-AU" dirty="0" smtClean="0"/>
              <a:t>centres </a:t>
            </a:r>
            <a:r>
              <a:rPr lang="en-AU" dirty="0"/>
              <a:t>= c</a:t>
            </a:r>
            <a:r>
              <a:rPr lang="en-AU" dirty="0" smtClean="0"/>
              <a:t>, </a:t>
            </a:r>
            <a:r>
              <a:rPr lang="en-AU" dirty="0" err="1"/>
              <a:t>nstart</a:t>
            </a:r>
            <a:r>
              <a:rPr lang="en-AU" dirty="0"/>
              <a:t> = n</a:t>
            </a:r>
            <a:r>
              <a:rPr lang="en-AU" dirty="0" smtClean="0"/>
              <a:t>) where</a:t>
            </a:r>
          </a:p>
          <a:p>
            <a:pPr lvl="0"/>
            <a:r>
              <a:rPr lang="en-AU" dirty="0"/>
              <a:t>X </a:t>
            </a:r>
            <a:r>
              <a:rPr lang="en-AU" dirty="0" smtClean="0"/>
              <a:t>- Data</a:t>
            </a:r>
            <a:endParaRPr lang="en-AU" dirty="0"/>
          </a:p>
          <a:p>
            <a:pPr lvl="0"/>
            <a:r>
              <a:rPr lang="en-AU" dirty="0" smtClean="0"/>
              <a:t>Centres</a:t>
            </a:r>
            <a:r>
              <a:rPr lang="en-AU" dirty="0"/>
              <a:t> </a:t>
            </a:r>
            <a:r>
              <a:rPr lang="en-AU" dirty="0" smtClean="0"/>
              <a:t>- Pre-defined </a:t>
            </a:r>
            <a:r>
              <a:rPr lang="en-AU" dirty="0"/>
              <a:t>number of clusters</a:t>
            </a:r>
          </a:p>
          <a:p>
            <a:pPr lvl="0"/>
            <a:r>
              <a:rPr lang="en-AU" dirty="0" err="1"/>
              <a:t>N</a:t>
            </a:r>
            <a:r>
              <a:rPr lang="en-AU" dirty="0" err="1" smtClean="0"/>
              <a:t>start</a:t>
            </a:r>
            <a:r>
              <a:rPr lang="en-AU" dirty="0" smtClean="0"/>
              <a:t> – Model attempts n initial configurations</a:t>
            </a:r>
          </a:p>
          <a:p>
            <a:pPr marL="0" lvl="0" indent="0">
              <a:buNone/>
            </a:pPr>
            <a:r>
              <a:rPr lang="en-AU" dirty="0" smtClean="0"/>
              <a:t>E.g. N = 25 generates 25 initial random centroids. The optimal configuration will be chosen for the algorithm.  </a:t>
            </a:r>
            <a:endParaRPr lang="en-AU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041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Issue 1: Model Selection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747248" cy="4571889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Note that due </a:t>
            </a:r>
            <a:r>
              <a:rPr lang="en-US" dirty="0"/>
              <a:t>to the random initialisation, one can obtain different clustering results. </a:t>
            </a:r>
          </a:p>
          <a:p>
            <a:r>
              <a:rPr lang="en-US" dirty="0" smtClean="0"/>
              <a:t>When </a:t>
            </a:r>
            <a:r>
              <a:rPr lang="en-US" dirty="0"/>
              <a:t>k-means is run multiple times, the model </a:t>
            </a:r>
            <a:r>
              <a:rPr lang="en-US" dirty="0" smtClean="0"/>
              <a:t>that generates the </a:t>
            </a:r>
            <a:r>
              <a:rPr lang="en-US" dirty="0"/>
              <a:t>smallest total within cluster sum of squares (SS</a:t>
            </a:r>
            <a:r>
              <a:rPr lang="en-US" dirty="0" smtClean="0"/>
              <a:t>)* </a:t>
            </a:r>
            <a:r>
              <a:rPr lang="en-US" dirty="0"/>
              <a:t>is </a:t>
            </a:r>
            <a:r>
              <a:rPr lang="en-US" dirty="0" smtClean="0"/>
              <a:t>selected (i.e. a </a:t>
            </a:r>
            <a:r>
              <a:rPr lang="en-US" dirty="0"/>
              <a:t>local </a:t>
            </a:r>
            <a:r>
              <a:rPr lang="en-US" dirty="0" smtClean="0"/>
              <a:t>minimum). There’s </a:t>
            </a:r>
            <a:r>
              <a:rPr lang="en-US" dirty="0"/>
              <a:t>no guarantee to obtain a global </a:t>
            </a:r>
            <a:r>
              <a:rPr lang="en-US" dirty="0" smtClean="0"/>
              <a:t>minimum</a:t>
            </a:r>
            <a:r>
              <a:rPr lang="en-US" dirty="0"/>
              <a:t>.</a:t>
            </a:r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sz="2400" dirty="0" smtClean="0"/>
              <a:t>*SS - </a:t>
            </a:r>
            <a:r>
              <a:rPr lang="en-US" sz="2400" dirty="0"/>
              <a:t>F</a:t>
            </a:r>
            <a:r>
              <a:rPr lang="en-US" sz="2400" dirty="0" smtClean="0"/>
              <a:t>or </a:t>
            </a:r>
            <a:r>
              <a:rPr lang="en-US" sz="2400" dirty="0"/>
              <a:t>each observation, determine the squared </a:t>
            </a:r>
            <a:r>
              <a:rPr lang="en-US" sz="2400" dirty="0" err="1"/>
              <a:t>euclidean</a:t>
            </a:r>
            <a:r>
              <a:rPr lang="en-US" sz="2400" dirty="0"/>
              <a:t> distance from observation to </a:t>
            </a:r>
            <a:r>
              <a:rPr lang="en-US" sz="2400" dirty="0" err="1"/>
              <a:t>centre</a:t>
            </a:r>
            <a:r>
              <a:rPr lang="en-US" sz="2400" dirty="0"/>
              <a:t> of </a:t>
            </a:r>
            <a:r>
              <a:rPr lang="en-US" sz="2400" dirty="0" smtClean="0"/>
              <a:t>cluster and sum </a:t>
            </a:r>
            <a:r>
              <a:rPr lang="en-US" sz="2400" dirty="0"/>
              <a:t>all </a:t>
            </a:r>
            <a:r>
              <a:rPr lang="en-US" sz="2400" dirty="0" smtClean="0"/>
              <a:t>the distances. 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4557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Issue 2: Cluster Selection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55433"/>
            <a:ext cx="4050587" cy="356286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Run </a:t>
            </a:r>
            <a:r>
              <a:rPr lang="en-US" sz="2400" dirty="0"/>
              <a:t>k-means with k=1, k=2, …, </a:t>
            </a:r>
            <a:r>
              <a:rPr lang="en-US" sz="2400" dirty="0" smtClean="0"/>
              <a:t>k=n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Record </a:t>
            </a:r>
            <a:r>
              <a:rPr lang="en-US" sz="2400" dirty="0"/>
              <a:t>total within SS for each value of </a:t>
            </a:r>
            <a:r>
              <a:rPr lang="en-US" sz="2400" dirty="0" smtClean="0"/>
              <a:t>k.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Choose </a:t>
            </a:r>
            <a:r>
              <a:rPr lang="en-US" sz="2400" dirty="0"/>
              <a:t>k at the elbow position, as illustrated </a:t>
            </a:r>
            <a:r>
              <a:rPr lang="en-US" sz="2400" dirty="0" smtClean="0"/>
              <a:t>below. Balance between over fitting and accuracy. </a:t>
            </a:r>
            <a:endParaRPr lang="en-AU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786" y="1955433"/>
            <a:ext cx="6965656" cy="418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15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Decision Tree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555257"/>
            <a:ext cx="68704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Uses </a:t>
            </a:r>
            <a:r>
              <a:rPr lang="en-US" sz="2400" dirty="0"/>
              <a:t>a branching method to illustrate </a:t>
            </a:r>
            <a:r>
              <a:rPr lang="en-US" sz="2400" dirty="0" smtClean="0"/>
              <a:t>possible outcomes </a:t>
            </a:r>
            <a:r>
              <a:rPr lang="en-US" sz="2400" dirty="0"/>
              <a:t>of </a:t>
            </a:r>
            <a:r>
              <a:rPr lang="en-US" sz="2400" dirty="0" smtClean="0"/>
              <a:t>a decision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Decision trees are </a:t>
            </a:r>
            <a:r>
              <a:rPr lang="en-US" sz="2400" dirty="0" smtClean="0"/>
              <a:t>a </a:t>
            </a:r>
            <a:r>
              <a:rPr lang="en-US" sz="2400" dirty="0"/>
              <a:t>good choice when you have a large number of variables and aren’t sure which ones are key or how they </a:t>
            </a:r>
            <a:r>
              <a:rPr lang="en-US" sz="2400" dirty="0" smtClean="0"/>
              <a:t>relate. The </a:t>
            </a:r>
            <a:r>
              <a:rPr lang="en-US" sz="2400" dirty="0"/>
              <a:t>decision at the top of the model is </a:t>
            </a:r>
            <a:r>
              <a:rPr lang="en-US" sz="2400" dirty="0" smtClean="0"/>
              <a:t>the </a:t>
            </a:r>
            <a:r>
              <a:rPr lang="en-US" sz="2400" dirty="0"/>
              <a:t>variable that most affects the outcome. </a:t>
            </a:r>
            <a:endParaRPr lang="en-US" sz="2400" dirty="0" smtClean="0"/>
          </a:p>
          <a:p>
            <a:endParaRPr lang="en-A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Each node represents an input variable (x) and a split point on that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leaf nodes of the tree contain an output variable (y) which is used to make a prediction.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7027" r="6961"/>
          <a:stretch/>
        </p:blipFill>
        <p:spPr>
          <a:xfrm>
            <a:off x="7740503" y="1959294"/>
            <a:ext cx="3891517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36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Random Forest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9616"/>
            <a:ext cx="10515600" cy="4851083"/>
          </a:xfrm>
        </p:spPr>
        <p:txBody>
          <a:bodyPr>
            <a:noAutofit/>
          </a:bodyPr>
          <a:lstStyle/>
          <a:p>
            <a:pPr lvl="0"/>
            <a:r>
              <a:rPr lang="en-AU" sz="2400" dirty="0" smtClean="0"/>
              <a:t>Are an ensemble of decision trees </a:t>
            </a:r>
            <a:endParaRPr lang="en-AU" sz="2400" dirty="0"/>
          </a:p>
          <a:p>
            <a:r>
              <a:rPr lang="en-US" sz="2400" dirty="0"/>
              <a:t>Multiple samples of your training data are taken </a:t>
            </a:r>
            <a:r>
              <a:rPr lang="en-US" sz="2400" dirty="0" smtClean="0"/>
              <a:t>and decision trees </a:t>
            </a:r>
            <a:r>
              <a:rPr lang="en-US" sz="2400" dirty="0"/>
              <a:t>are constructed for each data sample. </a:t>
            </a:r>
            <a:r>
              <a:rPr lang="en-US" sz="2400" dirty="0" smtClean="0"/>
              <a:t>Each </a:t>
            </a:r>
            <a:r>
              <a:rPr lang="en-US" sz="2400" dirty="0"/>
              <a:t>model makes a </a:t>
            </a:r>
            <a:r>
              <a:rPr lang="en-US" sz="2400" dirty="0" smtClean="0"/>
              <a:t>prediction with the new data </a:t>
            </a:r>
            <a:r>
              <a:rPr lang="en-US" sz="2400" dirty="0"/>
              <a:t>and the predictions are averaged to give a better estimate of the true </a:t>
            </a:r>
            <a:r>
              <a:rPr lang="en-US" sz="2400" dirty="0" smtClean="0"/>
              <a:t>output</a:t>
            </a:r>
          </a:p>
          <a:p>
            <a:r>
              <a:rPr lang="en-US" sz="2400" dirty="0" smtClean="0"/>
              <a:t>E.g.  Suppose you want to watch a movie but are uncertain of its reviews. </a:t>
            </a:r>
            <a:r>
              <a:rPr lang="en-US" sz="2400" dirty="0"/>
              <a:t>Y</a:t>
            </a:r>
            <a:r>
              <a:rPr lang="en-US" sz="2400" dirty="0" smtClean="0"/>
              <a:t>ou </a:t>
            </a:r>
            <a:r>
              <a:rPr lang="en-US" sz="2400" dirty="0"/>
              <a:t>a</a:t>
            </a:r>
            <a:r>
              <a:rPr lang="en-US" sz="2400" dirty="0" smtClean="0"/>
              <a:t>sk 10 people and 7 say that the movie was bad. Since the majority didn’t like the movie, you decide against watching it. </a:t>
            </a:r>
          </a:p>
          <a:p>
            <a:pPr lvl="0"/>
            <a:r>
              <a:rPr lang="en-US" sz="2400" dirty="0" smtClean="0"/>
              <a:t>Note that </a:t>
            </a:r>
            <a:r>
              <a:rPr lang="en-US" sz="2400" dirty="0"/>
              <a:t>decision trees are created so that rather than selecting optimal split points, suboptimal splits are made by introducing </a:t>
            </a:r>
            <a:r>
              <a:rPr lang="en-US" sz="2400" dirty="0" smtClean="0"/>
              <a:t>randomness</a:t>
            </a:r>
            <a:endParaRPr lang="en-US" sz="2400" dirty="0"/>
          </a:p>
          <a:p>
            <a:pPr lvl="0"/>
            <a:r>
              <a:rPr lang="en-US" sz="2400" dirty="0"/>
              <a:t>The models created for each sample of the data </a:t>
            </a:r>
            <a:r>
              <a:rPr lang="en-US" sz="2400" dirty="0" smtClean="0"/>
              <a:t>are </a:t>
            </a:r>
            <a:r>
              <a:rPr lang="en-US" sz="2400" dirty="0"/>
              <a:t>therefore more different than they otherwise would be, but still accurate in their unique and different ways. Combining their predictions results in a better estimate of the true underlying output </a:t>
            </a:r>
            <a:r>
              <a:rPr lang="en-US" sz="2400" dirty="0" smtClean="0"/>
              <a:t>value</a:t>
            </a:r>
            <a:endParaRPr lang="en-US" sz="2400" dirty="0"/>
          </a:p>
          <a:p>
            <a:endParaRPr lang="en-US" sz="2400" dirty="0"/>
          </a:p>
          <a:p>
            <a:pPr marL="0" lvl="0" indent="0">
              <a:buNone/>
            </a:pPr>
            <a:endParaRPr lang="en-AU" sz="2400" dirty="0"/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89225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Random Forest</a:t>
            </a: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792986"/>
            <a:ext cx="101822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32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Random Forest		</a:t>
            </a:r>
            <a:endParaRPr lang="en-AU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79865706"/>
              </p:ext>
            </p:extLst>
          </p:nvPr>
        </p:nvGraphicFramePr>
        <p:xfrm>
          <a:off x="-220307" y="1472183"/>
          <a:ext cx="11842331" cy="4747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433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is Machine Learning?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757160" cy="4282567"/>
          </a:xfrm>
        </p:spPr>
        <p:txBody>
          <a:bodyPr>
            <a:normAutofit fontScale="92500"/>
          </a:bodyPr>
          <a:lstStyle/>
          <a:p>
            <a:r>
              <a:rPr lang="en-AU" dirty="0" smtClean="0"/>
              <a:t>Deals with the problem of extracting </a:t>
            </a:r>
            <a:r>
              <a:rPr lang="en-AU" b="1" dirty="0" smtClean="0"/>
              <a:t>features</a:t>
            </a:r>
            <a:r>
              <a:rPr lang="en-AU" dirty="0" smtClean="0"/>
              <a:t> from data to make predictions:</a:t>
            </a:r>
          </a:p>
          <a:p>
            <a:pPr lvl="1"/>
            <a:r>
              <a:rPr lang="en-AU" dirty="0" smtClean="0"/>
              <a:t>Forecasting (e.g. sales, demand for insurance products)</a:t>
            </a:r>
          </a:p>
          <a:p>
            <a:pPr lvl="1"/>
            <a:r>
              <a:rPr lang="en-AU" dirty="0" smtClean="0"/>
              <a:t>Classifying (e.g. credit risk assessment) </a:t>
            </a:r>
          </a:p>
          <a:p>
            <a:pPr lvl="1"/>
            <a:r>
              <a:rPr lang="en-AU" dirty="0" smtClean="0"/>
              <a:t>Detecting anomalies (e.g. cases of insurance fraud) 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Find </a:t>
            </a:r>
            <a:r>
              <a:rPr lang="en-AU" dirty="0"/>
              <a:t>patterns </a:t>
            </a:r>
            <a:r>
              <a:rPr lang="en-AU" dirty="0" smtClean="0"/>
              <a:t>that generalise beyond </a:t>
            </a:r>
            <a:r>
              <a:rPr lang="en-AU" dirty="0"/>
              <a:t>the </a:t>
            </a:r>
            <a:r>
              <a:rPr lang="en-AU" dirty="0" smtClean="0"/>
              <a:t>data, </a:t>
            </a:r>
            <a:r>
              <a:rPr lang="en-AU" dirty="0"/>
              <a:t>and which can be used to predict outcomes for </a:t>
            </a:r>
            <a:r>
              <a:rPr lang="en-AU" dirty="0" smtClean="0"/>
              <a:t>new data you </a:t>
            </a:r>
            <a:r>
              <a:rPr lang="en-AU" dirty="0"/>
              <a:t>haven’t </a:t>
            </a:r>
            <a:r>
              <a:rPr lang="en-AU" dirty="0" smtClean="0"/>
              <a:t>seen. </a:t>
            </a:r>
          </a:p>
          <a:p>
            <a:pPr lvl="1"/>
            <a:r>
              <a:rPr lang="en-AU" dirty="0" smtClean="0"/>
              <a:t>Machine learning models are built </a:t>
            </a:r>
            <a:r>
              <a:rPr lang="en-AU" dirty="0"/>
              <a:t>using </a:t>
            </a:r>
            <a:r>
              <a:rPr lang="en-AU" dirty="0" smtClean="0"/>
              <a:t>the </a:t>
            </a:r>
            <a:r>
              <a:rPr lang="en-AU" b="1" dirty="0"/>
              <a:t>training </a:t>
            </a:r>
            <a:r>
              <a:rPr lang="en-AU" dirty="0" smtClean="0"/>
              <a:t>data</a:t>
            </a:r>
          </a:p>
          <a:p>
            <a:pPr lvl="1"/>
            <a:r>
              <a:rPr lang="en-AU" dirty="0"/>
              <a:t>T</a:t>
            </a:r>
            <a:r>
              <a:rPr lang="en-AU" dirty="0" smtClean="0"/>
              <a:t>heir </a:t>
            </a:r>
            <a:r>
              <a:rPr lang="en-AU" dirty="0"/>
              <a:t>suitability is tested against the </a:t>
            </a:r>
            <a:r>
              <a:rPr lang="en-AU" b="1" dirty="0"/>
              <a:t>validation </a:t>
            </a:r>
            <a:r>
              <a:rPr lang="en-AU" dirty="0"/>
              <a:t>data</a:t>
            </a:r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7334" y="1027906"/>
            <a:ext cx="339090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62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Random Forest – R </a:t>
            </a:r>
            <a:r>
              <a:rPr lang="en-AU" dirty="0" smtClean="0"/>
              <a:t>Exercise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dirty="0"/>
              <a:t>It’s time for the exercise. Here’s some code to get your started: </a:t>
            </a:r>
            <a:endParaRPr lang="en-AU" dirty="0" smtClean="0"/>
          </a:p>
          <a:p>
            <a:pPr marL="0" indent="0" algn="ctr">
              <a:buNone/>
            </a:pPr>
            <a:r>
              <a:rPr lang="en-AU" dirty="0" err="1" smtClean="0"/>
              <a:t>Randomforest</a:t>
            </a:r>
            <a:r>
              <a:rPr lang="en-AU" dirty="0" smtClean="0"/>
              <a:t>(Y </a:t>
            </a:r>
            <a:r>
              <a:rPr lang="en-AU" dirty="0" smtClean="0"/>
              <a:t>~ X1 + X2 + …, data, </a:t>
            </a:r>
            <a:r>
              <a:rPr lang="en-AU" dirty="0" err="1" smtClean="0"/>
              <a:t>nodesize</a:t>
            </a:r>
            <a:r>
              <a:rPr lang="en-AU" dirty="0" smtClean="0"/>
              <a:t>, </a:t>
            </a:r>
            <a:r>
              <a:rPr lang="en-AU" dirty="0" err="1" smtClean="0"/>
              <a:t>ntree</a:t>
            </a:r>
            <a:r>
              <a:rPr lang="en-AU" dirty="0" smtClean="0"/>
              <a:t>, </a:t>
            </a:r>
            <a:r>
              <a:rPr lang="en-AU" dirty="0" err="1" smtClean="0"/>
              <a:t>mtry</a:t>
            </a:r>
            <a:r>
              <a:rPr lang="en-AU" dirty="0" smtClean="0"/>
              <a:t>) where:</a:t>
            </a:r>
            <a:endParaRPr lang="en-AU" dirty="0"/>
          </a:p>
          <a:p>
            <a:r>
              <a:rPr lang="en-AU" dirty="0"/>
              <a:t>Data - Training dataset </a:t>
            </a:r>
          </a:p>
          <a:p>
            <a:pPr lvl="0"/>
            <a:r>
              <a:rPr lang="en-AU" dirty="0" err="1" smtClean="0"/>
              <a:t>Nodesize</a:t>
            </a:r>
            <a:r>
              <a:rPr lang="en-AU" dirty="0" smtClean="0"/>
              <a:t> - The </a:t>
            </a:r>
            <a:r>
              <a:rPr lang="en-AU" dirty="0"/>
              <a:t>minimum number of observations in </a:t>
            </a:r>
            <a:r>
              <a:rPr lang="en-AU" dirty="0" smtClean="0"/>
              <a:t>the terminal node. The higher the number, the lower the tree depth. </a:t>
            </a:r>
          </a:p>
          <a:p>
            <a:pPr lvl="0"/>
            <a:r>
              <a:rPr lang="en-AU" dirty="0" smtClean="0"/>
              <a:t>N tree </a:t>
            </a:r>
            <a:r>
              <a:rPr lang="en-AU" dirty="0"/>
              <a:t>-</a:t>
            </a:r>
            <a:r>
              <a:rPr lang="en-AU" dirty="0" smtClean="0"/>
              <a:t> </a:t>
            </a:r>
            <a:r>
              <a:rPr lang="en-AU" dirty="0"/>
              <a:t>N</a:t>
            </a:r>
            <a:r>
              <a:rPr lang="en-AU" dirty="0" smtClean="0"/>
              <a:t>umber </a:t>
            </a:r>
            <a:r>
              <a:rPr lang="en-AU" dirty="0"/>
              <a:t>of </a:t>
            </a:r>
            <a:r>
              <a:rPr lang="en-AU" dirty="0" smtClean="0"/>
              <a:t>decision trees </a:t>
            </a:r>
            <a:r>
              <a:rPr lang="en-AU" dirty="0"/>
              <a:t>to </a:t>
            </a:r>
            <a:r>
              <a:rPr lang="en-AU" dirty="0" smtClean="0"/>
              <a:t>simulate. The larger, the more operationally intensive the </a:t>
            </a:r>
            <a:r>
              <a:rPr lang="en-AU" dirty="0" err="1" smtClean="0"/>
              <a:t>algoirthm</a:t>
            </a:r>
            <a:r>
              <a:rPr lang="en-AU" dirty="0" smtClean="0"/>
              <a:t> becomes.</a:t>
            </a:r>
          </a:p>
          <a:p>
            <a:pPr lvl="0"/>
            <a:r>
              <a:rPr lang="en-AU" dirty="0" err="1" smtClean="0"/>
              <a:t>Mtry</a:t>
            </a:r>
            <a:r>
              <a:rPr lang="en-AU" dirty="0" smtClean="0"/>
              <a:t> – How many variables we should select at a node split. Default values are p/3 for regression and </a:t>
            </a:r>
            <a:r>
              <a:rPr lang="en-AU" dirty="0" err="1" smtClean="0"/>
              <a:t>sqrt</a:t>
            </a:r>
            <a:r>
              <a:rPr lang="en-AU" dirty="0" smtClean="0"/>
              <a:t>(p) for classification. Avoid small values to avoid </a:t>
            </a:r>
            <a:r>
              <a:rPr lang="en-AU" dirty="0" err="1" smtClean="0"/>
              <a:t>overfitting</a:t>
            </a:r>
            <a:r>
              <a:rPr lang="en-AU" dirty="0" smtClean="0"/>
              <a:t>. </a:t>
            </a:r>
            <a:endParaRPr lang="en-AU" dirty="0"/>
          </a:p>
          <a:p>
            <a:pPr marL="0" lv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6241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Bibliography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Tour of The Top 10 Algorithms for Machine Learning </a:t>
            </a:r>
            <a:r>
              <a:rPr lang="en-US" dirty="0" smtClean="0"/>
              <a:t>Newbies, </a:t>
            </a:r>
            <a:r>
              <a:rPr lang="en-AU" dirty="0" smtClean="0">
                <a:hlinkClick r:id="rId2"/>
              </a:rPr>
              <a:t>https://towardsdatascience.com/a-tour-of-the-top-10-algorithms-for-machine-learning-newbies-dde4edffae11</a:t>
            </a:r>
            <a:endParaRPr lang="en-AU" dirty="0" smtClean="0"/>
          </a:p>
          <a:p>
            <a:r>
              <a:rPr lang="en-AU" dirty="0" smtClean="0"/>
              <a:t>Introduction to Machine Learning with R - </a:t>
            </a:r>
            <a:r>
              <a:rPr lang="en-AU" dirty="0" smtClean="0">
                <a:hlinkClick r:id="rId3"/>
              </a:rPr>
              <a:t>https://lgatto.github.io/IntroMachineLearningWithR/index.html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7682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Pre-processing the data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70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Have a clear understanding of:</a:t>
            </a:r>
          </a:p>
          <a:p>
            <a:r>
              <a:rPr lang="en-AU" dirty="0" smtClean="0"/>
              <a:t>Data </a:t>
            </a:r>
          </a:p>
          <a:p>
            <a:pPr lvl="1"/>
            <a:r>
              <a:rPr lang="en-AU" dirty="0" smtClean="0"/>
              <a:t>Clean data for missing values; deal with outliers </a:t>
            </a:r>
          </a:p>
          <a:p>
            <a:pPr lvl="1"/>
            <a:r>
              <a:rPr lang="en-AU" dirty="0" smtClean="0"/>
              <a:t>Data types (e.g. Are the inputs labelled or unlabelled)</a:t>
            </a:r>
          </a:p>
          <a:p>
            <a:pPr lvl="1"/>
            <a:r>
              <a:rPr lang="en-AU" dirty="0" smtClean="0"/>
              <a:t>Feature </a:t>
            </a:r>
            <a:r>
              <a:rPr lang="en-AU" dirty="0"/>
              <a:t>Engineering – Process of going from raw data to ready to model data</a:t>
            </a:r>
          </a:p>
          <a:p>
            <a:pPr lvl="1"/>
            <a:r>
              <a:rPr lang="en-AU" dirty="0" smtClean="0"/>
              <a:t>Visualise data</a:t>
            </a:r>
          </a:p>
          <a:p>
            <a:r>
              <a:rPr lang="en-AU" dirty="0" smtClean="0"/>
              <a:t>Constraints</a:t>
            </a:r>
          </a:p>
          <a:p>
            <a:pPr lvl="1"/>
            <a:r>
              <a:rPr lang="en-AU" dirty="0" smtClean="0"/>
              <a:t>Data storage </a:t>
            </a:r>
          </a:p>
          <a:p>
            <a:pPr lvl="1"/>
            <a:r>
              <a:rPr lang="en-AU" dirty="0" smtClean="0"/>
              <a:t>Do the predictions have to be fast – E.g. In autonomous driving, classifying road signs quickly is important </a:t>
            </a:r>
          </a:p>
          <a:p>
            <a:pPr lvl="1"/>
            <a:r>
              <a:rPr lang="en-AU" dirty="0" smtClean="0"/>
              <a:t>Does learning have to be fast – Is it necessary to train models quickly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4934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Machine Learning Model Considerations</a:t>
            </a:r>
            <a:endParaRPr lang="en-AU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217032327"/>
              </p:ext>
            </p:extLst>
          </p:nvPr>
        </p:nvGraphicFramePr>
        <p:xfrm>
          <a:off x="1024128" y="1599248"/>
          <a:ext cx="9884664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017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2821" y="372994"/>
            <a:ext cx="8283283" cy="54816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8536" y="5880857"/>
            <a:ext cx="11024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dirty="0" smtClean="0"/>
              <a:t>Source: Choosing the right machine learning algorithm, </a:t>
            </a:r>
          </a:p>
          <a:p>
            <a:pPr algn="ctr"/>
            <a:r>
              <a:rPr lang="en-AU" dirty="0" smtClean="0"/>
              <a:t>https</a:t>
            </a:r>
            <a:r>
              <a:rPr lang="en-AU" dirty="0"/>
              <a:t>://hackernoon.com/choosing-the-right-machine-learning-algorithm-68126944ce1f</a:t>
            </a:r>
          </a:p>
        </p:txBody>
      </p:sp>
    </p:spTree>
    <p:extLst>
      <p:ext uri="{BB962C8B-B14F-4D97-AF65-F5344CB8AC3E}">
        <p14:creationId xmlns:p14="http://schemas.microsoft.com/office/powerpoint/2010/main" val="60857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Algorithms Covered 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 Linear </a:t>
            </a:r>
            <a:r>
              <a:rPr lang="en-AU" dirty="0"/>
              <a:t>Regression </a:t>
            </a:r>
          </a:p>
          <a:p>
            <a:r>
              <a:rPr lang="en-AU" dirty="0" smtClean="0"/>
              <a:t> K-Means Clustering </a:t>
            </a:r>
          </a:p>
          <a:p>
            <a:r>
              <a:rPr lang="en-AU" dirty="0" smtClean="0"/>
              <a:t> Random Forest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7264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5981"/>
            <a:ext cx="10515600" cy="1325563"/>
          </a:xfrm>
        </p:spPr>
        <p:txBody>
          <a:bodyPr/>
          <a:lstStyle/>
          <a:p>
            <a:r>
              <a:rPr lang="en-AU" dirty="0" smtClean="0"/>
              <a:t>Linear Regression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5827776" cy="460260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AU" dirty="0" smtClean="0"/>
                  <a:t>One-Variable: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 smtClean="0"/>
                  <a:t>Multiple-Variable: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AU" dirty="0" smtClean="0"/>
              </a:p>
              <a:p>
                <a:pPr marL="0" indent="0">
                  <a:buNone/>
                </a:pPr>
                <a:endParaRPr lang="en-AU" dirty="0" smtClean="0"/>
              </a:p>
              <a:p>
                <a:r>
                  <a:rPr lang="en-AU" dirty="0" smtClean="0"/>
                  <a:t>Optimal </a:t>
                </a:r>
                <a:r>
                  <a:rPr lang="en-AU" dirty="0"/>
                  <a:t>model minimises the </a:t>
                </a:r>
                <a:r>
                  <a:rPr lang="en-AU" dirty="0" smtClean="0"/>
                  <a:t>SSEs (errors) </a:t>
                </a:r>
              </a:p>
              <a:p>
                <a:r>
                  <a:rPr lang="en-AU" dirty="0" smtClean="0"/>
                  <a:t>Where possible one should </a:t>
                </a:r>
                <a:r>
                  <a:rPr lang="en-US" dirty="0" smtClean="0"/>
                  <a:t>remove variables that are very similar (correlated) and remove noise from your data </a:t>
                </a:r>
                <a:endParaRPr lang="en-AU" dirty="0" smtClean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5827776" cy="4602607"/>
              </a:xfrm>
              <a:blipFill rotWithShape="0">
                <a:blip r:embed="rId2"/>
                <a:stretch>
                  <a:fillRect l="-2197" t="-2914" b="-39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025"/>
          <a:stretch/>
        </p:blipFill>
        <p:spPr>
          <a:xfrm>
            <a:off x="6830568" y="1380744"/>
            <a:ext cx="4934711" cy="492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6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Linear Regression		</a:t>
            </a:r>
            <a:endParaRPr lang="en-AU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14533212"/>
              </p:ext>
            </p:extLst>
          </p:nvPr>
        </p:nvGraphicFramePr>
        <p:xfrm>
          <a:off x="0" y="1560222"/>
          <a:ext cx="11603736" cy="4736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519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Linear Regression – R </a:t>
            </a:r>
            <a:r>
              <a:rPr lang="en-AU" dirty="0" smtClean="0"/>
              <a:t>Exercise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5648"/>
            <a:ext cx="10515600" cy="4718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It’s time for the exercise. Here’s some code to get your started: </a:t>
            </a:r>
            <a:endParaRPr lang="en-AU" dirty="0" smtClean="0"/>
          </a:p>
          <a:p>
            <a:pPr marL="0" indent="0" algn="ctr">
              <a:buNone/>
            </a:pPr>
            <a:r>
              <a:rPr lang="en-AU" dirty="0" smtClean="0"/>
              <a:t>model </a:t>
            </a:r>
            <a:r>
              <a:rPr lang="en-AU" dirty="0" smtClean="0"/>
              <a:t>&lt;- lm(Y </a:t>
            </a:r>
            <a:r>
              <a:rPr lang="en-AU" dirty="0"/>
              <a:t>~ </a:t>
            </a:r>
            <a:r>
              <a:rPr lang="en-AU" dirty="0" smtClean="0"/>
              <a:t>X1 + X2 + …, data=</a:t>
            </a:r>
            <a:r>
              <a:rPr lang="en-AU" dirty="0" err="1" smtClean="0"/>
              <a:t>mydata</a:t>
            </a:r>
            <a:r>
              <a:rPr lang="en-AU" dirty="0" smtClean="0"/>
              <a:t>)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AU" dirty="0" smtClean="0"/>
              <a:t>Other useful functions: </a:t>
            </a:r>
          </a:p>
          <a:p>
            <a:pPr marL="342900" lvl="1" indent="-342900">
              <a:spcBef>
                <a:spcPts val="1000"/>
              </a:spcBef>
            </a:pPr>
            <a:r>
              <a:rPr lang="en-AU" dirty="0" smtClean="0"/>
              <a:t>summary(model) - Results on the </a:t>
            </a:r>
            <a:r>
              <a:rPr lang="en-AU" dirty="0"/>
              <a:t>beta coefficients, r</a:t>
            </a:r>
            <a:r>
              <a:rPr lang="en-AU" dirty="0" smtClean="0"/>
              <a:t>-squared </a:t>
            </a:r>
            <a:r>
              <a:rPr lang="en-AU" dirty="0"/>
              <a:t>and </a:t>
            </a:r>
            <a:r>
              <a:rPr lang="en-AU" dirty="0" smtClean="0"/>
              <a:t>residuals</a:t>
            </a:r>
          </a:p>
          <a:p>
            <a:pPr marL="342900" lvl="1" indent="-342900">
              <a:spcBef>
                <a:spcPts val="1000"/>
              </a:spcBef>
            </a:pPr>
            <a:r>
              <a:rPr lang="en-AU" dirty="0"/>
              <a:t>c</a:t>
            </a:r>
            <a:r>
              <a:rPr lang="en-AU" dirty="0" smtClean="0"/>
              <a:t>oefficients(model) - Model coefficients</a:t>
            </a:r>
          </a:p>
          <a:p>
            <a:pPr marL="342900" lvl="1" indent="-342900">
              <a:spcBef>
                <a:spcPts val="1000"/>
              </a:spcBef>
            </a:pPr>
            <a:r>
              <a:rPr lang="en-AU" dirty="0" err="1" smtClean="0"/>
              <a:t>cofint</a:t>
            </a:r>
            <a:r>
              <a:rPr lang="en-AU" dirty="0" smtClean="0"/>
              <a:t>(model, level = 0.95) - Confidence intervals for model parameters</a:t>
            </a:r>
          </a:p>
          <a:p>
            <a:pPr marL="342900" lvl="1" indent="-342900">
              <a:spcBef>
                <a:spcPts val="1000"/>
              </a:spcBef>
            </a:pPr>
            <a:r>
              <a:rPr lang="en-AU" dirty="0" smtClean="0"/>
              <a:t>fitted(model) - Predicted values </a:t>
            </a:r>
          </a:p>
          <a:p>
            <a:pPr marL="342900" lvl="1" indent="-342900">
              <a:spcBef>
                <a:spcPts val="1000"/>
              </a:spcBef>
            </a:pPr>
            <a:r>
              <a:rPr lang="en-AU" dirty="0"/>
              <a:t>r</a:t>
            </a:r>
            <a:r>
              <a:rPr lang="en-AU" dirty="0" smtClean="0"/>
              <a:t>esiduals(model) - Residuals</a:t>
            </a:r>
          </a:p>
          <a:p>
            <a:pPr marL="342900" lvl="1" indent="-342900">
              <a:spcBef>
                <a:spcPts val="1000"/>
              </a:spcBef>
            </a:pPr>
            <a:r>
              <a:rPr lang="en-AU" dirty="0" err="1" smtClean="0"/>
              <a:t>anova</a:t>
            </a:r>
            <a:r>
              <a:rPr lang="en-AU" dirty="0" smtClean="0"/>
              <a:t>(model) – </a:t>
            </a:r>
            <a:r>
              <a:rPr lang="en-AU" dirty="0" err="1" smtClean="0"/>
              <a:t>Anova</a:t>
            </a:r>
            <a:r>
              <a:rPr lang="en-AU" dirty="0" smtClean="0"/>
              <a:t> table</a:t>
            </a:r>
          </a:p>
          <a:p>
            <a:pPr marL="342900" lvl="1" indent="-342900">
              <a:spcBef>
                <a:spcPts val="1000"/>
              </a:spcBef>
            </a:pPr>
            <a:r>
              <a:rPr lang="en-AU" dirty="0" smtClean="0"/>
              <a:t>influence(model) – Regression diagnostics </a:t>
            </a:r>
          </a:p>
          <a:p>
            <a:pPr marL="342900" lvl="1" indent="-342900">
              <a:spcBef>
                <a:spcPts val="1000"/>
              </a:spcBef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5549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17779</TotalTime>
  <Words>1140</Words>
  <Application>Microsoft Office PowerPoint</Application>
  <PresentationFormat>Widescreen</PresentationFormat>
  <Paragraphs>141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Machine Learning in R </vt:lpstr>
      <vt:lpstr>What is Machine Learning?</vt:lpstr>
      <vt:lpstr>Pre-processing the data</vt:lpstr>
      <vt:lpstr>Machine Learning Model Considerations</vt:lpstr>
      <vt:lpstr>PowerPoint Presentation</vt:lpstr>
      <vt:lpstr>Algorithms Covered </vt:lpstr>
      <vt:lpstr>Linear Regression</vt:lpstr>
      <vt:lpstr>Linear Regression  </vt:lpstr>
      <vt:lpstr>Linear Regression – R Exercise</vt:lpstr>
      <vt:lpstr>K-Means Clustering</vt:lpstr>
      <vt:lpstr>K-Means Clustering </vt:lpstr>
      <vt:lpstr>K Means Clustering  </vt:lpstr>
      <vt:lpstr>K Means Clustering – R Exercise</vt:lpstr>
      <vt:lpstr>Issue 1: Model Selection </vt:lpstr>
      <vt:lpstr>Issue 2: Cluster Selection </vt:lpstr>
      <vt:lpstr>Decision Tree</vt:lpstr>
      <vt:lpstr>Random Forest</vt:lpstr>
      <vt:lpstr>Random Forest</vt:lpstr>
      <vt:lpstr>Random Forest  </vt:lpstr>
      <vt:lpstr>Random Forest – R Exercise </vt:lpstr>
      <vt:lpstr>Bibliography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Cindy V</dc:creator>
  <cp:lastModifiedBy>Cindy V</cp:lastModifiedBy>
  <cp:revision>72</cp:revision>
  <dcterms:created xsi:type="dcterms:W3CDTF">2019-01-21T10:57:05Z</dcterms:created>
  <dcterms:modified xsi:type="dcterms:W3CDTF">2019-02-06T22:13:26Z</dcterms:modified>
</cp:coreProperties>
</file>