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17" r:id="rId2"/>
    <p:sldMasterId id="2147483793" r:id="rId3"/>
  </p:sldMasterIdLst>
  <p:notesMasterIdLst>
    <p:notesMasterId r:id="rId8"/>
  </p:notesMasterIdLst>
  <p:handoutMasterIdLst>
    <p:handoutMasterId r:id="rId9"/>
  </p:handoutMasterIdLst>
  <p:sldIdLst>
    <p:sldId id="268" r:id="rId4"/>
    <p:sldId id="269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76" userDrawn="1">
          <p15:clr>
            <a:srgbClr val="A4A3A4"/>
          </p15:clr>
        </p15:guide>
        <p15:guide id="3" orient="horz" pos="492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864" userDrawn="1">
          <p15:clr>
            <a:srgbClr val="A4A3A4"/>
          </p15:clr>
        </p15:guide>
        <p15:guide id="7" orient="horz" pos="1000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7296" userDrawn="1">
          <p15:clr>
            <a:srgbClr val="A4A3A4"/>
          </p15:clr>
        </p15:guide>
        <p15:guide id="11" pos="384" userDrawn="1">
          <p15:clr>
            <a:srgbClr val="A4A3A4"/>
          </p15:clr>
        </p15:guide>
        <p15:guide id="12" pos="6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7763"/>
    <a:srgbClr val="8C816D"/>
    <a:srgbClr val="C7C55E"/>
    <a:srgbClr val="CF0A2C"/>
    <a:srgbClr val="D0202E"/>
    <a:srgbClr val="F7E0CA"/>
    <a:srgbClr val="3A75C4"/>
    <a:srgbClr val="E11B22"/>
    <a:srgbClr val="4D4F53"/>
    <a:srgbClr val="D3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87816" autoAdjust="0"/>
  </p:normalViewPr>
  <p:slideViewPr>
    <p:cSldViewPr snapToGrid="0" showGuides="1">
      <p:cViewPr varScale="1">
        <p:scale>
          <a:sx n="96" d="100"/>
          <a:sy n="96" d="100"/>
        </p:scale>
        <p:origin x="75" y="369"/>
      </p:cViewPr>
      <p:guideLst>
        <p:guide orient="horz" pos="2160"/>
        <p:guide orient="horz" pos="4176"/>
        <p:guide orient="horz" pos="492"/>
        <p:guide orient="horz" pos="576"/>
        <p:guide orient="horz" pos="768"/>
        <p:guide orient="horz" pos="864"/>
        <p:guide orient="horz" pos="1000"/>
        <p:guide orient="horz" pos="1152"/>
        <p:guide pos="3840"/>
        <p:guide pos="7296"/>
        <p:guide pos="384"/>
        <p:guide pos="6144"/>
      </p:guideLst>
    </p:cSldViewPr>
  </p:slideViewPr>
  <p:outlineViewPr>
    <p:cViewPr>
      <p:scale>
        <a:sx n="33" d="100"/>
        <a:sy n="33" d="100"/>
      </p:scale>
      <p:origin x="0" y="-9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885763" d="6250000"/>
        <a:sy n="5885763" d="62500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313232"/>
                </a:solidFill>
              </a:defRPr>
            </a:lvl1pPr>
          </a:lstStyle>
          <a:p>
            <a:fld id="{CE181127-C146-49BB-AC1B-FE0E3A9D5D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3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12 8064,'-14'-11'2976,"14"11"-2304,8 5 736,-2 1 800,0 11-1248,14 18 223,12 5-735,13 47-32,7-2-224,19 43-192,13-2-32,0-5-640,-6-13 352,-20-21-1375,-12-23 959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7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 10560,'19'23'3904,"-19"-23"-3040,20 69 959,-8-12 321,2 1-1248,12 33-352,-1-4-384,15 5-480,5-12 192,-7-16-800,2-7 512,-15-22-1664,1-12 1153</inkml:trace>
  <inkml:trace contextRef="#ctx0" brushRef="#br0" timeOffset="1">19 386 10880,'-19'34'4032,"19"-34"-3136,13 30 543,0-14 321,6 2-1024,13-13-160,7 7-384,1-17-1824,4 5 896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7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59 10624,'17'-25'3429,"-16"24"-3247,-1 0 0,1 0 1,-1 0-1,1 0 0,-1 0 0,0 0 1,1 0-1,-1 0 0,0 0 0,0 0 1,0 0-1,0-1 0,0 1 0,0 0 1,0 0-1,0 0 0,0 0 0,-1 0 1,1 0-1,0 0 0,-1 0 0,1-1 1,-1 1-1,1 0 0,-1 0 0,1 1 1,-1-1-1,-1-2 0,-7 1 975,6 3-1082,0-1 1,-1 1-1,1 0 0,-1 0 0,1 0 0,0 0 0,0 1 0,0-1 0,0 1 0,0 0 0,0 0 0,0 0 0,-3 3 1,-3 3-71,0 0 0,1 1 0,-9 13 0,2 0 5,1 0-1,-12 28 1,-19 51-33,27-59 10,2 1 0,2 0 0,2 1 0,-7 55 1,16-85 4,-7 75 14,10-75-41,0 0 0,0 0 0,1 0 1,5 21-1,-5-32-39,-1-1-1,1 1 1,0 0 0,-1-1 0,1 1 0,1 0 0,-1-1-1,0 1 1,1-1 0,-1 0 0,1 1 0,0-1 0,-1 0-1,1 0 1,0 0 0,1 0 0,-1 0 0,0-1 0,0 1-1,1-1 1,-1 1 0,1-1 0,-1 0 0,1 0 0,0 0-1,-1 0 1,1 0 0,0-1 0,0 1 0,-1-1 0,5 0-1,7-1-795,0-1-1,0 0 1,-1-1-1,1-1 0,-1 0 1,1-1-1,19-11 0,18-7-1075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8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45 14304,'-5'5'1028,"3"-3"-384,0 0 1,0 0-1,0 1 0,0-1 1,1 1-1,-1 0 0,1-1 1,-1 1-1,0 3 0,2-5-609,0-1 0,0 1-1,0 0 1,0-1 0,0 1-1,1-1 1,-1 1 0,0-1-1,0 1 1,1-1-1,-1 0 1,0 1 0,1-1-1,-1 1 1,0-1 0,1 0-1,-1 1 1,1-1 0,-1 0-1,1 1 1,-1-1 0,1 0-1,-1 0 1,1 1 0,-1-1-1,1 0 1,-1 0-1,1 0 1,-1 0 0,1 0-1,-1 1 1,1-1 0,-1 0-1,1 0 1,0-1 0,23-1 252,-18 2-126,16-4-2,1-2-1,-1 0 1,0-1-1,25-11 1,-18 6-158,42-11 0,-60 21-2,-3 0 3,0 0-1,0 0 1,-1 1 0,10 0-1,-15 1 4,-1 0-1,1 0 1,0 0-1,0 0 0,-1 1 1,1-1-1,0 1 0,0-1 1,-1 1-1,1 0 0,-1-1 1,1 1-1,-1 0 0,1 0 1,-1 0-1,1 0 0,-1 0 1,0 1-1,1-1 1,-1 0-1,0 1 0,0-1 1,1 3-1,0 0 26,0 1 1,0 0-1,-1-1 1,0 1 0,0 0-1,-1 0 1,1 0-1,-1 0 1,0 0-1,0 0 1,0-1-1,-1 1 1,-2 8-1,1 6 23,-2 13-434,-2 0 1,0-1 0,-2 0-1,-2-1 1,-15 36-1,7-25-3288,4-1 1051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9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13 130 8544,'-2'-3'1033,"1"0"-1,0-1 1,0 1 0,1-1 0,-2-5 0,1 12 139,0-2-1101,1-1 0,-1 1-1,1 0 1,-1 0-1,1 0 1,0 0 0,-1-1-1,1 1 1,0 0 0,0 0-1,-1 0 1,1 2-1,5 45 970,-4-40-954,0 12 158,2 1-1,7 33 0,30 74 95,5 16-52,-33-102 24,-11-36-211,-3-4 4,0-4-89,0 0-1,1 1 1,-1-1 0,1 0-1,-1 0 1,1 0 0,0 0-1,-2-3 1,-1-3-96,0 0 0,1 0 0,0 0 0,0-1 0,0 0 0,1 1 0,-1-10 0,2 7-40,-5-25-465,-2-63 0,8 72 455,2 0 0,1 0-1,1 0 1,10-35 0,-10 48 201,1-1 0,0 1 1,1 0-1,1 1 0,0-1 1,1 1-1,0 1 0,1-1 1,16-16-1,-22 26-18,0 0-1,1 0 1,-1 0-1,1 1 1,-1 0-1,1 0 1,0 0-1,-1 0 1,1 0-1,0 1 1,7-2-1,-9 2-17,1 1 1,0 0-1,0 0 0,0 0 1,0 0-1,0 0 0,0 1 1,-1-1-1,1 1 0,0 0 0,0-1 1,0 1-1,-1 1 0,1-1 1,-1 0-1,1 1 0,2 2 0,4 3 27,0 1 0,-1 0 0,-1 0 0,1 1 0,-2 0 0,1 0 0,-1 1 0,0 0 0,-1 0 0,0 0 0,-1 1 0,4 15 0,2 7-199,-3 1 0,6 62 0,-11-71-755,-1 0 0,-3 29-1,1-13-496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9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12384,'-7'11'4575,"7"-11"-3519,-6 64-160,-1-13-640,7 1-256,0 11-2592,13-5 1409,0-1-4609,6 1 3264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9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41 8544,'-26'-29'3168,"26"29"-2432,-13-6-224,0 0 352,7 12-576,-1 0 672,7 5-544,0 24 352,13 10-449,0 36 97,13 5-256,7 24-416,5 0 128,-5-2-863,-1-16 575,-13-22-896,-6-19 768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0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0 153 9472,'29'-12'4334,"12"-3"-2164,18-8-824,-43 17-1059,124-42 1191,-130 45-1427,39-11 146,0 3-1,71-8 0,-88 18-173,-1 1 0,1 1 0,0 1 0,-1 2 0,0 2 0,0 0 0,0 2 0,-1 2 0,46 20 0,-61-23-7,-1 1 0,0 1 0,0 0 0,-1 0 0,-1 2 0,0-1 0,13 16 1,-16-17 11,-2 1 1,0 0 0,0 1-1,-1 0 1,0 0 0,-1 0 0,0 1-1,0 0 1,4 22 0,-6-17 58,-1 0 0,0 0 0,-1 1-1,-1-1 1,-1 0 0,0 0 0,-1 0 0,-1 0 0,-7 24 0,0-15 83,-1-1 0,-1 1 0,-2-2 1,-16 25-1,5-14 34,-58 63 0,36-51-743,-2-3 0,-96 67 1,27-41-3265,54-35-1770,57-30 4489,0-1-1,-10 10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0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12 9312,'0'-12'3424,"0"12"-2624,-7 6 192,1 5 288,6 7-800,-6 21 511,6 7-575,0 36 256,12 3-416,8 25-576,-1-12 160,7-1-1216,0-17 801,-6-21-2017,5-13 1440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12128,'74'-37'5541,"-61"30"-5325,65-30 1189,-64 31-1177,0 1 0,0 0 1,1 1-1,22-3 0,-22 6-164,-1 0-1,1 1 1,0 1-1,-1 0 1,18 4-1,-27-4-75,1 0 1,-1 1-1,0-1 0,0 1 1,0 0-1,0 1 0,0-1 0,0 1 1,0 0-1,-1 1 0,1-1 0,-1 1 1,0-1-1,0 1 0,0 1 0,4 5 1,-5-5-25,-1 1 1,0-1-1,0 0 1,0 0-1,-1 1 1,1-1-1,-1 1 1,-1-1-1,1 1 1,-1-1-1,0 1 1,0 6-1,-2 1-35,0 0 0,0 0-1,-9 24 1,1-11 156,-1 0-1,-2-2 1,0 1 0,-28 36-1,30-44 16,-31 39 599,-10 16 169,45-60-688,0-1-1,1 1 0,0 1 0,-6 16 1,11-24-125,0 0 1,0-1-1,0 1 1,0 0-1,1 0 1,-1 0-1,1-1 1,1 1-1,-1 0 1,1 0 0,-1 0-1,2 0 1,-1-1-1,0 1 1,1-1-1,0 1 1,0-1-1,0 1 1,0-1-1,1 0 1,0 0-1,0 0 1,0 0 0,0-1-1,0 1 1,1-1-1,0 0 1,7 5-1,-5-5-24,1 0 0,-1-1-1,1 0 1,0 0 0,0 0 0,0-1-1,0 0 1,13 1 0,61-6 124,-77 4-155,87-9-891,62-4-2175,-107 12 1519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27 9312,'-5'-24'2986,"5"23"-2954,0 1-1,0 0 1,0 0-1,0 0 1,0 0-1,0 0 1,-1-1-1,1 1 1,0 0-1,0 0 1,0 0-1,0 0 1,0 0-1,-1 0 1,1 0-1,0-1 1,0 1-1,0 0 0,0 0 1,0 0-1,-1 0 1,1 0-1,0 0 1,0 0-1,0 0 1,0 0-1,-1 0 1,1 0-1,0 0 1,0 0-1,0 0 1,0 0-1,-1 0 1,1 0-1,0 0 1,0 0-1,0 1 1,0-1-1,-1 0 1,1 0-1,0 0 1,0 0-1,0 0 1,0 0-1,0 0 1,-1 1-1,1-1 1,0 0-1,0 0 1,0 0-1,0 0 0,0 0 1,0 1-1,0-1 1,0 0-1,0 0 1,0 0-1,0 0 1,0 1-1,0-1 1,-1 1 239,-4 5 43,1 0 0,0 0-1,0 0 1,0 1 0,1-1-1,0 1 1,0 0 0,-3 14 0,5-17-205,-16 59 359,4 0 0,1 1 0,-3 99 0,14 12-326,3-144-161,2 0-1,0 0 1,13 41-1,-14-61 17,0-1-1,1 0 1,1 0-1,-1 0 1,2 0-1,-1-1 0,8 9 1,-10-14 16,0 0 1,1-1 0,0 1-1,-1-1 1,1 0-1,0 0 1,1-1 0,-1 1-1,0-1 1,1 0-1,0 0 1,-1 0 0,1-1-1,0 1 1,0-1-1,7 1 1,-5-2 15,1 0-1,-1 0 1,0-1-1,0 0 1,1 0 0,-1-1-1,0 0 1,0 0-1,0 0 1,-1-1-1,1 0 1,-1-1 0,1 1-1,-1-1 1,0 0-1,0-1 1,-1 0-1,6-5 1,2-3 78,0-2 0,-1 0 0,0 0-1,-1-1 1,13-27 0,-12 20 50,-2 0 1,-1 0-1,-1-1 0,-1-1 1,6-33-1,-10 39-100,0 0 1,-1 0-1,0 0 1,-2-1-1,0 1 1,-2 0-1,0 0 0,-1 0 1,0 0-1,-2 0 1,0 1-1,-9-19 1,4 14-149,0 1 1,-2 0-1,-1 1 1,-1 0-1,-24-28 1,30 40-19,-2-1-1,1 2 1,-1-1-1,0 1 1,-16-9 0,19 14-28,0-1-1,0 1 1,0 0 0,0 1 0,-1-1 0,1 1 0,-1 1-1,0 0 1,-14-1 0,17 2-74,1 0 0,-1 1 0,1 0 0,-1 0 1,1 0-1,-1 0 0,1 0 0,0 1 0,-1 0 0,1 0 0,0 0 0,0 1 0,0-1 1,-4 5-1,6-5-151,0 0 1,-1 0-1,1 1 0,0-1 1,0 1-1,0 0 1,0-1-1,1 1 1,-1 0-1,1 0 1,0 0-1,0 0 1,0 1-1,0-1 0,0 0 1,1 0-1,-1 1 1,1-1-1,0 7 1,1-5-215,0 1 0,1-1 0,-1 1 0,4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4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66 121 6816,'-4'0'437,"0"0"0,0 1 0,0-1 0,1 1-1,-1 0 1,0 0 0,0 0 0,0 0 0,1 1 0,-1-1 0,0 1 0,1 0 0,-4 3 0,-2 5 948,9-10-1344,0 0-1,0 0 1,0 0 0,0 0-1,0 1 1,0-1 0,0 0-1,0 0 1,0 0 0,0 0-1,0 1 1,0-1-1,0 0 1,0 0 0,0 0-1,0 0 1,0 0 0,0 1-1,0-1 1,0 0 0,0 0-1,0 0 1,0 0 0,0 0-1,0 1 1,0-1 0,0 0-1,0 0 1,1 0-1,-1 0 1,0 0 0,0 0-1,0 0 1,0 0 0,0 1-1,0-1 1,1 0 0,-1 0-1,3 0 353,0 1-1,0-1 1,1 1-1,-1-1 0,5 0 1,1-1-230,73 10 1703,-19-9-1267,1-3 1,81-14-1,159-49-81,-262 56-530,56-18-170,-54 15-1039,60-11 0,-55 21-123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1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23 10560,'-14'-23'3904,"14"23"-3040,-6 0 575,-1 6 513,7 6-1152,-6 22 416,6 12-736,0 46 96,13 0-320,7 29-288,-2-6 0,2 17-1472,6-17 800,7-12-2080,5-16 1569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32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10144,'-1'1'230,"1"-1"1,-1 1-1,1 0 1,-1 0 0,1 0-1,0 0 1,0-1-1,-1 1 1,1 0-1,0 0 1,0 0 0,0 0-1,0 0 1,0 0-1,0-1 1,0 1 0,0 0-1,0 0 1,0 0-1,1 0 1,-1 0-1,0 0 1,1 1 0,0-1-94,0 0 0,0 0 1,0 0-1,0 0 1,0 0-1,1 0 0,-1 0 1,0-1-1,0 1 1,1 0-1,-1-1 1,1 1-1,0 0 0,7 1-6,-1 0-1,1-1 0,16 2 0,71-2 693,114-14 0,-36 2 806,-169 10-1582,11 0 240,-1 1 0,1 1 0,0 0 0,21 4 0,-36-5-250,1 0-1,-1 1 0,1-1 1,-1 0-1,0 1 1,1-1-1,-1 1 0,1 0 1,-1-1-1,0 1 1,0 0-1,1 0 0,-1 0 1,0 0-1,0 0 1,0 0-1,0 0 0,0 0 1,0 0-1,-1 0 0,1 1 1,0-1-1,1 3 1,-2-2-1,0 1 0,0-1 0,0 1 0,-1-1 0,1 1 1,0-1-1,-1 1 0,0-1 0,0 0 0,1 1 0,-1-1 0,-1 0 1,1 0-1,0 1 0,0-1 0,-4 3 0,-22 29-684,-45 42 0,36-39-968,-16 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18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0 156 15392,'118'-6'322,"-2"1"240,103-1 431,543-40-887,-701 39-106,-1-2 0,91-26 0,-125 29 1,-17 4-8,-1 0 0,15-6 0,-11 5-90,-12 3 81,1 0-1,0 0 1,0 0 0,0 0 0,0 0 0,0-1 0,-1 1 0,1 0 0,0 0-1,0-1 1,0 1 0,-1 0 0,1-1 0,0 1 0,0-1 0,-1 1 0,1-1-1,0 1 1,-1-1 0,1 1 0,-1-1 0,1 0 0,-1 1 0,1-1 0,-1 0 0,1 1-1,-1-1 1,1-1 0,-1 1 83,-14-4-912,-4 4-4839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1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433 0 11264,'-207'36'940,"188"-31"-636,1 1 0,-1 0 1,1 2-1,0 0 1,-20 14-1,30-17-282,0 0 1,1 0-1,0 0 0,1 1 0,-1 0 1,1 0-1,0 1 0,-6 9 0,8-11-36,1 1 0,-1-1 0,1 1-1,1 0 1,-1 0 0,1 0 0,0 0-1,1 0 1,-1 1 0,1-1 0,0 12 0,2-14-183,0 1 1,0-1 0,1 0-1,0 0 1,0 0 0,0 0-1,5 7 1,-5-9-219,0 0 0,0 0 0,0 0 0,0 0-1,0 0 1,0 0 0,1-1 0,-1 1 0,1-1 0,3 2 0,28 9-2634,-31-11 2724,34 9 43,0-2 0,0-1 0,62 2 1,116-10 445,-85-2-178,153-7 84,-160 4-56,0-3 61,53 0 82,-171 9-150,3 0-6,0 0 1,0 0-1,0 1 1,-1 0-1,13 3 1,-14 0 9,-6-3-9,0-1 0,0 1 1,0-1-1,0 0 1,0 1-1,-1-1 0,1 0 1,0 1-1,0-1 1,-1 0-1,1 0 0,0 1 1,0-1-1,-1 0 1,1 0-1,0 1 0,-1-1 1,1 0-1,0 0 1,-1 0-1,1 1 0,-1-1-1,-12 7-36,-1 0-1,0-1 1,-1 0 0,-25 6 0,-64 8-244,73-15 230,-577 84-617,368-58 503,202-26 181,-72 13 185,94-14-155,6-2 44,0 0 0,0 1 0,1 0 0,-1 0 0,-16 10 0,25-13-84,0 1 0,1-1 0,-1 1 0,0-1-1,0 1 1,0 0 0,1 0 0,-1-1 0,0 1 0,1 0 0,-1 0 0,1 0 0,-1 0 0,1-1 0,-1 1-1,1 0 1,-1 0 0,1 0 0,0 0 0,0 0 0,-1 0 0,1 0 0,0 0 0,0 0 0,0 0 0,0 0-1,0 0 1,0 0 0,1 1 0,-1-1 0,0 0 0,0 0 0,1-1 0,-1 1 0,1 0 0,-1 0 0,1 0-1,-1 0 1,1 0 0,-1 0 0,1 0 0,0-1 0,0 2 0,3 2 29,0 0 0,0 0 0,0-1 0,0 1 1,1-1-1,8 5 0,-4-4-31,0 0 1,0-1 0,0-1-1,0 1 1,16 1 0,3 0 13,17 3 19,75 3-1,49-10-42,-72-1 7,95-4-3,101-12 0,-293 17 0,75-1 0,-46 1 0,4 6-121,-34 1-54,-1-5 149,1 0 1,0 0 0,-1 0-1,0-1 1,1 1-1,-1 0 1,0-1 0,0 1-1,0-1 1,0 1-1,-4 1 1,-29 14-278,-5-2 131,-1-2 0,-59 11 0,74-18 120,-149 25-105,88-17 106,-20-1 55,-13 3 328,106-13-219,0 1 1,-24 10-1,18-6 11,14-6-85,-1 1 0,1-1 0,-1 1 0,1 0 0,0 0 0,0 1 0,-7 5 0,12-7-39,0-1 1,0 1-1,1 0 1,-1 0 0,0 0-1,1 0 1,-1 0-1,1 0 1,-1 0-1,1 0 1,0 0-1,0 0 1,0-1-1,0 1 1,1 0-1,-1 0 1,0 0-1,1 0 1,-1 0 0,1 0-1,0 0 1,0 0-1,-1 0 1,1-1-1,0 1 1,1 0-1,-1-1 1,0 1-1,2 1 1,2 0-5,0-1 0,0 0 0,1 0 0,-1-1 0,0 0 0,0 0 0,1 0 0,-1 0 0,7-1 0,52-3-36,-17-6 40,-16 2 0,194-39 0,-27 12 96,-117 21-20,42-6 178,206-7 0,-265 31-142,-51-4-112,-6 4 0,-7-5 0,0 0 0,0 0 0,0 0 0,0 1 0,0-1 0,0 0 0,1 0 0,-1 0 0,0 0 0,0 0 0,0 1 0,0-1 0,0 0 0,0 0 0,0 0 0,0 0 0,0 0 0,0 1 0,0-1 0,0 0 0,0 0 0,-1 0 0,1 0 0,0 1 0,0-1 0,0 0 0,0 0 0,0 0 0,0 0 0,0 0 0,0 0 0,0 1 0,0-1 0,-1 0 0,1 0 0,0 0 0,0 0 0,0 0 0,0 0 0,0 0 0,-1 0 0,1 0 0,0 0 0,0 0 0,-4 1 0,-2 2-47,5-2 23,0 0-1,0 0 0,0-1 1,0 1-1,0-1 0,0 1 1,0-1-1,0 1 0,-1-1 0,1 0 1,0 1-1,0-1 0,0 0 1,0 0-1,0 0 0,-1 0 1,1 0-1,0 0 0,0 0 0,0 0 1,0-1-1,-1 1 0,1 0 1,0-1-1,0 1 0,-2-2 1,2 2-388,1 0-791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20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78 88 9792,'-10'-13'1388,"7"8"-782,0 1-1,0 0 1,0 0-1,-8-6 1,11 9-589,-1 1 1,1-1-1,-1 1 1,0-1-1,1 1 1,-1-1-1,0 1 1,1-1-1,-1 1 1,0 0-1,1 0 1,-1-1-1,0 1 1,0 0-1,0 0 1,1 0-1,-1 0 1,0 0-1,0 0 1,1 0-1,-1 0 1,0 0-1,0 0 1,1 0-1,-1 0 1,0 1-1,0-1 1,-1 1-1,0 0-204,0 1 0,0-1 0,0 1 0,0 0-1,0 0 1,-3 3 0,0 0 30,4-4 23,1-1 150,8-7 374,-1 2-245,1-1 0,0 1 0,1 1 0,-1 0 0,1 0 0,0 0 1,18-3-1,-9 1-21,-8 3-63,1 0 1,-1 1-1,1 0 0,0 1 1,0 0-1,-1 0 0,1 1 1,0 1-1,0 0 0,0 0 1,11 4-1,-21-5-58,1 1 1,-1-1-1,1 1 0,-1 0 1,0-1-1,1 1 0,-1 0 1,0 0-1,0 0 0,0 0 1,1 0-1,-1 0 0,0 1 1,-1-1-1,1 0 0,1 2 1,0 0 1,-1 1 0,-1-1 0,1 0-1,0 0 1,-1 0 0,1 0 0,-1 1 0,0 3 0,3-6-309,-3-1 136,1-1 1,-1 1-1,0 0 0,0 0 1,1-1-1,-1 1 1,0 0-1,0-1 0,0 1 1,1 0-1,-1-1 0,0 1 1,0 0-1,0-1 0,0 1 1,0 0-1,0-1 1,0 1-1,0 0 0,0-1 1,0 1-1,0-1 0,0-19-3474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23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100 139 6400,'1'-3'268,"0"1"1,0-1 0,-1 1-1,1-1 1,0 0 0,-1 1-1,1-1 1,-1 1-1,0-1 1,0 0 0,0 1-1,-1-1 1,1 0 0,0 1-1,-1-1 1,0 1-1,1-1 1,-3-3 0,-8-19 847,8 17-967,1 1 0,-2 0 0,1 0 0,-1 0 1,0 0-1,-9-10 0,14 18-124,1 0 0,0-1 0,-1 1 0,1 0-1,0-1 1,-1 1 0,1-1 0,0 0 0,0 1 0,-1-1 0,1 0 0,3 0 0,9 1 211,24 6 81,37 6 11,404 0 1394,-342-14-1188,-76 1-223,71 2 274,-127-2-589,0 0 1,0 0-1,0 1 1,1 0-1,-1 0 0,0 1 1,0 0-1,5 2 1,-9-4-16,-1 0 1,0 0-1,1 1 0,-1-1 1,0 0-1,0 0 1,1 0-1,-1 1 1,0-1-1,0 0 0,1 0 1,-1 1-1,0-1 1,0 0-1,1 1 1,-1-1-1,0 0 0,0 1 1,0-1-1,0 0 1,0 1-1,0-1 0,0 0 1,1 1-1,-1-1 1,0 1-1,0-1 1,0 0-1,0 1 0,-1-1 1,1 0-1,0 1 1,0-1-1,0 0 0,0 1 1,0-1-1,0 0 1,0 1-1,-1-1 1,1 0-1,0 1 0,0-1 1,0 0-1,-1 0 1,1 1-1,0-1 1,0 0-1,-1 0 0,1 1 1,0-1-1,-1 0 1,1 0-1,0 0 0,-1 0 1,0 1-1,-24 11-958,25-12 974,-16 5-302,1 0 0,-1-2 1,0 0-1,-27 2 1,-69-4-344,-352-11 1107,446 9-280,0 2 0,0 0 0,0 1 0,1 1 0,-1 1 0,-23 8 0,23-6-31,-23 10 145,37-14-269,1 0 1,0-1-1,0 1 1,0 0-1,0 1 1,0-1-1,0 0 1,-3 5-1,5-6-29,1-1-1,-1 1 0,1-1 1,0 1-1,0-1 0,-1 1 1,1-1-1,0 1 1,0-1-1,-1 1 0,1-1 1,0 1-1,0-1 0,0 1 1,0 0-1,0-1 1,0 1-1,0-1 0,0 1 1,0-1-1,0 1 0,0-1 1,0 1-1,1 0 1,-1-1-1,0 1 0,0-1 1,0 1-1,1-1 0,-1 1 1,0-1-1,1 1 1,-1-1-1,0 0 0,1 1 1,-1-1-1,1 1 0,-1-1 1,1 0-1,-1 0 1,1 1-1,1 0-17,0 0 1,1 0 0,-1 0-1,0 0 1,0 0-1,0 0 1,5 0-1,40 2 86,65-5 0,-85 1 30,58-4 371,69 0 432,187 33 378,-320-25-1278,-12-2-146,1 0 1,-1 1-1,13 4 1,-20-5-517,-6 1 295,-7-1-187,-205-5-1563,-230 9 2194,409-1 769,-67 16-1,85-15-554,1 1-1,0 1 1,0 0 0,1 1-1,-24 15 1,38-21-254,0 1 0,0-1 0,0 0 0,1 1 0,-1-1 0,1 1 0,-1 0 0,1 0 0,0 0 0,0 0 0,0 0 1,1 1-1,-3 6 0,3-8-32,1-1 1,0 1 0,0 0 0,-1-1 0,1 1 0,0-1-1,1 1 1,-1 0 0,0-1 0,0 1 0,1 0-1,-1-1 1,1 1 0,-1-1 0,1 1 0,0-1-1,0 1 1,-1-1 0,1 0 0,0 1 0,0-1 0,0 0-1,1 1 1,-1-1 0,0 0 0,0 0 0,1 0-1,-1 0 1,0-1 0,1 1 0,-1 0 0,3 0-1,6 3-21,0-1-1,0 0 1,0-1-1,1 0 0,-1 0 1,1-1-1,17-1 0,-24 0 21,406-15 304,20-3 1211,-424 18-1489,4-1 23,0 1 0,0 1 0,0 0 1,17 4-1,-26-5-69,-1 0 1,1 0 0,0 0 0,0 1-1,-1-1 1,1 0 0,0 1-1,-1-1 1,1 0 0,0 1 0,-1-1-1,1 1 1,0-1 0,-1 1-1,1 0 1,-1-1 0,1 2-1,-1-2-1,1 1 0,-1-1 0,0 0 0,0 1 0,0-1 0,0 1 0,0-1 0,0 0 0,0 1 0,0-1 0,-1 1 0,1-1 0,0 0 0,0 1 0,0-1 0,0 1 0,0-1 0,-1 0 0,1 1 0,0-1 0,0 0 0,-1 1 0,1-1 0,-3 3-117,1-1 0,-1 0 0,0 0 0,0 0-1,0 0 1,-6 2 0,-8 2-364,-1 0-1,0-1 1,-35 4 0,31-6 229,-149 24-1133,-60 9 1025,102-15 894,-43 9 1377,124-20-716,-70 26 1,100-29-1031,17-7-141,1 0 1,0 0-1,-1 0 1,1 0 0,0 0-1,-1 1 1,1-1-1,-1 0 1,1 0-1,0 1 1,0-1-1,-1 0 1,1 0 0,0 1-1,-1-1 1,1 0-1,0 1 1,0-1-1,0 0 1,-1 1-1,1 0 0,0-1-1,0 0 0,1 1 0,-1-1 0,0 0 1,0 0-1,0 1 0,0-1 0,1 0 0,-1 0 1,0 1-1,0-1 0,1 0 0,-1 0 0,0 0 1,0 1-1,1-1 0,-1 0 0,0 0 1,0 0-1,1 0 0,-1 0 0,0 0 0,1 0 1,-1 0-1,0 0 0,1 0 0,-1 0 0,1 0 1,14 1 14,-11-1-15,388-11 254,-278 4-167,105-10 568,65 1 671,-283 16-1323,4-1 5,-1 1-1,0 0 1,1 0-1,-1 1 1,0-1-1,0 1 1,0 0-1,7 2 1,-11-3-23,0 0 0,0 0 0,0 0 1,0 0-1,0 1 0,1-1 0,-1 0 0,0 0 0,0 0 0,0 0 1,0 0-1,0 0 0,0 0 0,1 1 0,-1-1 0,0 0 0,0 0 1,0 0-1,0 0 0,0 0 0,0 1 0,0-1 0,0 0 0,0 0 1,0 0-1,0 0 0,0 1 0,0-1 0,0 0 0,0 0 0,0 0 1,0 0-1,0 0 0,0 1 0,0-1 0,0 0 0,0 0 0,0 0 1,0 0-1,0 0 0,0 1 0,-1-1 0,1 0 0,0 0 0,0 0 1,0 0-1,0 0 0,0 0 0,0 1 0,0-1 0,-1 0 0,1 0 1,0 0-1,0 0 0,0 0 0,-6 4-272,1-1-1,-1 0 1,1 0-1,-1 0 1,0-1-1,0 0 1,-11 3 0,8-2 45,-29 5-436,0 0 0,-1-3 0,-39 1 0,-2 1 10,16 0 269,-303 37 2772,349-42-1599,-24 0 0,-10 1 915,48-2-1542,1-1 0,-1 1 0,1 0-1,0 0 1,-1 0 0,1 1 0,0-1 0,0 1 0,0 0-1,-3 2 1,4-3-90,2-1-203,9 0-347,467 11 774,-119-5 460,-283-6-1006,-41 1-638,-33-1 802,1 0 1,-1 0-1,1 0 0,-1 0 1,1 0-1,-1 0 1,1 0-1,-1 0 1,1 0-1,-1 0 1,0 0-1,1 0 1,-1 1-1,1-1 0,-1 0 1,1 0-1,-1 1 1,0-1-1,1 0 1,-1 1-1,0-1 1,1 1-1,-14 0-2999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29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7 383 6560,'-6'9'3905,"6"-9"-3834,0 0 1,0 0 0,0 1-1,0-1 1,0 0-1,0 0 1,0 1 0,0-1-1,0 0 1,0 0 0,0 1-1,1-1 1,-1 0-1,0 0 1,0 1 0,0-1-1,0 0 1,0 0 0,0 0-1,1 1 1,-1-1-1,0 0 1,0 0 0,0 0-1,1 0 1,-1 0 0,0 1-1,0-1 1,1 0 0,-1 0-1,0 0 1,0 0-1,1 0 1,-1 0 0,0 0-1,0 0 1,1 0 0,-1 0-1,0 0 1,0 0-1,1 0 1,-1 0 0,0 0-1,0 0 1,1 0 0,6-1 165,0 0 0,0 0 0,-1 0 0,1-1 0,0 0 1,-1 0-1,1-1 0,-1 0 0,0 0 0,0 0 1,10-8-1,7-6 69,31-31-1,-40 34-131,17-15-4,107-98 408,11 13 104,-127 102-485,-21 12-183,-1-1 0,0 1 0,0 0 0,1-1 0,-1 1-1,0 0 1,1 0 0,-1-1 0,0 1 0,1 0 0,-1 0 0,1 0 0,-1 0-1,0 0 1,1-1 0,-1 1 0,1 0 0,-1 0 0,0 0 0,1 0 0,-1 0 0,1 0-1,-1 0 1,0 0 0,1 0 0,-1 1 0,1-1 0,-1 0 0,0 0 0,1 0 0,-1 0-1,1 1 1,-2 11 281,0-4-173,-15 99 621,-14 123-420,3 126-280,14-133 199,6-92 396,7-123-572,-1 3 99,0 0 0,1 1 0,2 15-1,20-97-4068,-4 19-2794,-12 31 3557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0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655 24 7232,'-16'-19'2314,"16"18"-2278,0 1-1,-1 0 1,1 0 0,0-1-1,0 1 1,-1 0-1,1 0 1,0-1-1,0 1 1,-1 0-1,1 0 1,0 0 0,-1-1-1,1 1 1,0 0-1,-1 0 1,1 0-1,0 0 1,-1 0-1,1 0 1,0 0 0,-1 0-1,1 0 1,0 0-1,-1 0 1,1 0-1,-1 0 1,1 0-1,-1 0 1,-7 0 262,-5 0 305,1 0-1,0 1 1,-1 0 0,1 1 0,-19 5 0,6 1-212,1 1 0,0 1 1,1 1-1,-36 22 1,35-15-182,1 1 1,0 2 0,-35 41-1,33-31-47,1 2 0,2 0-1,-32 64 1,34-54-78,2 1 1,2 0-1,-20 89 0,25-83-74,3 0 0,3 0-1,1 0 1,2 0 0,3 1-1,2-1 1,2 0 0,12 51-1,-5-50-45,1-1 0,3 0-1,1-1 1,3-1 0,2-1-1,2 0 1,46 66 0,-55-94 3,0 0 0,1 0 0,1-2 0,0 0 1,23 16-1,-27-23 26,1-1 1,1-1-1,-1 0 1,1-1 0,0 0-1,1-2 1,-1 1-1,23 3 1,-18-6 41,0-1 1,0-1 0,0-1-1,0 0 1,0-1 0,27-6-1,-13-1 234,-1 0 0,59-25 0,-61 20 102,-2-2-1,0-1 0,-1-1 0,49-40 0,-56 39-71,0 0-1,-2-1 1,-1-1 0,0-1-1,21-33 1,-27 34-130,-1 0-1,-1-1 1,0-1 0,-2 1 0,-1-1 0,7-35 0,-6 25-51,-2-1 1,-2 0-1,-1-1 0,-1 1 1,-2 0-1,-1-1 0,-11-65 1,4 51-82,-2 0 1,-2 1 0,-26-66-1,-30-17-80,50 100-18,-1 1 0,-1 1 1,-1 0-1,-2 2 1,-43-40-1,46 48-105,-2 1 1,0 1-1,0 0 0,-2 2 0,1 1 0,-2 1 0,0 1 1,0 2-1,-1 0 0,-42-8 0,-76-7-2013,48 19-2385,53 9 2046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2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6880,'-3'2'339,"0"-1"1,1 1-1,-1 0 0,1 0 1,-1 0-1,1 0 1,0 1-1,0-1 0,0 0 1,0 1-1,0 0 1,0-1-1,1 1 0,0 0 1,-3 5-1,3-3-30,0 0-1,1 0 1,-1 0 0,1 0-1,0 0 1,0 0-1,0 0 1,2 10 0,2-1 41,-1 1 1,2-1-1,0-1 1,1 1-1,12 21 1,44 59 327,-44-68-548,93 123 302,-82-117-345,0-1 0,47 36 1,-46-42-94,2-1 1,1-2 0,1-2-1,0 0 1,41 15 0,-44-26-43,0 0 0,43 6 0,-47-11 21,0 0 0,52-1 1,-45-6 10,64-15 0,-48 6 64,-2-2 1,1-2-1,-2-2 1,0-3-1,-2-1 1,0-2-1,-1-3 1,-2-1 0,63-54-1,-88 67 14,0-2-1,-1 0 1,0 0 0,-2-2-1,0 1 1,-1-2-1,-1 0 1,16-36 0,-28 55-59,1 0 1,-1 1 0,0-1 0,0 1-1,1-1 1,-1 0 0,0 1 0,0-1-1,0 0 1,0 1 0,0-1 0,1 0-1,-1 1 1,-1-1 0,1 0 0,0 1-1,0-1 1,0 0 0,0 1-1,0-1 1,-1 0 0,1 1 0,0-1-1,0 1 1,-1-1 0,0-1 0,0 2-17,1 0 1,-1-1 0,0 1 0,0 0 0,0 0 0,1-1-1,-1 1 1,0 0 0,0 0 0,0 0 0,1 0 0,-1 0-1,0 0 1,0 0 0,0 0 0,0 1 0,1-1 0,-1 0-1,0 0 1,-1 1 0,-1 0-755,0 1 0,0 0 0,0-1-1,0 1 1,0 0 0,0 0 0,-4 5 0,4-4-1186,1 3-1023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2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98 8320,'-9'7'4183,"8"-7"-4087,1 0 1,0 0-1,-1 0 0,1 0 1,0 0-1,-1 0 0,1 1 1,0-1-1,-1 0 0,1 0 1,0 0-1,-1 1 0,1-1 1,0 0-1,0 0 0,-1 1 1,1-1-1,0 0 0,0 1 1,0-1-1,0 0 0,-1 1 1,1-1-1,0 0 0,0 1 0,0-1 1,0 0-1,0 1 0,0-1 1,0 0-1,0 1 0,0-1 1,0 0-1,0 1 0,0-1 1,0 1-1,0-1 0,0 0 1,0 1-1,0-1 0,0 0 1,1 1-1,-1-1 0,0 0 1,0 0-1,0 1 0,1-1 1,-1 0-1,0 1 0,0-1 1,1 0-1,-1 0 0,0 1 0,0-1 1,1 0-1,-1 0 0,0 0 1,1 1-1,1 0 32,0 0 0,1 0-1,-1 0 1,0 0 0,0 0 0,1-1-1,-1 1 1,0-1 0,1 1-1,-1-1 1,3 0 0,30 0 478,-16-2-346,1-1 0,-1-1 0,36-12 0,52-29 265,12-3-112,-106 43-303,-11 4-76,0 0 0,0 0-1,0 1 1,0-1-1,0 0 1,1 1-1,1-1 1,-3 2-4,-1-1 0,0 0 0,1 0 0,-1 0 1,1 0-1,-1 0 0,0 0 0,1 0 0,-1 1 0,0-1 0,1 0 0,-1 0 0,0 0 1,1 1-1,-1-1 0,0 0 0,1 1 0,-1-1 0,0 0 0,0 0 0,1 1 0,-1-1 1,0 0-1,0 1 0,0-1 0,0 1 0,0-1 0,1 0 0,-1 1 0,0-1 0,0 1 1,0 0-1,0 14 598,0-11-490,-1 8 6,-1 0 0,0 0 0,-6 23 0,2-14-139,-52 190-533,38-153-258,3-10-2222,9-15-3283,7-15 2569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4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27 6816,'-20'0'2197,"18"-1"-1948,1 1 1,0-1-1,-1 1 0,1-1 0,0 1 1,-1-1-1,1 0 0,0 0 0,0 0 1,0 0-1,0 1 0,0-1 0,0 0 1,0-1-1,0 1 0,0 0 0,0 0 1,0-2-1,1 3-216,-1 0-1,1-1 1,0 1 0,0 0 0,0 0-1,0-1 1,0 1 0,0 0-1,0 0 1,0 0 0,0-1 0,0 1-1,0 0 1,0 0 0,0-1-1,0 1 1,0 0 0,0 0 0,0-1-1,0 1 1,0 0 0,0 0 0,0 0-1,0-1 1,1 1 0,-1 0-1,0 0 1,0 0 0,0-1 0,0 1-1,1 0 1,-1 0 0,0 0 0,0 0-1,0-1 1,0 1 0,1 0-1,-1 0 1,0 0 0,0 0 0,1 0-1,-1 0 1,0 0 0,1 0-1,8 8 939,-2-1-737,191 158 145,28 14-529,-215-172 145,129 92 11,236 134 452,-150-121 321,1-14-107,30-16 213,-7-18-192,11-32 235,-144-25-368,141-11 1,112-40 404,289-112-533,-525 117-675,111-32-686,-2 16-2539,-216 51 2262,-1 0-1,1 2 1,0 1 0,0 1 0,41 5 0,13 15-2058,-81-20 3264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3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123 228 7712,'-21'4'2534,"15"-2"-1991,1 0 0,-1-1 0,1 0 0,-1 0 0,1-1 0,-1 0 1,0 0-1,0 0 0,1 0 0,-1-1 0,1 0 0,-10-3 0,14 4-494,0-1-1,0 1 0,0-1 1,0 1-1,-1-1 0,1 0 1,0 1-1,1-1 1,-1 0-1,0 0 0,0 0 1,0 0-1,0 0 0,1 0 1,-1 0-1,0 0 1,1 0-1,-1 0 0,1 0 1,-1 0-1,1 0 0,-1 0 1,1-1-1,0 1 1,0 0-1,0 0 0,0-1 1,-1 1-1,2 0 1,-1-2-1,0 0-9,1-1 1,-1 1-1,1 0 0,0 0 1,0-1-1,1 1 0,-1 0 1,1 0-1,2-4 0,2-1 65,1 0-1,0 0 1,0 0-1,1 1 1,16-11-1,-24 18-100,23-16 159,1 1 0,1 1 0,0 1-1,0 1 1,34-10 0,-48 18-134,0 1 1,1 0-1,0 0 0,-1 2 0,1-1 1,0 2-1,0-1 0,17 3 0,-22-1-23,-1 0 0,0 0 0,1 1 0,-1 0 0,0 0-1,0 1 1,0 0 0,-1 0 0,1 0 0,0 1 0,-1-1-1,0 1 1,0 1 0,0-1 0,-1 1 0,1 0 0,5 9-1,-4-5-11,-1 0-1,0 1 0,0 0 0,-1 0 1,-1 0-1,0 1 0,0-1 0,-1 1 1,2 17-1,-3-1-30,-1-1-1,-5 49 1,1-48 83,0-1-1,-2 1 0,-1-1 0,-1-1 1,-1 0-1,-1 0 0,-2 0 0,0-2 1,-24 35-1,12-25 219,-1-1 0,-51 49-1,60-66-163,-2 0-1,0 0 1,0-2-1,-1 0 1,-1-2-1,-30 14 0,48-24-86,-1 1 1,0-1-1,0 0 0,0 0 0,0 0 0,0-1 1,0 1-1,0-1 0,0 1 0,0-1 0,-1 0 1,1 0-1,-3-1 0,6 1-11,-1 0 0,1 0-1,0 0 1,0 0 0,0 0 0,0 0-1,0 0 1,0 0 0,0 0 0,0 0 0,0 0-1,-1 0 1,1 0 0,0 0 0,0 0 0,0 0-1,0 0 1,0 0 0,0 0 0,0 0-1,0 0 1,0 0 0,-1 0 0,1-1 0,0 1-1,0 0 1,0 0 0,0 0 0,0 0 0,0 0-1,0 0 1,0 0 0,0 0 0,0 0 0,0 0-1,0-1 1,0 1 0,0 0 0,0 0-1,0 0 1,0 0 0,0 0 0,0 0 0,0 0-1,0 0 1,0 0 0,0-1 0,0 1 0,0 0-1,0 0 1,0 0 0,0 0 0,0 0-1,0 0 1,0 0 0,0 0 0,0 0 0,0-1-1,0 1 1,0 0 0,2-3 22,0 0 0,0 0-1,0 0 1,0 0 0,1 0 0,-1 0 0,1 1-1,0-1 1,-1 1 0,1 0 0,0 0 0,0 0-1,6-3 1,10-4 174,23-9 0,-39 17-185,22-8 81,0 2-1,1 0 1,0 1 0,0 2-1,0 1 1,33-1-1,-41 4-210,0 1 0,-1 1 0,1 0 0,-1 1 0,1 1 0,-1 0 0,0 2 0,-1 0 0,1 0 0,19 13 0,-34-19-28,0 1 1,0 0 0,-1 0 0,1 1 0,0-1-1,-1 0 1,1 1 0,-1-1 0,1 0 0,-1 1-1,0 0 1,0-1 0,1 1 0,-1 0 0,0 0-1,-1 0 1,1-1 0,0 1 0,0 0 0,-1 0 0,1 0-1,-1 0 1,0 0 0,0 0 0,1 0 0,-1 0-1,0 0 1,-1 1 0,1-1 0,0 0 0,-1 0-1,0 2 1,0-1-433,-1 0-1,1 0 1,-1 0-1,0 0 1,0 0-1,0 0 0,-1-1 1,1 1-1,0-1 1,-1 0-1,0 1 1,1-1-1,-1 0 1,0-1-1,0 1 1,0 0-1,-5 1 1,-6 2-1966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4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1228 120 8896,'-39'-38'2869,"23"24"-1674,-4 3-873,-1 1 0,0 1 0,0 1 0,-1 1 0,0 0 0,-1 2 0,-37-4 0,36 8-244,1 1 0,0 0 0,-1 2 0,1 1 0,-35 9 0,16 0 157,-76 33 0,82-29-78,1 1-1,0 2 1,2 1 0,0 2-1,2 1 1,0 2 0,-45 47-1,42-37 80,3 2 0,1 2 0,1 0-1,-45 86 1,52-77-42,3 0 0,1 2 0,3 0 0,2 1 0,2 0 0,-7 93 0,15-82-162,3 0-1,2 0 1,4-1-1,2 1 0,20 79 1,-20-111-16,1-1 0,1 0 0,1 0 0,1-1 0,2 0 0,1-2 0,1 1 0,23 27 0,-30-43 8,0 0 1,1-1 0,1 0-1,-1-1 1,2 0 0,-1-1-1,1 0 1,0-1 0,1 0-1,-1-1 1,2 0 0,-1-1-1,0-1 1,1 0 0,24 4-1,-21-5 26,1-1 0,0-1 0,0 0 0,0-1 0,0-1-1,23-4 1,-8-2 111,0-2 0,37-14 0,-10-2 130,0-2 0,-2-3-1,86-58 1,-103 60-54,65-56 1,12-46 218,-112 123-432,1-1-3,22-26 105,34-54-1,-46 58-76,-1-1 1,14-43 0,-23 53-215,0 0 0,-1 0 0,-1 0 1,-2-1-1,0 0 0,-1 0 0,-1 1 0,-1-1 0,-1 0 0,-4-23 1,0 11-666,-2 0 0,-1 0 1,-2 1-1,-1 0 0,-1 1 1,-18-32-1,14 33-211,-1 0 0,-2 2 0,0 0 0,-2 1 1,-47-47-1,-17-5-943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5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738 119 5312,'26'4'3551,"-23"-3"-3107,0-1 0,0 1 0,0-1 0,0 1 0,0-1 0,0 0-1,0 0 1,7-1 0,-1-2 32,1-1 0,0 1-1,-1-1 1,0-1-1,0 0 1,0 0 0,0-1-1,-1 0 1,0-1-1,9-9 1,-16 16-454,-1-1-1,1 1 1,0-1-1,-1 0 1,1 1-1,-1-1 1,1 0-1,-1 1 1,1-1 0,-1 0-1,1 1 1,-1-1-1,0 0 1,0 0-1,1 0 1,-1 1-1,0-1 1,0 0-1,0 0 1,0 0 0,0 0-1,0 1 1,0-1-1,0 0 1,0 0-1,0 0 1,0 0-1,-1 1 1,1-1-1,0 0 1,0 0-1,-1 0 1,1 1 0,-1-1-1,1 0 1,-1 1-1,1-1 1,-1 0-1,1 1 1,-1-1-1,0 0 1,-2-2 33,0 1 0,-1 0 0,1 0-1,0 0 1,-1 0 0,1 0 0,-6-1 0,0 0-45,-1 1-1,0 0 1,1 0-1,-1 1 1,-12 0-1,10 0-13,-12 1-42,1 1 0,-1 1 0,1 0 0,-45 12 0,-80 36-38,113-37 155,2 2 1,0 1 0,1 1-1,0 2 1,2 1-1,-50 42 1,55-39 23,1 1-1,1 1 1,1 1-1,-24 38 1,37-50-92,0 1-1,1 0 1,1 0-1,1 0 1,0 1-1,1 0 1,0 0 0,1 0-1,1 1 1,-2 28-1,5-41-23,1 0-1,-1-1 0,1 1 1,-1-1-1,1 1 1,0-1-1,0 1 0,3 4 1,-4-7-19,0 0 0,1 0 1,0 0-1,-1 0 0,1 0 1,0 0-1,-1 0 0,1 0 1,0 0-1,0 0 0,0-1 1,0 1-1,0 0 0,0-1 1,0 1-1,0 0 0,0-1 1,0 1-1,0-1 0,0 0 1,0 1-1,1-1 0,1 0 1,4-4-1348,-1-2 416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5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6976,'0'-1'310,"0"0"-1,0 1 1,1-1 0,-1 1 0,0-1 0,1 1 0,-1-1-1,0 1 1,1-1 0,-1 1 0,1-1 0,-1 1 0,1-1-1,-1 1 1,1 0 0,-1-1 0,1 1 0,-1 0 0,1 0-1,-1-1 1,1 1 0,0 0 0,0 0 0,7 4 3904,-1 3-4809,-6-5 685,0 1-1,0-1 0,0 1 0,0 0 1,0 0-1,0 0 0,-1 0 0,0-1 1,1 1-1,-1 0 0,0 0 0,0 0 1,-1 5-1,0 6 91,2 29 230,2 0 1,2 0 0,18 72-1,-18-98-315,0-1-1,10 20 0,-14-31-19,1-1-1,1 0 1,-1 0 0,0-1-1,1 1 1,0 0 0,0-1-1,0 0 1,0 0 0,1 0-1,-1 0 1,1 0 0,6 3-1,-8-5-42,0-1 1,-1 1-1,1-1 0,-1 0 0,1 1 0,0-1 0,-1 0 0,1 0 0,0 0 0,-1-1 0,1 1 0,0 0 1,-1 0-1,1-1 0,-1 1 0,1-1 0,-1 0 0,1 1 0,-1-1 0,1 0 0,-1 0 0,1 0 0,1-2 1,4-3 55,-1 0 0,0 0 0,7-9 0,-7 7-48,39-51 248,-43 56-279,1 1 0,-1 0 0,0 0 1,0 0-1,1 0 0,-1 0 0,1 0 0,0 0 0,0 1 0,-1 0 1,1-1-1,0 1 0,4-1 0,3 0-33,0 0-1,18-1 1,-17 2 1,53-7-100,65-17 1,-46 2-2001,-50 16 928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39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9568,'-2'0'429,"0"0"0,0 0 1,1 0-1,-1 1 0,0-1 0,0 1 1,1-1-1,-1 1 0,0 0 0,1-1 1,-1 1-1,1 0 0,-1 0 0,-2 2 1,4-2-387,0-1 0,0 0 0,-1 0 0,1 1 0,0-1 0,0 0 0,-1 1 0,1-1 0,0 0-1,0 1 1,0-1 0,0 0 0,0 1 0,-1-1 0,1 0 0,0 1 0,0-1 0,0 0 0,0 1 0,0-1 0,0 0 0,0 1 0,0-1 0,0 0 0,1 1 0,-1 0 0,0-1 8,1 1-1,-1 0 1,1-1-1,0 1 1,-1 0-1,1-1 1,0 1-1,0-1 1,-1 1-1,1-1 1,0 0-1,0 1 1,-1-1 0,1 0-1,0 0 1,1 1-1,32 6 142,0-1 0,1-2 0,51 1 0,232-5-208,-141-22 748,-146 17-349,-20 5-176,-11 0-202,0 0 1,0 0-1,0 0 1,0 0-1,0 0 1,0 1-1,0-1 1,0 0-1,0 0 1,1 0-1,-1 0 1,0 0-1,0 0 1,0 0-1,0 0 1,0 0-1,0 0 1,0 1-1,0-1 1,0 0-1,0 0 1,0 0-1,0 0 1,0 0-1,0 0 1,0 0-1,0 0 1,0 1-1,0-1 1,0 0-1,0 0 1,0 0-1,0 0 1,0 0-1,0 0 1,0 0-1,0 0 1,-1 0-1,1 0 1,0 1-1,0-1 1,0 0-1,0 0 1,0 0-1,0 0 1,0 0 0,-18 14 331,10-8-388,-39 27-190,-78 38 0,57-33 184,56-32 69,-288 155 1603,301-161-1609,-1 0 0,0 0 1,0 0-1,0 1 1,0-1-1,0 0 1,0 0-1,0 0 0,0 0 1,0 0-1,1 0 1,-1 0-1,0 0 0,0 0 1,0 0-1,0 0 1,0 0-1,0 0 0,0 1 1,0-1-1,0 0 1,0 0-1,0 0 0,0 0 1,0 0-1,0 0 1,0 0-1,0 0 0,0 0 1,0 1-1,0-1 1,0 0-1,0 0 0,0 0 1,0 0-1,0 0 1,0 0-1,0 0 0,0 0 1,0 1-1,0-1 1,0 0-1,0 0 0,0 0 1,0 0-1,0 0 1,0 0-1,0 0 0,0 0 1,0 0-1,0 0 1,-1 1-1,13 0 124,4-6-89,-15 5-43,0-1 0,0 1 0,0-1-1,1 1 1,-1 0 0,0-1 0,0 1-1,0 0 1,1 0 0,-1 0 0,0 0-1,1 0 1,-1 0 0,0 0 0,2 0-1,-1 1 0,0-1 0,0 1 0,0-1 0,0 0 0,0 0 0,0 0 0,0 0 0,0 0 0,0 0 0,0-1 0,0 1-1,2-2 1,8 0-42,26-1-76,0 2-1,0 1 1,61 9 0,-82-6 110,0 1 0,0 1 1,0 0-1,-1 1 0,0 1 1,0 0-1,-1 1 0,0 1 1,23 17-1,-34-23 28,-1-1-1,0 1 1,0 1-1,0-1 1,0 0-1,0 1 1,-1-1 0,1 1-1,-1 0 1,0 0-1,-1 0 1,1 0-1,1 4 1,-2-4 5,-1-1 0,0 1-1,1-1 1,-1 1 0,-1 0 0,1-1 0,0 1-1,-1-1 1,0 1 0,1-1 0,-2 1 0,1-1-1,0 0 1,-1 1 0,1-1 0,-4 4 0,-2 3 30,0 0 1,-1-1 0,0 0-1,-1 0 1,-11 8 0,-52 36 159,68-50-202,-29 20 30,-2-2 0,0-1 0,-46 19 0,47-24-224,-45 18-51,69-30-240,0 0 0,0 0 0,-1-1 0,0 0 0,-16 0 0,41-13-4794,-1 3 2771,1-1 0,21-20 1,4-5-367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40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1210 236 6656,'5'-38'2144,"-5"37"-2100,0 0 0,0 1 0,0-1-1,0 1 1,1-1 0,-1 0 0,0 1 0,0-1 0,-1 1 0,1-1 0,0 0 0,0 1 0,0-1 0,0 1 0,0-1 0,-1 0 0,1 1 0,0-1-1,0 1 1,-1-2 0,-5-8 235,1 0 185,-1 0-1,0 1 1,-1-1 0,0 1 0,-16-16 0,9 14-83,-1 0-1,0 1 1,-1 1 0,0 0 0,0 1 0,-28-10 0,19 11-106,1 2 0,-1 0-1,-36-1 1,30 5-162,-1 1 0,1 1 1,-56 10-1,37 0-47,-1 2 0,-60 25-1,82-28-1,1 2 0,0 1 0,1 1 0,1 1 0,0 2 0,1 0 0,1 2 0,0 1 0,-40 44 0,43-40 14,1 1 0,0 1 0,3 0-1,0 1 1,1 1 0,-18 46-1,24-43-94,1 0 1,2 0-1,1 1 0,2-1 0,-2 37 0,6-28-137,1 0 1,2 0 0,14 69 0,-8-72 51,1 0 0,3-1 0,0-1 1,2 0-1,2-1 0,1 0 0,2-2 0,1 0 0,1-1 1,39 41-1,-46-56 169,1-1 0,1 0 0,0-2 1,1 0-1,0 0 0,1-2 0,0 0 0,1-1 1,29 10-1,-31-16 167,1 0 0,-1 0-1,1-2 1,-1 0 0,1-1 0,0-1 0,26-4 0,-19 0 215,0-1 0,0-1 0,-1-1 1,42-17-1,-21 1 419,0-1-1,81-59 1,-100 64-565,-2-1 0,0-1 0,-2-2 0,0 0 0,28-38 0,-41 46-327,0 0-1,-1 0 1,0-1-1,-1-1 1,-1 1-1,0-1 0,-2-1 1,0 1-1,5-31 1,-7 26-589,-1 0-1,-1 0 1,-1 0 0,-1 0-1,-1 0 1,-1 0 0,-10-36-1,-13-44-2010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40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1676 107 11232,'-11'8'5552,"8"-7"-5232,1-1 0,0 1 0,0 0 0,-1-1 0,1 0 0,0 1 0,-1-1 0,1 0 0,-3 0 0,4 0-134,-14-9 1009,10 6-1056,0-1 1,-1 0-1,-7-8 1,7 6-97,0 1 0,0 0 0,-1 0 0,-13-8 0,12 9-38,-4-3-7,-1 1-1,0 0 0,-26-8 1,9 9-227,1 0 1,-1 2-1,0 1 1,0 2-1,-40 4 1,30 0-88,0 2 1,1 1-1,-1 3 1,2 1-1,-51 22 1,17-4 164,2 4 0,-127 81-1,157-84 342,3 2-1,0 2 0,-58 69 1,62-63 16,2 1 0,-43 76 0,43-56-25,-35 95 1,40-77 30,3 1 1,4 1-1,3 1 0,-9 145 0,24-210-71,1-8 35,-1-1-1,0 0 1,-3 15-1,4-22-173,0-1 1,0 0-1,0 1 0,0-1 1,0 0-1,0 0 0,0 1 1,0-1-1,0 0 0,-1 1 1,1-1-1,0 0 0,0 0 0,0 1 1,0-1-1,0 0 0,0 0 1,-1 1-1,1-1 0,0 0 1,0 0-1,0 0 0,-1 1 1,1-1-1,0 0 0,0 0 1,0 0-1,-1 0 0,1 1 1,-1-1-1,-4-9-630,0-2-69,-31-50-8631,28 43 6139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6:41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6 7712,'0'0'101,"0"0"1,0 0-1,0-1 1,0 1-1,0 0 1,0 0-1,0 0 1,0-1-1,0 1 1,0 0-1,0 0 1,0 0-1,0 0 1,-1-1-1,1 1 1,0 0-1,0 0 0,0 0 1,0-1-1,0 1 1,0 0-1,0 0 1,0 0-1,-1 0 1,1 0-1,0 0 1,0-1-1,0 1 1,0 0-1,-1 0 1,1 0-1,0 0 1,0 0-1,0 0 1,0 0-1,-1 0 1,1 0-1,0 0 1,0 0-1,0 0 1,-1 0-1,1 0 1,0 0-1,0 0 1,0 0-1,0 0 1,-1 0-1,1 0 0,0 0 1,-2 0 13,2 0 30,0 0 0,0 0 0,-1 0 0,1 0 0,0 0-1,-1 1 1,1-1 0,0 0 0,0 0 0,-1 0 0,1 0 0,0 1 0,0-1 0,-1 0 0,1 0 0,0 0 0,0 1-1,0-1 1,0 0 0,-1 0 0,1 1 0,0-1 0,0 0 0,0 0 0,0 1 0,0-1 0,0 1 0,-3 13 1583,4 28-1531,0-18 433,-1-21-561,0 0-1,1 0 1,-1 0 0,1 0-1,0 0 1,0 0 0,0 0-1,1 2 1,3 8 54,21 79 302,-20-67-171,0-1 0,2 0-1,0 0 1,2-1-1,18 33 1,-27-54-167,0 0 1,1 0-1,0 0 0,0 0 0,-1 0 1,1 0-1,0-1 0,0 1 0,1 0 1,-1-1-1,0 0 0,4 2 0,-4-2-53,-1-1 0,0 1 0,1-1 0,-1 0 0,1 0 0,-1 0 0,0 0 0,1 0 0,-1 0 0,1 0 0,-1 0 0,1 0 0,-1-1 0,0 1 0,1 0 0,-1-1 0,0 1 0,1-1 0,-1 0 0,0 1 0,0-1 0,1 0 0,-1 0 0,1-1 0,7-7 113,-1 0-1,0 0 1,10-17-1,-11 16-128,1 0-1,0 0 1,13-13-1,17-11 42,1 1-1,2 2 1,79-45 0,-101 67 190,1 1 0,0 1 1,37-9-1,-48 13-17,-9 3-213,0 0-1,1 0 1,-1-1-1,0 1 1,1 0-1,-1 0 1,1 0-1,-1 0 1,0 0 0,1 0-1,-1 0 1,0 0-1,1 0 1,-1 0-1,0 0 1,1 0 0,-1 0-1,1 0 1,-1 0-1,0 0 1,1 0-1,-1 0 1,0 1 0,1-1-1,-1 0 1,0 0-1,1 1 1,0 0-766,-1-1 578,0 0-1,-1-1 1,1 1 0,0 0-1,0 0 1,-1 0-1,1 0 1,0 0-1,0 0 1,-1 0 0,1 0-1,0 0 1,0 0-1,-1 0 1,1 0 0,0 1-1,0-1 1,-1 0-1,1 0 1,0 0-1,0 0 1,0 0 0,-1 0-1,1 1 1,0-1-1,0 0 1,0 0 0,-1 0-1,1 1 1,-6 8-2525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7:2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1 7232,'1'0'453,"-1"1"1,1-1-1,-1 1 1,1-1 0,-1 1-1,1 0 1,-1-1-1,0 1 1,0 0-1,1 0 1,-1-1-1,0 1 1,0 0 0,0-1-1,0 1 1,1 1-1,-2 1-435,1 0 0,-1-1 0,1 1 0,-1-1 0,0 1 0,-2 3 0,-1 5 455,3-8-453,0-1-1,0 0 1,0 1 0,0-1 0,-1 0 0,1 0 0,-1 0-1,0 0 1,1 0 0,-4 2 0,2-1 30,0 1 0,0-1 1,0 0-1,-4 6 0,-10 19 75,-31 34-1,23-31-101,-52 64 42,-89 123 638,161-211-669,0 1-1,0 0 1,1 0 0,0 1-1,1-1 1,0 1-1,0 0 1,1 0 0,-2 9-1,4-17-16,0 0 0,0-1-1,-1 1 1,1 0 0,0-1 0,0 1-1,0 0 1,0-1 0,0 1 0,0 0 0,0-1-1,0 1 1,1 0 0,-1-1 0,0 1-1,0 0 1,0-1 0,1 1 0,-1 0-1,0-1 1,1 1 0,-1-1 0,1 1-1,-1-1 1,0 1 0,1-1 0,-1 1-1,1-1 1,0 1 0,-1-1 0,1 1-1,-1-1 1,1 0 0,0 0 0,-1 1 0,1-1-1,0 0 1,-1 0 0,1 1 0,0-1-1,-1 0 1,1 0 0,1 0 0,3 0 103,0-1 0,0 1 0,0-1 0,10-3 0,-7 2-45,160-32 356,-137 31-689,1 0-1,0 3 1,46 4 0,19 14-923,-1 0-843,-75-14 1400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7:27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7 7872,'-14'-6'2944,"14"6"-2304,-13 23 704,0 11 960,7 13-1280,-7 34 543,7-1-959,-1 52-128,7-5-288,0 33-320,7-16 96,-1-17-256,7-23 192,-7-35-224,7-18 192,-6-33-1216,-1-13 705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5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64,'7'-7'32,"-7"7"-32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7:27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26 5984,'-7'-6'695,"6"5"-535,0 0-1,-1-1 1,1 1-1,-1 0 0,1 0 1,-1 0-1,0 1 1,1-1-1,-1 0 0,0 1 1,0-1-1,-2 0 1,-3 0 60,3-1 9,-1 1 1,-1 0 0,1 0-1,0 0 1,0 1 0,0 0 0,0 0-1,0 0 1,-1 0 0,-4 2-1,2 1-18,0-1 0,0 2 0,0-1 0,1 1 0,0 0 0,-1 1 0,1 0 0,1 0 0,-10 9 0,-1 3 214,-29 38 0,19-17-1,-29 56 0,37-59-223,1 0-1,-16 50 1,18-33 47,-10 64 1,14-49-9,3 1 0,0 94 0,21 70 44,-5-175-233,3 0 0,18 60 0,-15-75-30,2-1-1,2-1 1,35 60-1,-38-75-33,2-2 0,1 0-1,1-1 1,0-1 0,2-1 0,30 26-1,-38-37 35,1-1 1,-1 1-1,1-2 0,1 0 0,-1-1 0,1 0 0,0-1 0,0 0 0,1-1 0,0-1 0,-1 0 0,1-1 0,0-1 0,0 0 0,0-1 0,0-1 0,17-2 0,-6-2 128,-1-1-1,0 0 1,0-2-1,0-1 1,-1-1 0,38-22-1,38-40 501,-94 67-610,34-26 409,65-68 0,-82 72-204,-1 0 0,-2-1 0,28-49 0,5-40 647,-43 90-701,-1 0 1,-2 0-1,-1 0 1,0-1-1,-2 0 0,0-44 1,-4 41-100,-2 0-1,-1 0 1,-1 0 0,-1 0-1,-2 1 1,-16-44 0,6 28-131,-1 0 1,-3 1-1,-2 2 1,-33-51-1,29 55-195,-2 2-1,-1 0 0,-2 2 0,-55-47 1,66 64-48,-1 1 0,-1 0 1,0 2-1,-1 1 0,-1 1 1,0 1-1,-45-15 0,52 21-188,0 2 0,0 0 0,0 1-1,-1 1 1,1 1 0,-1 0 0,0 2-1,1 0 1,-1 1 0,-35 8 0,-51 25-1954,102-34 2370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7:29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7040,'0'0'78,"0"0"1,0 0 0,1 0-1,-1 0 1,0 0-1,0 0 1,0 0-1,0-1 1,0 1 0,0 0-1,0 0 1,0 0-1,1 0 1,-1 0-1,0 0 1,0 0 0,0 0-1,0 0 1,0 0-1,0 0 1,1 0-1,-1 0 1,0 0 0,0 0-1,0 0 1,0 0-1,0 0 1,1 0 0,-1 0-1,0 0 1,0 0-1,0 0 1,0 0-1,0 0 1,1 0 0,-1 0-1,0 0 1,0 0-1,0 0 1,0 0-1,0 0 1,0 1 0,0-1-1,1 0 1,-1 0-1,0 0 1,0 0 0,0 0-1,0 0 1,0 0-1,0 1 1,0-1-1,0 0 1,0 0 0,0 0-1,0 0 1,0 0-1,0 1 1,0-1-1,0 0 1,1 15 1715,1 3-984,0-12-608,1-1-1,0 1 1,1-1-1,6 9 1,-1-2 102,6 8-72,0 0 0,2-1 0,0 0 0,2-2 0,0 0 0,0-1 0,2-1 0,0-1 0,34 18 0,12-3-158,0-2 1,122 30 0,-107-39 156,1-5 0,160 6 0,-115-19-179,0-5-1,138-24 1,-239 22-2372,-6 5 635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7:29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 8064,'-1'-1'269,"1"1"0,-1 0 1,1-1-1,-1 1 0,0 0 1,1 0-1,-1-1 0,1 1 1,-1 0-1,0 0 0,1 0 1,-1 0-1,0 0 0,1 0 1,-1 0-1,1 0 0,-1 0 1,0 0-1,1 0 0,-1 0 1,0 1-1,1-1 0,-1 0 1,1 0-1,-1 1 0,0-1 1,0 1-1,2-1-120,-1 0 0,0 0 0,0 0-1,1 0 1,-1 0 0,0 1 0,0-1 0,1 0 0,-1 0 0,0 0 0,0 1-1,1-1 1,-1 0 0,0 0 0,0 0 0,0 1 0,0-1 0,1 0 0,-1 1 0,0-1-1,0 0 1,0 0 0,0 1 0,0 1-30,1 0-1,-1-1 1,0 1 0,1 0-1,-1-1 1,1 1-1,-1 0 1,1-1 0,0 1-1,-1-1 1,1 1-1,0-1 1,0 0 0,0 1-1,1-1 1,-1 0-1,0 1 1,0-1 0,1 0-1,-1 0 1,3 1-1,4 3-63,0-1-1,0-1 1,11 4-1,-5-2 100,67 28-33,-9-3 166,97 26-1,-140-50 45,-23-6-239,0 1 0,1 0-1,9 4 1,-7-4 144,-9-1-226,1 0 0,-1 0-1,0 0 1,0 0 0,0 0-1,0 0 1,1 0-1,-1 0 1,0 0 0,0 0-1,0 0 1,1 0 0,-1 0-1,0 0 1,0 0 0,0 0-1,0 1 1,0-1 0,1 0-1,-1 0 1,0 0 0,0 0-1,0 0 1,0 0 0,0 0-1,1 0 1,-1 1 0,0-1-1,0 0 1,0 0 0,0 0-1,0 0 1,0 0-1,0 1 1,0-1 0,0 0-1,1 0 1,-1 0 0,0 0-1,0 1 1,0-1 0,0 0-1,0 0 1,0 0 0,0 1-1,0-1 1,0 0 0,0 0-1,-1 0 1,1 0 0,0 1-1,0-1 1,0 0 0,0 0-4,-1 0 0,1 0 1,0 0-1,-1 0 0,1 0 0,0 0 1,-1 1-1,1-1 0,0 0 1,-1 0-1,1 0 0,0 0 1,-1 0-1,1 1 0,0-1 0,0 0 1,-1 0-1,1 1 0,0-1 1,0 0-1,-1 0 0,1 1 1,0-1-1,-1 1 0,1 0 7,-133 125 211,27-30-270,-21 20-174,116-106 152,7-7 16,0 0 0,0 1 0,0 0 0,0 0 0,1 0 0,0 1 0,0-1 0,0 1 0,1-1 0,-5 10 0,7-14 26,0 0 1,0 1 0,0-1 0,0 0-1,0 0 1,0 0 0,0 0 0,-1 1-1,1-1 1,0 0 0,0 0 0,0 0-1,0 0 1,0 1 0,0-1-1,0 0 1,0 0 0,0 0 0,0 1-1,0-1 1,0 0 0,0 0 0,0 0-1,0 1 1,0-1 0,0 0 0,1 0-1,-1 0 1,0 0 0,0 1 0,0-1-1,0 0 1,0 0 0,0 0 0,0 0-1,1 1 1,-1-1 0,0 0 0,0 0-1,0 0 1,0 0 0,1 0 0,-1 0-1,0 0 1,0 0 0,0 1 0,11-6-2138,14-15-3782,-25 20 5699,20-17-3386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3:44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66 6880,'0'-1'53,"1"1"0,-1 0 0,0 0-1,0 0 1,0 0 0,0 0 0,0-1 0,0 1 0,0 0 0,0 0 0,0 0 0,0 0 0,1 0 0,-1 0 0,0 0-1,0-1 1,0 1 0,0 0 0,0 0 0,1 0 0,-1 0 0,0 0 0,0 0 0,0 0 0,0 0 0,1 0 0,-1 0-1,0 0 1,0 0 0,0 0 0,0 0 0,0 0 0,1 0 0,-1 0 0,0 0 0,0 0 0,0 0 0,0 0 0,1 0-1,-1 0 1,0 0 0,0 0 0,0 1 0,0-1 0,0 0 0,0 0 0,1 0 0,-1 0 0,0 0 0,0 0 0,0 0-1,0 1 1,0-1 0,0 0 0,0 0 0,3 2 771,8-10 1175,-6 4-1794,0 0-1,0 0 1,1 0-1,-1 1 0,8-4 1,14-4-27,-22 8-137,1 0 1,0 1-1,0 0 1,1 0-1,8-2 1,22-1 32,2 8-31,3-6 10,-28 4-32,0 0-1,0 2 0,19 5 0,13 2 75,282 21 691,-208-23-580,-1 2 18,67-7 243,-10 0-49,-119 0-353,696 44 1433,-648-28-1252,-29-3-188,-46-11-1047,56 19-1,-73-19-401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3:44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12 416,'0'-6'128,"0"0"-96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3:48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4 243 7808,'-1'-2'240,"0"0"-1,1-1 1,-1 1 0,1 0 0,0-1-1,0 1 1,0-1 0,0 1 0,0 0-1,0-1 1,1 1 0,-1-1 0,1 1 0,0 0-1,-1 0 1,1-1 0,0 1 0,0 0-1,1 0 1,-1 0 0,0 0 0,1 0-1,2-3 1,0 1-164,0 0 0,0 1 0,0 0 0,0 0 0,0 0-1,1 0 1,-1 0 0,1 1 0,0 0 0,-1 0 0,1 0-1,0 1 1,0-1 0,7 0 0,6 0-59,1 1 0,31 1-1,-16 1 44,-13-1-58,422-18 12,139-66 2429,-456 71-1873,227 8 1,-167 19-415,3-1-136,226-12-100,-207-7 597,-1 1 75,-28-2-407,80-5-162,175-9-103,-132 20 163,-170 1-70,132 9-14,-88-1 8,172 15-36,-256-16-92,118 18 30,0 0 225,238-4-20,-1-18-23,-417-3-83,396-16 411,-135 2 10,-190 9-256,38 0-58,-55 4-83,194 7 251,-230-4-172,-27-2-52,27 4 0,-12 1 6,-22-4-200,0 1-1,25 7 1,-41-10-5392,-28-12 1182,-8-13-1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3:49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1 179 9728,'0'-1'4273,"0"0"-4231,0 0 0,1 1 1,-1-1-1,0 0 0,0 1 0,1-1 1,-1 1-1,1-1 0,-1 1 0,1-1 1,-1 1-1,0-1 0,1 1 0,0-1 1,0 0-1,45-22 116,1 2 0,89-27 0,-119 43-173,3 0 5,1 1 1,-1 1-1,29-1 1,-37 3 4,22 1 43,1 1-1,50 8 1,-26-2 260,132 7 663,1-8 1,281-26 0,-158-3-825,-139 12-168,243-7 52,-95 6 188,131 6 377,-329 6-420,64 6 68,247 39 1,-435-44-233,426 56 172,135-34 1581,-493-23-1392,8 0-283,-29 0-3323,-59 0 518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3:50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1 161 9792,'0'0'184,"0"-1"1,0 0 0,0 1-1,0-1 1,1 0 0,-1 1-1,0-1 1,0 0 0,1 1-1,-1-1 1,0 0 0,1 1-1,-1-1 1,1 1 0,-1-1-1,1 1 1,-1-1 0,1 1-1,-1 0 1,1-1 0,0 1-1,-1 0 1,1-1 0,-1 1-1,1 0 1,1-1 0,23-5 360,-9 2 57,39-8 168,110-10 0,-63 11-700,146-1-8,-96 8-92,394-2 622,-216 23 401,250-2-130,-62-61-973,-324 24 156,298-11 285,-126 45-393,-122 0 97,136-12 269,-50-2 771,-182 3-251,-50 1-633,104 17 1,94 35 38,-248-47-102,1-1 0,95-3-1,-121-3-94,-7 0-138,0-1 1,0-1-1,0-1 0,0 0 0,27-10 0,-42 13-229,1-1 0,-1 1-1,0-1 1,1 0 0,-1 0 0,0 0-1,1 0 1,-1 0 0,0 0 0,0 0 0,0 0-1,0 0 1,0 0 0,0-1 0,-1 1 0,1 0-1,1-2 1,4-13-3836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4:09.3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 35 3072,'-6'-23'1120,"-2"23"-864,-4-7-736,-8 2-416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4:10.0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337 87 6560,'-5'-1'895,"-1"0"1,1 0-1,0 0 1,-7 0-1,0 0 3092,18-4-3930,0 1 0,1 0 0,-1 0 1,1 1-1,0 0 0,0 0 1,0 1-1,8-3 0,65-9 165,-52 10-106,53-8 558,-1 4-1,146 5 1,-134 7-616,244 11-19,-2-17-3,-5-19 194,-120 19-129,-126 2-122,-77 0-5,16 1 77,-21-1-68,0 1 1,0-1-1,0 0 1,0 0-1,0 1 1,0-1-1,0 0 1,0 1-1,-1-1 1,1 1-1,0 0 1,0-1 0,0 1-1,-1-1 1,1 1-1,0 0 1,-1 0-1,2 1 1,-2-2 2,0 0 1,0 0-1,0 1 0,0-1 1,0 0-1,0 0 0,0 1 1,0-1-1,0 0 0,0 0 1,0 1-1,0-1 1,0 0-1,0 0 0,0 1 1,0-1-1,0 0 0,-1 0 1,1 1-1,0-1 1,0 0-1,0 0 0,0 0 1,-1 0-1,1 1 0,0-1 1,0 0-1,0 0 1,-1 0-1,1 0 0,0 1 1,0-1-1,0 0 0,-1 0 1,1 0-1,0 0 1,0 0-1,-1 0 0,1 0 1,-13 4-128,11-4 91,-73 11-619,12-3 229,-20 4 24,-104 2 0,-57-11-43,105 6 256,87-7 133,-570 50 252,596-48-156,-562 94 1276,432-57-651,154-40-641,-1 0-1,1 0 1,-1 0 0,1 0 0,0 1-1,-1-1 1,1 1 0,-3 1 0,5-2-9,0-1 1,-1 1 0,1-1-1,0 0 1,-1 1 0,1-1-1,0 1 1,0-1-1,-1 1 1,1-1 0,0 1-1,0-1 1,0 1-1,0-1 1,-1 1 0,1-1-1,0 1 1,0-1-1,0 1 1,0-1 0,0 1-1,0-1 1,1 1 0,-1 0-1,0-1 1,0 1-1,0-1 1,0 1 0,1-1-1,-1 0 1,0 1-1,0-1 1,1 1 0,-1-1-1,0 1 1,1-1-1,-1 0 1,0 1 0,1-1-1,-1 0 1,1 1 0,-1-1-1,1 0 1,-1 1-1,1-1 1,-1 0 0,1 0-1,7 5 36,0-1 1,0-1-1,0 1 0,0-2 0,1 1 0,-1-1 0,1 0 1,14 1-1,10-1 69,34-3 1,-22 1-26,482-29 301,-224 6 202,-201 18-371,314-14 1238,-158-2-238,-187 14-938,-38 4-186,77-5-242,-109 8 105,0 0 0,0 0 1,1 0-1,-1 0 0,0 0 1,0 0-1,0-1 0,0 1 1,0 0-1,0 0 0,0-1 0,0 1 1,0-1-1,0 1 0,0-1 1,2 0-1,-11-1-1392,-29 4-1147,12 3 748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5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5056,'6'-41'3464,"-6"17"3408,18 248-4769,-9-152-1956,49 294-712,27-6-1904,-67-304 1845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14:12.5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32 78 7456,'0'-1'194,"-1"1"1,1-1-1,-1 0 1,0 0-1,1 0 1,-1 1-1,0-1 0,0 0 1,1 1-1,-1-1 1,0 0-1,0 1 1,0-1-1,0 1 1,0 0-1,0-1 1,0 1-1,0 0 1,0-1-1,0 1 1,0 0-1,0 0 0,0 0 1,0 0-1,0 0 1,0 0-1,-2 1 1,-2-1 216,4 0-155,16 0-107,13-2 136,1-1 1,30-7-1,-8 2 230,-37 5-277,46-6 848,93-2 0,-112 11-1062,260-5 533,-201 4 194,164 21-1,32 0-496,-10-25-190,-193 3-87,51-2 83,297-8 657,-390 12-692,94 6 64,2 0-200,-145-6 111,287-5 267,-152 2-98,17 0 142,-33 0-210,4 0-79,-79 1-81,63-8 283,0-1-245,-84 9 97,0 1 1,27 2-1,-4 0 127,-26 2-166,-15-2 22,0 0-1,0 0 1,9-1 0,-13 1-256,-6 0-231,-10 1-893,3 0 163,-26 4-3999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02:04:49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246 121 2496,'-2'-2'169,"0"-1"0,0 1 1,0 0-1,-1 0 0,1 0 0,0 0 1,-1 0-1,0 0 0,1 1 0,-1-1 0,0 1 1,0 0-1,-3-1 0,-10-5 635,5 2-340,-9-4 203,10 4-436,0 0 1,0 0-1,0 1 1,-1 0-1,1 0 1,-23-3-1,11 2 767,-10 4 753,28 1-1592,4 0-114,-1 0 1,1 0 0,0 0 0,-1 0 0,1 0 0,0 0-1,-1 0 1,1 0 0,0 0 0,0 0 0,-1 1 0,1-1-1,0 0 1,-1 0 0,1 0 0,0 0 0,-1 0 0,1 1-1,0-1 1,0 0 0,-1 0 0,1 0 0,0 1-1,0-1 1,0 0 0,-1 0 0,1 1 0,0-1 0,0 0-1,0 1 1,0-1 0,0 0 0,-1 0 0,1 1 0,0-1-1,0 0 1,0 1 0,0-1 0,0 0 0,0 1 0,0-1-1,0 0 1,0 1 0,0-1 0,0 0 0,0 1-1,0-1 1,1 0 0,-1 1 0,0-1 0,0 0 0,0 0-1,1 1 1,1 0 34,1 1 0,0-1-1,-1 0 1,1-1 0,0 1-1,0 0 1,0-1 0,0 1-1,-1-1 1,1 0 0,0 0-1,0 0 1,5-1 0,5 0 90,402-6 774,43-4 330,-380 12-1167,179-8-38,-243 6-52,316-24 363,-263 23-283,0 4 0,127 19 0,139 23 762,-206-30-705,-65-9-38,1-3 0,78-8-1,-112 5 35,1 1 1,-1 2-1,0 0 1,48 12-1,-59-9-123,-17-5-86,0 0 50,-1 0 1,0 0-1,1 0 0,-1 0 1,0 0-1,1 0 1,-1 0-1,0-1 0,0 1 1,1 0-1,-1 0 0,0 0 1,0 0-1,1-1 0,-1 1 1,0 0-1,0 0 0,0-1 1,1 1-1,-1 0 1,0 0-1,0-1 0,0 1 1,0 0-1,0-1 0,0 1 1,1 0-1,-1-1 0,0-3 67,0 0-484,0 0 0,0 0 0,-1 0 0,1 0 0,-3-8 0,3 11 221,-1-1 1,0 1-1,1 0 0,-1-1 0,0 1 0,0 0 1,0 0-1,0-1 0,0 1 0,-1 0 1,1 0-1,0 0 0,0 1 0,-1-1 0,1 0 1,-1 0-1,1 1 0,-3-1 0,-20-7-3549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2T02:04:50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195 196 4384,'-26'-2'637,"12"2"-199,0-1 0,0-1 0,-21-5 0,24 4-215,-32-11 212,39 12-310,1 1 0,-1-1-1,1 0 1,-1 0 0,1 0 0,0 0 0,0-1 0,-5-5-1,7 7-39,1 0-1,0 0 0,-1 0 1,1-1-1,0 1 0,-1 0 1,1 0-1,0-1 0,0 1 1,0 0-1,1-3 0,-1 0 552,14 4 1108,9 9-1350,-18-6-357,0-1 0,0 0 0,0-1-1,0 1 1,0-1 0,0 0 0,9 0-1,137-12 1173,-24 0-210,63 10 496,-101 2-1049,105 5 123,-49 0-359,431-16 225,-2-26 338,-559 35-712,432-10 2073,-311 19-2174,0 0 298,-45-12 569,-75 4-690,-14 0-110,1 0 0,-1 1 1,1-1-1,-1-1 1,1 1-1,-1 0 0,1-1 1,-1 1-1,4-2 1,-1-2 22,-4 4-29,0-1 0,0 0 0,-1 1 0,1-1 0,0 1 0,0 0-1,-1-1 1,1 1 0,0 0 0,0-1 0,0 1 0,0 0 0,0 0-1,0 0 1,-1 0 0,3 0 0,3-11-384,-8 8-4395,-3 6 3238,-2 2-772,6-6 2046,0 1 0,0-1 0,0 1 0,0-1-1,0 1 1,0-1 0,0 0 0,0 1 0,0-1 0,0 0 0,0 0 0,0 0 0,0 0 0,1 0 0,-1 0 0,0 0-1,1 0 1,-1 0 0,1 0 0,-1-2 0,-18-48-3903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6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9376,'0'0'247,"1"-1"1,-1 1 0,1 0 0,-1 0-1,1 0 1,-1-1 0,1 1 0,-1 0-1,1 0 1,-1 0 0,1 0 0,0 0-1,-1 0 1,1 0 0,-1 0-1,1 0 1,-1 1 0,1-1 0,-1 0-1,1 0 1,-1 0 0,1 1 0,17 8 1626,-2-1-1527,72 23-411,97 36-115,-134-45 114,77 45 0,-80-37 52,84 69-1,-109-78 100,0 1 1,-2 0-1,0 2 0,-1 1 1,17 28-1,-29-39 131,-1 0 1,11 27 0,-15-33-143,-1-1 1,-1 0-1,1 0 1,-1 1 0,0-1-1,-1 1 1,0-1-1,-1 11 1,-1-4 194,-2 0 1,-10 27-1,11-31-164,-1 0-3,-2 8 81,-1 0 1,-10 16-1,2-8 9,-2-2 0,-1 0 1,0-1-1,-2-1 0,0-1 0,-2-1 0,-40 30 0,41-34-673,-1-2 0,-1-1 0,0-1 1,-1 0-1,0-2 0,-1-1 0,1-1 1,-2-1-1,-26 4 0,47-10 199,-22 1-1948,26-2 1893,-1 0 0,1-1 0,0 1 1,-1 0-1,1-1 0,-1 1 1,1-1-1,0 1 0,-1-1 1,1 1-1,0-1 0,0 0 0,-3-2 1,-4-8-2801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7552,'-13'6'2816,"13"-6"-2208,7 35 800,-7-1 736,0 6-1184,6 23 191,8 6-703,4 12-224,2 0-160,-7-1-288,6-11 96,-6-18-991,1-10 639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6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11296,'0'-15'3648,"1"12"-2710,9 0-420,61-21 959,85-15 0,-113 31-1333,1 3 0,0 1 0,59 3 0,-63 6-144,-39-5-1,1 1-1,-1-1 1,0 0-1,0 1 1,0-1-1,1 1 1,-1-1 0,0 1-1,0-1 1,0 1-1,0 0 1,0 0-1,0-1 1,0 1-1,0 0 1,0 0 0,-1 0-1,1 0 1,0 0-1,-1 0 1,1 0-1,0 0 1,-1 1-1,1-1 1,-1 0 0,0 0-1,1 0 1,-1 1-1,0-1 1,0 0-1,1 2 1,-2 1-12,0 0 1,1 0 0,-1-1-1,0 1 1,-1 0 0,1 0-1,-3 4 1,2-3-14,-15 29-14,-2-2 0,-42 58 0,23-36 192,38-53-151,-17 23 179,2 0 0,0 2 0,-11 27 0,23-46-97,1-1-1,0 1 1,0 0-1,0 0 1,1 0 0,0 0-1,0 0 1,0 0 0,1 0-1,0 0 1,1 1 0,0-1-1,0 0 1,0 0-1,1 0 1,0-1 0,5 14-1,-3-15-46,-1 1-1,1-1 0,0 0 1,0-1-1,0 1 1,1-1-1,0 0 0,0 0 1,0 0-1,0 0 0,0-1 1,1 0-1,0 0 0,-1-1 1,1 1-1,12 2 1,7 1-148,-1-2 0,49 3 1,-57-6-12,-7 0-287,1 1-1,-1 0 0,0 0 1,0 0-1,0 1 0,0 1 1,0-1-1,0 1 0,-1 1 1,13 8-1,-2 4-1055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1T19:08:27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1 9312,'-13'0'3424,"13"0"-2624,-7 16 352,1 7 671,6 0-1087,-13 18 512,7-1-736,-14 29 32,14 0-320,-20 23-32,13 0-128,-13-6 32,6-5-32,2-18-288,10-11 96,2-23-1824,6-6 1056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313232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313232"/>
                </a:solidFill>
              </a:defRPr>
            </a:lvl1pPr>
          </a:lstStyle>
          <a:p>
            <a:fld id="{D1C7FB31-0C7B-4DF9-A9BC-6BD9C278B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590801"/>
            <a:ext cx="10972800" cy="8223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aseline="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r>
              <a:rPr lang="en-US" dirty="0"/>
              <a:t>32 </a:t>
            </a:r>
            <a:r>
              <a:rPr lang="en-US" dirty="0" err="1"/>
              <a:t>pt</a:t>
            </a:r>
            <a:r>
              <a:rPr lang="en-US" dirty="0"/>
              <a:t> Arial Bold, 0.9 line spacing, max title is two lines. </a:t>
            </a:r>
          </a:p>
        </p:txBody>
      </p:sp>
      <p:sp>
        <p:nvSpPr>
          <p:cNvPr id="11" name="Subtitle 1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9600" y="3590168"/>
            <a:ext cx="10972800" cy="7532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15 </a:t>
            </a:r>
            <a:r>
              <a:rPr lang="en-US" dirty="0" err="1"/>
              <a:t>pt</a:t>
            </a:r>
            <a:r>
              <a:rPr lang="en-US" dirty="0"/>
              <a:t> Arial, </a:t>
            </a:r>
            <a:r>
              <a:rPr lang="ru-RU" dirty="0"/>
              <a:t>0</a:t>
            </a:r>
            <a:r>
              <a:rPr lang="en-US" dirty="0"/>
              <a:t>.9 line spacing, max subtitle is four lines. Edit the Cover Master Slide to change the image on the cover page: Go to the View tab and click on Slide Master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2E8F6-67A0-44C7-8706-0A212F4794D2}"/>
              </a:ext>
            </a:extLst>
          </p:cNvPr>
          <p:cNvSpPr txBox="1"/>
          <p:nvPr userDrawn="1"/>
        </p:nvSpPr>
        <p:spPr>
          <a:xfrm>
            <a:off x="609600" y="6431329"/>
            <a:ext cx="8046720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</a:rPr>
              <a:t>© Convex Risk LLC 2019,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073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tion_Title">
            <a:extLst>
              <a:ext uri="{FF2B5EF4-FFF2-40B4-BE49-F238E27FC236}">
                <a16:creationId xmlns:a16="http://schemas.microsoft.com/office/drawing/2014/main" id="{C4B4AA68-B5D8-42BF-9C80-F15EF202BBAB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1174460"/>
            <a:ext cx="10972800" cy="5150839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tabLst>
                <a:tab pos="2398713" algn="l"/>
              </a:tabLst>
              <a:defRPr sz="3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r>
              <a:rPr lang="en-US" dirty="0"/>
              <a:t>Section X: title copy for section divider slide</a:t>
            </a:r>
            <a:br>
              <a:rPr lang="en-US" dirty="0">
                <a:solidFill>
                  <a:srgbClr val="E11B22"/>
                </a:solidFill>
              </a:rPr>
            </a:br>
            <a:r>
              <a:rPr lang="en-US" dirty="0"/>
              <a:t>with image (2.25×9″)</a:t>
            </a:r>
          </a:p>
        </p:txBody>
      </p:sp>
    </p:spTree>
    <p:extLst>
      <p:ext uri="{BB962C8B-B14F-4D97-AF65-F5344CB8AC3E}">
        <p14:creationId xmlns:p14="http://schemas.microsoft.com/office/powerpoint/2010/main" val="315379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606425" y="774700"/>
            <a:ext cx="1097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60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6425" y="774700"/>
            <a:ext cx="1097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600" b="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7484" y="1447800"/>
            <a:ext cx="10972800" cy="5105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28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6425" y="774700"/>
            <a:ext cx="1097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600" b="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7484" y="1447800"/>
            <a:ext cx="10972800" cy="495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5" y="6553200"/>
            <a:ext cx="8333316" cy="114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/>
            </a:lvl1pPr>
          </a:lstStyle>
          <a:p>
            <a:pPr lvl="0"/>
            <a:r>
              <a:rPr lang="en-US" dirty="0"/>
              <a:t>Source: enter…</a:t>
            </a:r>
          </a:p>
        </p:txBody>
      </p:sp>
    </p:spTree>
    <p:extLst>
      <p:ext uri="{BB962C8B-B14F-4D97-AF65-F5344CB8AC3E}">
        <p14:creationId xmlns:p14="http://schemas.microsoft.com/office/powerpoint/2010/main" val="24838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A9CC04-73AE-40AB-A950-3C4412E06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6425" y="774700"/>
            <a:ext cx="1097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600" b="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2DF42-6E05-48D3-B285-15F11DCE4A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7485" y="1447800"/>
            <a:ext cx="5265359" cy="495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F1C7C-DDA5-4872-BC1B-6365A23849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9161" y="1447800"/>
            <a:ext cx="5265359" cy="495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3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425" y="774700"/>
            <a:ext cx="10972800" cy="520700"/>
          </a:xfrm>
          <a:prstGeom prst="rect">
            <a:avLst/>
          </a:prstGeom>
        </p:spPr>
        <p:txBody>
          <a:bodyPr anchor="b"/>
          <a:lstStyle>
            <a:lvl1pPr>
              <a:defRPr sz="260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95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80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ion_TOC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9601" y="3809868"/>
            <a:ext cx="10962105" cy="7078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Subsection 1 title</a:t>
            </a:r>
            <a:r>
              <a:rPr lang="en-US" dirty="0"/>
              <a:t> (18 </a:t>
            </a:r>
            <a:r>
              <a:rPr lang="en-US" dirty="0" err="1"/>
              <a:t>pt</a:t>
            </a:r>
            <a:r>
              <a:rPr lang="en-US" dirty="0"/>
              <a:t> Arial)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Subsection 2 title</a:t>
            </a:r>
          </a:p>
          <a:p>
            <a:r>
              <a:rPr lang="en-US" dirty="0">
                <a:solidFill>
                  <a:schemeClr val="tx1"/>
                </a:solidFill>
              </a:rPr>
              <a:t>Subsection 3 title</a:t>
            </a:r>
          </a:p>
        </p:txBody>
      </p:sp>
      <p:sp>
        <p:nvSpPr>
          <p:cNvPr id="5" name="Section_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743069"/>
            <a:ext cx="10972800" cy="822325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defRPr sz="280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r>
              <a:rPr lang="en-US" dirty="0"/>
              <a:t>Section X: title copy for section divider slide</a:t>
            </a:r>
            <a:br>
              <a:rPr lang="en-US" dirty="0">
                <a:solidFill>
                  <a:srgbClr val="E11B22"/>
                </a:solidFill>
              </a:rPr>
            </a:br>
            <a:r>
              <a:rPr lang="en-US" dirty="0"/>
              <a:t>with image (2.25×9″)</a:t>
            </a:r>
          </a:p>
        </p:txBody>
      </p:sp>
    </p:spTree>
    <p:extLst>
      <p:ext uri="{BB962C8B-B14F-4D97-AF65-F5344CB8AC3E}">
        <p14:creationId xmlns:p14="http://schemas.microsoft.com/office/powerpoint/2010/main" val="40263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5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6C5C2F-C1C7-4E3B-8324-00FC4874C8AE}"/>
              </a:ext>
            </a:extLst>
          </p:cNvPr>
          <p:cNvSpPr/>
          <p:nvPr userDrawn="1"/>
        </p:nvSpPr>
        <p:spPr>
          <a:xfrm>
            <a:off x="0" y="2413757"/>
            <a:ext cx="12192000" cy="20304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1AB70-E00F-4E53-A9C7-22FFC21C5A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0224" y="383807"/>
            <a:ext cx="2502375" cy="15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DF202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5" orient="horz" pos="2592" userDrawn="1">
          <p15:clr>
            <a:srgbClr val="F26B43"/>
          </p15:clr>
        </p15:guide>
        <p15:guide id="6" orient="horz" pos="2448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  <p15:guide id="8" orient="horz" pos="3696" userDrawn="1">
          <p15:clr>
            <a:srgbClr val="F26B43"/>
          </p15:clr>
        </p15:guide>
        <p15:guide id="9" orient="horz" pos="4194" userDrawn="1">
          <p15:clr>
            <a:srgbClr val="F26B43"/>
          </p15:clr>
        </p15:guide>
        <p15:guide id="11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67304"/>
            <a:ext cx="12192000" cy="192424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n>
                <a:noFill/>
              </a:ln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425" y="6718279"/>
            <a:ext cx="8046720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dirty="0">
                <a:solidFill>
                  <a:schemeClr val="tx1"/>
                </a:solidFill>
              </a:rPr>
              <a:t>© Convex Risk LLC | New York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71225" y="6709953"/>
            <a:ext cx="50800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FA351-5A70-4EC9-BE2D-E8D941B01E50}" type="slidenum">
              <a:rPr lang="en-US" sz="800" smtClean="0">
                <a:solidFill>
                  <a:schemeClr val="tx1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0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n>
                <a:noFill/>
              </a:ln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260EE-5757-4F9C-A528-4F802D5E503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61" y="21442"/>
            <a:ext cx="1031631" cy="6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6" r:id="rId2"/>
    <p:sldLayoutId id="2147483760" r:id="rId3"/>
    <p:sldLayoutId id="2147483790" r:id="rId4"/>
    <p:sldLayoutId id="2147483792" r:id="rId5"/>
    <p:sldLayoutId id="2147483789" r:id="rId6"/>
    <p:sldLayoutId id="214748378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D02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90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Arial" panose="020B0604020202020204" pitchFamily="34" charset="0"/>
        <a:buChar char="♦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77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orient="horz" pos="4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  <p15:guide id="7" orient="horz" pos="720" userDrawn="1">
          <p15:clr>
            <a:srgbClr val="F26B43"/>
          </p15:clr>
        </p15:guide>
        <p15:guide id="8" pos="5376" userDrawn="1">
          <p15:clr>
            <a:srgbClr val="F26B43"/>
          </p15:clr>
        </p15:guide>
        <p15:guide id="9" orient="horz" pos="432" userDrawn="1">
          <p15:clr>
            <a:srgbClr val="F26B43"/>
          </p15:clr>
        </p15:guide>
        <p15:guide id="10" orient="horz" pos="369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BF86A9-E5E1-41A9-93DA-4CDF121BD87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6673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400" tIns="1280160" rIns="9144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 baseline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9EFD01-289C-45F8-B7C1-F7FC07DDC7B8}"/>
              </a:ext>
            </a:extLst>
          </p:cNvPr>
          <p:cNvSpPr/>
          <p:nvPr userDrawn="1"/>
        </p:nvSpPr>
        <p:spPr>
          <a:xfrm>
            <a:off x="0" y="6667304"/>
            <a:ext cx="12192000" cy="192424"/>
          </a:xfrm>
          <a:prstGeom prst="rect">
            <a:avLst/>
          </a:prstGeom>
          <a:solidFill>
            <a:schemeClr val="bg1">
              <a:lumMod val="75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n>
                <a:noFill/>
              </a:ln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631-97C8-4A95-8BFC-AE840B3A9416}"/>
              </a:ext>
            </a:extLst>
          </p:cNvPr>
          <p:cNvSpPr txBox="1"/>
          <p:nvPr userDrawn="1"/>
        </p:nvSpPr>
        <p:spPr>
          <a:xfrm>
            <a:off x="606425" y="6718279"/>
            <a:ext cx="8046720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dirty="0">
                <a:solidFill>
                  <a:schemeClr val="tx1"/>
                </a:solidFill>
              </a:rPr>
              <a:t>© Convex Risk LLC | New York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8BA0D-55B9-40FB-ABFE-918220746711}"/>
              </a:ext>
            </a:extLst>
          </p:cNvPr>
          <p:cNvSpPr txBox="1"/>
          <p:nvPr userDrawn="1"/>
        </p:nvSpPr>
        <p:spPr>
          <a:xfrm>
            <a:off x="11071225" y="6709953"/>
            <a:ext cx="50800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FA351-5A70-4EC9-BE2D-E8D941B01E50}" type="slidenum">
              <a:rPr lang="en-US" sz="800" smtClean="0">
                <a:solidFill>
                  <a:schemeClr val="tx1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28BF6A-8BF3-4D3D-84CE-2B20B0AD24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61" y="21442"/>
            <a:ext cx="1031631" cy="6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hyperlink" Target="https://bit.ly/2ZQdgh0" TargetMode="External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7" Type="http://schemas.openxmlformats.org/officeDocument/2006/relationships/customXml" Target="../ink/ink23.xml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5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38.xml"/><Relationship Id="rId40" Type="http://schemas.openxmlformats.org/officeDocument/2006/relationships/image" Target="../media/image44.png"/><Relationship Id="rId45" Type="http://schemas.openxmlformats.org/officeDocument/2006/relationships/customXml" Target="../ink/ink42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customXml" Target="../ink/ink24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3.xml"/><Relationship Id="rId30" Type="http://schemas.openxmlformats.org/officeDocument/2006/relationships/image" Target="../media/image39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4.png"/><Relationship Id="rId41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48.xml"/><Relationship Id="rId18" Type="http://schemas.openxmlformats.org/officeDocument/2006/relationships/image" Target="../media/image56.png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53.png"/><Relationship Id="rId17" Type="http://schemas.openxmlformats.org/officeDocument/2006/relationships/customXml" Target="../ink/ink50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52.png"/><Relationship Id="rId19" Type="http://schemas.openxmlformats.org/officeDocument/2006/relationships/customXml" Target="../ink/ink51.xml"/><Relationship Id="rId4" Type="http://schemas.openxmlformats.org/officeDocument/2006/relationships/image" Target="../media/image49.png"/><Relationship Id="rId9" Type="http://schemas.openxmlformats.org/officeDocument/2006/relationships/customXml" Target="../ink/ink46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3EFE-AE76-4582-994C-A514836B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 Python Workshop: Session 2</a:t>
            </a:r>
            <a:br>
              <a:rPr lang="en-US" dirty="0"/>
            </a:br>
            <a:r>
              <a:rPr lang="en-US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F112-2753-406A-9E14-6143E658F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Mildenhall &amp; Brian </a:t>
            </a:r>
            <a:r>
              <a:rPr lang="en-US" dirty="0" err="1"/>
              <a:t>Fanin</a:t>
            </a:r>
            <a:endParaRPr lang="en-US" dirty="0"/>
          </a:p>
          <a:p>
            <a:r>
              <a:rPr lang="en-US" dirty="0"/>
              <a:t>July 22, 2020</a:t>
            </a:r>
          </a:p>
        </p:txBody>
      </p:sp>
    </p:spTree>
    <p:extLst>
      <p:ext uri="{BB962C8B-B14F-4D97-AF65-F5344CB8AC3E}">
        <p14:creationId xmlns:p14="http://schemas.microsoft.com/office/powerpoint/2010/main" val="336342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41CDF0-9E42-4ECE-B5C0-009F64A8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938700"/>
            <a:ext cx="10972800" cy="520700"/>
          </a:xfrm>
        </p:spPr>
        <p:txBody>
          <a:bodyPr/>
          <a:lstStyle/>
          <a:p>
            <a:r>
              <a:rPr lang="en-US" dirty="0"/>
              <a:t>Copy files from </a:t>
            </a:r>
            <a:r>
              <a:rPr lang="en-US" dirty="0">
                <a:hlinkClick r:id="rId2"/>
              </a:rPr>
              <a:t>https://bit.ly/2ZQdgh0</a:t>
            </a:r>
            <a:r>
              <a:rPr lang="en-US" dirty="0"/>
              <a:t> to your Google Drive </a:t>
            </a:r>
            <a:br>
              <a:rPr lang="en-US" dirty="0"/>
            </a:br>
            <a:r>
              <a:rPr lang="en-US" sz="2000" dirty="0"/>
              <a:t>Upload and Download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33957-5459-4E68-B8E5-9E6140E1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95" y="1737259"/>
            <a:ext cx="10492409" cy="403748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4246BD6-B6A1-409F-B4CA-9AD01970E81C}"/>
              </a:ext>
            </a:extLst>
          </p:cNvPr>
          <p:cNvGrpSpPr/>
          <p:nvPr/>
        </p:nvGrpSpPr>
        <p:grpSpPr>
          <a:xfrm>
            <a:off x="6065961" y="4004303"/>
            <a:ext cx="1710000" cy="432000"/>
            <a:chOff x="6065961" y="4004303"/>
            <a:chExt cx="171000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0F7A5C-0200-40E5-B5D8-D36F98DABC89}"/>
                    </a:ext>
                  </a:extLst>
                </p14:cNvPr>
                <p14:cNvContentPartPr/>
                <p14:nvPr/>
              </p14:nvContentPartPr>
              <p14:xfrm>
                <a:off x="6065961" y="4072343"/>
                <a:ext cx="212760" cy="32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0F7A5C-0200-40E5-B5D8-D36F98DABC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7961" y="4054703"/>
                  <a:ext cx="248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BE38FB-37DF-4C96-AABA-86AA985E7CFE}"/>
                    </a:ext>
                  </a:extLst>
                </p14:cNvPr>
                <p14:cNvContentPartPr/>
                <p14:nvPr/>
              </p14:nvContentPartPr>
              <p14:xfrm>
                <a:off x="6077121" y="4004303"/>
                <a:ext cx="371160" cy="5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BE38FB-37DF-4C96-AABA-86AA985E7C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9481" y="3986303"/>
                  <a:ext cx="406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4F5629-7177-487F-9C4B-A4A4053EB032}"/>
                    </a:ext>
                  </a:extLst>
                </p14:cNvPr>
                <p14:cNvContentPartPr/>
                <p14:nvPr/>
              </p14:nvContentPartPr>
              <p14:xfrm>
                <a:off x="6154881" y="4042463"/>
                <a:ext cx="1621080" cy="39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4F5629-7177-487F-9C4B-A4A4053EB0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7241" y="4024823"/>
                  <a:ext cx="165672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D27F3-1E1B-402E-835F-1CADBDB75F0E}"/>
              </a:ext>
            </a:extLst>
          </p:cNvPr>
          <p:cNvGrpSpPr/>
          <p:nvPr/>
        </p:nvGrpSpPr>
        <p:grpSpPr>
          <a:xfrm>
            <a:off x="5858961" y="4620983"/>
            <a:ext cx="1586880" cy="926640"/>
            <a:chOff x="5858961" y="4620983"/>
            <a:chExt cx="1586880" cy="92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6E63B3-083F-40DF-8781-CEFF4D07798F}"/>
                    </a:ext>
                  </a:extLst>
                </p14:cNvPr>
                <p14:cNvContentPartPr/>
                <p14:nvPr/>
              </p14:nvContentPartPr>
              <p14:xfrm>
                <a:off x="5858961" y="4718183"/>
                <a:ext cx="2520" cy="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6E63B3-083F-40DF-8781-CEFF4D077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0961" y="4700183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B6CA86-505C-4C4A-905A-2FF7B9BD20C0}"/>
                    </a:ext>
                  </a:extLst>
                </p14:cNvPr>
                <p14:cNvContentPartPr/>
                <p14:nvPr/>
              </p14:nvContentPartPr>
              <p14:xfrm>
                <a:off x="5875161" y="4668143"/>
                <a:ext cx="70200" cy="38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B6CA86-505C-4C4A-905A-2FF7B9BD20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57161" y="4650143"/>
                  <a:ext cx="105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D25BDC-1828-4C53-9445-215FDD7822BB}"/>
                    </a:ext>
                  </a:extLst>
                </p14:cNvPr>
                <p14:cNvContentPartPr/>
                <p14:nvPr/>
              </p14:nvContentPartPr>
              <p14:xfrm>
                <a:off x="5861121" y="4659863"/>
                <a:ext cx="312480" cy="407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D25BDC-1828-4C53-9445-215FDD7822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3481" y="4641863"/>
                  <a:ext cx="348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B20E7E-537B-4EBA-8320-2BF7A86D9995}"/>
                    </a:ext>
                  </a:extLst>
                </p14:cNvPr>
                <p14:cNvContentPartPr/>
                <p14:nvPr/>
              </p14:nvContentPartPr>
              <p14:xfrm>
                <a:off x="6222201" y="4757783"/>
                <a:ext cx="44640" cy="23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B20E7E-537B-4EBA-8320-2BF7A86D99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4201" y="4739783"/>
                  <a:ext cx="80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2FC432-1C07-419B-9374-1BC9153E0CDD}"/>
                    </a:ext>
                  </a:extLst>
                </p14:cNvPr>
                <p14:cNvContentPartPr/>
                <p14:nvPr/>
              </p14:nvContentPartPr>
              <p14:xfrm>
                <a:off x="6150201" y="4739423"/>
                <a:ext cx="244800" cy="250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2FC432-1C07-419B-9374-1BC9153E0C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32201" y="4721783"/>
                  <a:ext cx="280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83D93E-7BA2-4A70-9470-2DA0966AB11E}"/>
                    </a:ext>
                  </a:extLst>
                </p14:cNvPr>
                <p14:cNvContentPartPr/>
                <p14:nvPr/>
              </p14:nvContentPartPr>
              <p14:xfrm>
                <a:off x="6494361" y="4674983"/>
                <a:ext cx="68040" cy="28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83D93E-7BA2-4A70-9470-2DA0966AB1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6721" y="4657343"/>
                  <a:ext cx="103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75E3A9-F667-4220-89DB-32BD7A5BC620}"/>
                    </a:ext>
                  </a:extLst>
                </p14:cNvPr>
                <p14:cNvContentPartPr/>
                <p14:nvPr/>
              </p14:nvContentPartPr>
              <p14:xfrm>
                <a:off x="6513441" y="4687223"/>
                <a:ext cx="154080" cy="26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75E3A9-F667-4220-89DB-32BD7A5BC6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5441" y="4669583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4E7DEF-7BB7-4E8C-B3BB-7E7B34685E6A}"/>
                    </a:ext>
                  </a:extLst>
                </p14:cNvPr>
                <p14:cNvContentPartPr/>
                <p14:nvPr/>
              </p14:nvContentPartPr>
              <p14:xfrm>
                <a:off x="6778761" y="4620983"/>
                <a:ext cx="108000" cy="28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4E7DEF-7BB7-4E8C-B3BB-7E7B34685E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1121" y="4602983"/>
                  <a:ext cx="143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E0F63D-A992-493A-8F72-BE11D3466961}"/>
                    </a:ext>
                  </a:extLst>
                </p14:cNvPr>
                <p14:cNvContentPartPr/>
                <p14:nvPr/>
              </p14:nvContentPartPr>
              <p14:xfrm>
                <a:off x="6812241" y="4782983"/>
                <a:ext cx="139320" cy="15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E0F63D-A992-493A-8F72-BE11D34669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4601" y="4765343"/>
                  <a:ext cx="174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401C01-D455-48B4-A170-55F31F7CCEF4}"/>
                    </a:ext>
                  </a:extLst>
                </p14:cNvPr>
                <p14:cNvContentPartPr/>
                <p14:nvPr/>
              </p14:nvContentPartPr>
              <p14:xfrm>
                <a:off x="6047601" y="5334143"/>
                <a:ext cx="141120" cy="213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401C01-D455-48B4-A170-55F31F7CCE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29601" y="5316503"/>
                  <a:ext cx="176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C1E175-C520-4C09-AD60-67A2A1010619}"/>
                    </a:ext>
                  </a:extLst>
                </p14:cNvPr>
                <p14:cNvContentPartPr/>
                <p14:nvPr/>
              </p14:nvContentPartPr>
              <p14:xfrm>
                <a:off x="5945001" y="5246303"/>
                <a:ext cx="16560" cy="14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C1E175-C520-4C09-AD60-67A2A10106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27001" y="5228663"/>
                  <a:ext cx="52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748C9B-F88A-44B0-A2EA-B9C64663EEC4}"/>
                    </a:ext>
                  </a:extLst>
                </p14:cNvPr>
                <p14:cNvContentPartPr/>
                <p14:nvPr/>
              </p14:nvContentPartPr>
              <p14:xfrm>
                <a:off x="6445761" y="5165663"/>
                <a:ext cx="79560" cy="29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748C9B-F88A-44B0-A2EA-B9C64663E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7761" y="5147663"/>
                  <a:ext cx="115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4F0F25-A3A3-44C3-A73F-70D99AA43205}"/>
                    </a:ext>
                  </a:extLst>
                </p14:cNvPr>
                <p14:cNvContentPartPr/>
                <p14:nvPr/>
              </p14:nvContentPartPr>
              <p14:xfrm>
                <a:off x="6359721" y="5151983"/>
                <a:ext cx="383040" cy="39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4F0F25-A3A3-44C3-A73F-70D99AA432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1721" y="5134343"/>
                  <a:ext cx="418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10EFD7-C1F6-4F44-B4C3-D6A02C78CE6D}"/>
                    </a:ext>
                  </a:extLst>
                </p14:cNvPr>
                <p14:cNvContentPartPr/>
                <p14:nvPr/>
              </p14:nvContentPartPr>
              <p14:xfrm>
                <a:off x="6813681" y="5176103"/>
                <a:ext cx="53640" cy="27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10EFD7-C1F6-4F44-B4C3-D6A02C78CE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6041" y="5158103"/>
                  <a:ext cx="89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808043-703E-4922-9607-18A47D26763D}"/>
                    </a:ext>
                  </a:extLst>
                </p14:cNvPr>
                <p14:cNvContentPartPr/>
                <p14:nvPr/>
              </p14:nvContentPartPr>
              <p14:xfrm>
                <a:off x="6774081" y="5140823"/>
                <a:ext cx="256680" cy="26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808043-703E-4922-9607-18A47D2676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6081" y="5122823"/>
                  <a:ext cx="292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CBC680-2C14-497C-B323-51A35B1163CC}"/>
                    </a:ext>
                  </a:extLst>
                </p14:cNvPr>
                <p14:cNvContentPartPr/>
                <p14:nvPr/>
              </p14:nvContentPartPr>
              <p14:xfrm>
                <a:off x="7072881" y="5067023"/>
                <a:ext cx="156960" cy="32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CBC680-2C14-497C-B323-51A35B1163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4881" y="5049023"/>
                  <a:ext cx="192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B9048A-8984-4F22-9860-ABEE6546983F}"/>
                    </a:ext>
                  </a:extLst>
                </p14:cNvPr>
                <p14:cNvContentPartPr/>
                <p14:nvPr/>
              </p14:nvContentPartPr>
              <p14:xfrm>
                <a:off x="7265841" y="4991783"/>
                <a:ext cx="60840" cy="34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B9048A-8984-4F22-9860-ABEE654698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47841" y="4973783"/>
                  <a:ext cx="96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BD3D9E-ECB8-4880-8DF8-020CE2D43579}"/>
                    </a:ext>
                  </a:extLst>
                </p14:cNvPr>
                <p14:cNvContentPartPr/>
                <p14:nvPr/>
              </p14:nvContentPartPr>
              <p14:xfrm>
                <a:off x="7198881" y="5007983"/>
                <a:ext cx="246960" cy="10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BD3D9E-ECB8-4880-8DF8-020CE2D435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1241" y="4990343"/>
                  <a:ext cx="282600" cy="14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7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272A67-659E-4315-835C-445B5BE1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1" y="1785322"/>
            <a:ext cx="4744112" cy="4067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76C48-3549-4D6C-91A6-FF9472874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3" b="13665"/>
          <a:stretch/>
        </p:blipFill>
        <p:spPr>
          <a:xfrm>
            <a:off x="5357190" y="1785322"/>
            <a:ext cx="5869058" cy="1643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E69E9-F8D5-4F05-B11C-48A08E965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68" b="17527"/>
          <a:stretch/>
        </p:blipFill>
        <p:spPr>
          <a:xfrm>
            <a:off x="7301400" y="3781437"/>
            <a:ext cx="3924848" cy="236525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E41CDF0-9E42-4ECE-B5C0-009F64A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Access to Google Drive from </a:t>
            </a:r>
            <a:r>
              <a:rPr lang="en-US" dirty="0" err="1"/>
              <a:t>Colab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A46CD-F1F1-41D5-9B33-C217BB64BC61}"/>
                  </a:ext>
                </a:extLst>
              </p14:cNvPr>
              <p14:cNvContentPartPr/>
              <p14:nvPr/>
            </p14:nvContentPartPr>
            <p14:xfrm>
              <a:off x="620601" y="4287623"/>
              <a:ext cx="570960" cy="5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A46CD-F1F1-41D5-9B33-C217BB64BC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601" y="4179983"/>
                <a:ext cx="678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7F9E4-594B-436C-9BE9-3BB6241CF357}"/>
                  </a:ext>
                </a:extLst>
              </p14:cNvPr>
              <p14:cNvContentPartPr/>
              <p14:nvPr/>
            </p14:nvContentPartPr>
            <p14:xfrm>
              <a:off x="651201" y="4327223"/>
              <a:ext cx="584280" cy="34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7F9E4-594B-436C-9BE9-3BB6241CF3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561" y="4219223"/>
                <a:ext cx="6919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4343DB-0AA7-46C1-9D53-53DA25A5F863}"/>
                  </a:ext>
                </a:extLst>
              </p14:cNvPr>
              <p14:cNvContentPartPr/>
              <p14:nvPr/>
            </p14:nvContentPartPr>
            <p14:xfrm>
              <a:off x="1107321" y="4502543"/>
              <a:ext cx="10260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4343DB-0AA7-46C1-9D53-53DA25A5F8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3321" y="4394543"/>
                <a:ext cx="210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9E1A84-EDE0-49F2-B6CA-7BB2E2368512}"/>
                  </a:ext>
                </a:extLst>
              </p14:cNvPr>
              <p14:cNvContentPartPr/>
              <p14:nvPr/>
            </p14:nvContentPartPr>
            <p14:xfrm>
              <a:off x="2033241" y="3759863"/>
              <a:ext cx="404640" cy="26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9E1A84-EDE0-49F2-B6CA-7BB2E23685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9241" y="3652223"/>
                <a:ext cx="512280" cy="48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AB5E0EC-FA54-49C0-B547-7973341AFEA9}"/>
              </a:ext>
            </a:extLst>
          </p:cNvPr>
          <p:cNvGrpSpPr/>
          <p:nvPr/>
        </p:nvGrpSpPr>
        <p:grpSpPr>
          <a:xfrm>
            <a:off x="44601" y="4064063"/>
            <a:ext cx="962640" cy="900000"/>
            <a:chOff x="44601" y="4064063"/>
            <a:chExt cx="96264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E05A61-0880-400E-9CCE-D82E43B6B8D3}"/>
                    </a:ext>
                  </a:extLst>
                </p14:cNvPr>
                <p14:cNvContentPartPr/>
                <p14:nvPr/>
              </p14:nvContentPartPr>
              <p14:xfrm>
                <a:off x="114801" y="4245503"/>
                <a:ext cx="194760" cy="40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E05A61-0880-400E-9CCE-D82E43B6B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161" y="4227503"/>
                  <a:ext cx="230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E0CF68-3DF1-405D-BC25-8714B8861DC2}"/>
                    </a:ext>
                  </a:extLst>
                </p14:cNvPr>
                <p14:cNvContentPartPr/>
                <p14:nvPr/>
              </p14:nvContentPartPr>
              <p14:xfrm>
                <a:off x="44601" y="4064063"/>
                <a:ext cx="448920" cy="65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E0CF68-3DF1-405D-BC25-8714B8861D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01" y="4046423"/>
                  <a:ext cx="4845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79809D-29E2-4AB1-8DFC-9A29339A78BC}"/>
                    </a:ext>
                  </a:extLst>
                </p14:cNvPr>
                <p14:cNvContentPartPr/>
                <p14:nvPr/>
              </p14:nvContentPartPr>
              <p14:xfrm>
                <a:off x="354561" y="4678943"/>
                <a:ext cx="604800" cy="28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79809D-29E2-4AB1-8DFC-9A29339A78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6921" y="4661303"/>
                  <a:ext cx="64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96FEDB-71BC-42DA-9C96-B0BA22827A4A}"/>
                    </a:ext>
                  </a:extLst>
                </p14:cNvPr>
                <p14:cNvContentPartPr/>
                <p14:nvPr/>
              </p14:nvContentPartPr>
              <p14:xfrm>
                <a:off x="844881" y="4726823"/>
                <a:ext cx="16236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96FEDB-71BC-42DA-9C96-B0BA22827A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7241" y="4708823"/>
                  <a:ext cx="1980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833FA6-819E-4C9E-A9FB-436E3F1203F3}"/>
              </a:ext>
            </a:extLst>
          </p:cNvPr>
          <p:cNvGrpSpPr/>
          <p:nvPr/>
        </p:nvGrpSpPr>
        <p:grpSpPr>
          <a:xfrm>
            <a:off x="2260041" y="3267383"/>
            <a:ext cx="931320" cy="671760"/>
            <a:chOff x="2260041" y="3267383"/>
            <a:chExt cx="9313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EA7A56-430A-4260-A6A3-C00FA2BBFAB1}"/>
                    </a:ext>
                  </a:extLst>
                </p14:cNvPr>
                <p14:cNvContentPartPr/>
                <p14:nvPr/>
              </p14:nvContentPartPr>
              <p14:xfrm>
                <a:off x="2807601" y="3435863"/>
                <a:ext cx="228240" cy="32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EA7A56-430A-4260-A6A3-C00FA2BBFA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9601" y="3417863"/>
                  <a:ext cx="263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4AA714-4F23-4CB5-9A26-A99E1CB3ECAF}"/>
                    </a:ext>
                  </a:extLst>
                </p14:cNvPr>
                <p14:cNvContentPartPr/>
                <p14:nvPr/>
              </p14:nvContentPartPr>
              <p14:xfrm>
                <a:off x="2663961" y="3267383"/>
                <a:ext cx="527400" cy="67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4AA714-4F23-4CB5-9A26-A99E1CB3EC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46321" y="3249743"/>
                  <a:ext cx="5630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0AE540-5FC2-4209-89A9-D16883012472}"/>
                    </a:ext>
                  </a:extLst>
                </p14:cNvPr>
                <p14:cNvContentPartPr/>
                <p14:nvPr/>
              </p14:nvContentPartPr>
              <p14:xfrm>
                <a:off x="2309001" y="3445583"/>
                <a:ext cx="329040" cy="233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0AE540-5FC2-4209-89A9-D168830124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91001" y="3427583"/>
                  <a:ext cx="364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651F66-6A08-4358-B3E2-FB7AD14C07AC}"/>
                    </a:ext>
                  </a:extLst>
                </p14:cNvPr>
                <p14:cNvContentPartPr/>
                <p14:nvPr/>
              </p14:nvContentPartPr>
              <p14:xfrm>
                <a:off x="2260041" y="3520103"/>
                <a:ext cx="240120" cy="15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651F66-6A08-4358-B3E2-FB7AD14C07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42401" y="3502463"/>
                  <a:ext cx="2757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A4646F-54E4-4319-96CF-80B33134BD6A}"/>
              </a:ext>
            </a:extLst>
          </p:cNvPr>
          <p:cNvGrpSpPr/>
          <p:nvPr/>
        </p:nvGrpSpPr>
        <p:grpSpPr>
          <a:xfrm>
            <a:off x="10511961" y="2229863"/>
            <a:ext cx="1064880" cy="766440"/>
            <a:chOff x="10511961" y="2229863"/>
            <a:chExt cx="1064880" cy="76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5A6F6A-66F5-4B16-A5D2-562345B7953E}"/>
                    </a:ext>
                  </a:extLst>
                </p14:cNvPr>
                <p14:cNvContentPartPr/>
                <p14:nvPr/>
              </p14:nvContentPartPr>
              <p14:xfrm>
                <a:off x="11190921" y="2381063"/>
                <a:ext cx="267120" cy="30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5A6F6A-66F5-4B16-A5D2-562345B795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72921" y="2363423"/>
                  <a:ext cx="302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285FBB-480D-4FBC-BC41-EE1EF15EFD98}"/>
                    </a:ext>
                  </a:extLst>
                </p14:cNvPr>
                <p14:cNvContentPartPr/>
                <p14:nvPr/>
              </p14:nvContentPartPr>
              <p14:xfrm>
                <a:off x="11118561" y="2229863"/>
                <a:ext cx="458280" cy="55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285FBB-480D-4FBC-BC41-EE1EF15EFD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00921" y="2212223"/>
                  <a:ext cx="4939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CEE96-7448-439B-A8FD-F962E38F602D}"/>
                    </a:ext>
                  </a:extLst>
                </p14:cNvPr>
                <p14:cNvContentPartPr/>
                <p14:nvPr/>
              </p14:nvContentPartPr>
              <p14:xfrm>
                <a:off x="10563801" y="2460623"/>
                <a:ext cx="603360" cy="53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0CEE96-7448-439B-A8FD-F962E38F60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46161" y="2442983"/>
                  <a:ext cx="6390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5DB2B9-0994-483C-9F95-C8879213193D}"/>
                    </a:ext>
                  </a:extLst>
                </p14:cNvPr>
                <p14:cNvContentPartPr/>
                <p14:nvPr/>
              </p14:nvContentPartPr>
              <p14:xfrm>
                <a:off x="10511961" y="2834303"/>
                <a:ext cx="227160" cy="15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5DB2B9-0994-483C-9F95-C88792131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93961" y="2816663"/>
                  <a:ext cx="2628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5F0FB-8083-4452-89CE-92EDACA3BA03}"/>
              </a:ext>
            </a:extLst>
          </p:cNvPr>
          <p:cNvGrpSpPr/>
          <p:nvPr/>
        </p:nvGrpSpPr>
        <p:grpSpPr>
          <a:xfrm>
            <a:off x="6781281" y="5249543"/>
            <a:ext cx="1132200" cy="654480"/>
            <a:chOff x="6781281" y="5249543"/>
            <a:chExt cx="113220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40176D-3B9E-43AA-983B-2AA1BE5C3DC4}"/>
                    </a:ext>
                  </a:extLst>
                </p14:cNvPr>
                <p14:cNvContentPartPr/>
                <p14:nvPr/>
              </p14:nvContentPartPr>
              <p14:xfrm>
                <a:off x="6781281" y="5376623"/>
                <a:ext cx="221760" cy="23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40176D-3B9E-43AA-983B-2AA1BE5C3D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63281" y="5358983"/>
                  <a:ext cx="257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6E38C2-8113-46FE-AA28-5C31B4803BDC}"/>
                    </a:ext>
                  </a:extLst>
                </p14:cNvPr>
                <p14:cNvContentPartPr/>
                <p14:nvPr/>
              </p14:nvContentPartPr>
              <p14:xfrm>
                <a:off x="6948681" y="5397143"/>
                <a:ext cx="26280" cy="43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6E38C2-8113-46FE-AA28-5C31B4803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31041" y="5379503"/>
                  <a:ext cx="61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F89573-2294-4CB9-8E91-72FEAA1D66B4}"/>
                    </a:ext>
                  </a:extLst>
                </p14:cNvPr>
                <p14:cNvContentPartPr/>
                <p14:nvPr/>
              </p14:nvContentPartPr>
              <p14:xfrm>
                <a:off x="6795681" y="5249543"/>
                <a:ext cx="451080" cy="65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F89573-2294-4CB9-8E91-72FEAA1D66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8041" y="5231903"/>
                  <a:ext cx="486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6025D5-9D59-4395-BA8E-2CD4EE6AE6B2}"/>
                    </a:ext>
                  </a:extLst>
                </p14:cNvPr>
                <p14:cNvContentPartPr/>
                <p14:nvPr/>
              </p14:nvContentPartPr>
              <p14:xfrm>
                <a:off x="7265841" y="5582903"/>
                <a:ext cx="561600" cy="15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6025D5-9D59-4395-BA8E-2CD4EE6AE6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47841" y="5565263"/>
                  <a:ext cx="59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F5BD3E-426A-43A4-8947-AB98E6B4C919}"/>
                    </a:ext>
                  </a:extLst>
                </p14:cNvPr>
                <p14:cNvContentPartPr/>
                <p14:nvPr/>
              </p14:nvContentPartPr>
              <p14:xfrm>
                <a:off x="7739241" y="5628263"/>
                <a:ext cx="174240" cy="22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F5BD3E-426A-43A4-8947-AB98E6B4C91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21241" y="5610623"/>
                  <a:ext cx="209880" cy="25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786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87E0-7FA5-415F-B8D8-B2B2DA47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New </a:t>
            </a:r>
            <a:r>
              <a:rPr lang="en-US" dirty="0" err="1"/>
              <a:t>Colab</a:t>
            </a:r>
            <a:r>
              <a:rPr lang="en-US" dirty="0"/>
              <a:t> Notebook; Copy Code Below...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7607E0-EEBD-4190-ACD9-5F3BFA4C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618997"/>
            <a:ext cx="8459381" cy="36200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DE7509-4056-4E88-8F65-4EE5BA1C3B03}"/>
                  </a:ext>
                </a:extLst>
              </p14:cNvPr>
              <p14:cNvContentPartPr/>
              <p14:nvPr/>
            </p14:nvContentPartPr>
            <p14:xfrm>
              <a:off x="5867961" y="3007463"/>
              <a:ext cx="871560" cy="7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DE7509-4056-4E88-8F65-4EE5BA1C3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3961" y="2899823"/>
                <a:ext cx="979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2DA2FF-D911-4C5F-BB31-F499D468FE5D}"/>
                  </a:ext>
                </a:extLst>
              </p14:cNvPr>
              <p14:cNvContentPartPr/>
              <p14:nvPr/>
            </p14:nvContentPartPr>
            <p14:xfrm>
              <a:off x="5879481" y="3233903"/>
              <a:ext cx="360" cy="4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2DA2FF-D911-4C5F-BB31-F499D468FE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5841" y="3125903"/>
                <a:ext cx="1080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306ADA-5623-454F-8221-0E8F95D125E7}"/>
                  </a:ext>
                </a:extLst>
              </p14:cNvPr>
              <p14:cNvContentPartPr/>
              <p14:nvPr/>
            </p14:nvContentPartPr>
            <p14:xfrm>
              <a:off x="5825121" y="3192143"/>
              <a:ext cx="2884680" cy="87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306ADA-5623-454F-8221-0E8F95D125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1481" y="3084503"/>
                <a:ext cx="29923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2F8FCA-2ACC-4092-9348-E87C79F16F37}"/>
                  </a:ext>
                </a:extLst>
              </p14:cNvPr>
              <p14:cNvContentPartPr/>
              <p14:nvPr/>
            </p14:nvContentPartPr>
            <p14:xfrm>
              <a:off x="5886681" y="3674543"/>
              <a:ext cx="1828080" cy="64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2F8FCA-2ACC-4092-9348-E87C79F16F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33041" y="3566903"/>
                <a:ext cx="1935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9A593F-682E-4090-A908-C83BECBBDC6D}"/>
                  </a:ext>
                </a:extLst>
              </p14:cNvPr>
              <p14:cNvContentPartPr/>
              <p14:nvPr/>
            </p14:nvContentPartPr>
            <p14:xfrm>
              <a:off x="5800641" y="4138583"/>
              <a:ext cx="2129040" cy="5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9A593F-682E-4090-A908-C83BECBBDC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7001" y="4030943"/>
                <a:ext cx="22366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DD16F17-BCC7-41CC-86BB-8C33BD831D8D}"/>
                  </a:ext>
                </a:extLst>
              </p14:cNvPr>
              <p14:cNvContentPartPr/>
              <p14:nvPr/>
            </p14:nvContentPartPr>
            <p14:xfrm>
              <a:off x="2986521" y="3927623"/>
              <a:ext cx="16920" cy="12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DD16F17-BCC7-41CC-86BB-8C33BD831D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2881" y="3819623"/>
                <a:ext cx="1245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0C0144-4505-4E78-8537-A3CD03F13B95}"/>
                  </a:ext>
                </a:extLst>
              </p14:cNvPr>
              <p14:cNvContentPartPr/>
              <p14:nvPr/>
            </p14:nvContentPartPr>
            <p14:xfrm>
              <a:off x="2779521" y="3885863"/>
              <a:ext cx="8222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0C0144-4505-4E78-8537-A3CD03F13B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25521" y="3778223"/>
                <a:ext cx="929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318778C-5CC5-4753-91ED-341BDB0BFAF6}"/>
                  </a:ext>
                </a:extLst>
              </p14:cNvPr>
              <p14:cNvContentPartPr/>
              <p14:nvPr/>
            </p14:nvContentPartPr>
            <p14:xfrm>
              <a:off x="7109601" y="3207983"/>
              <a:ext cx="1447920" cy="28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318778C-5CC5-4753-91ED-341BDB0BFA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5601" y="3100343"/>
                <a:ext cx="1555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2BFAC7-06BB-4020-AA36-899924141DA9}"/>
                  </a:ext>
                </a:extLst>
              </p14:cNvPr>
              <p14:cNvContentPartPr/>
              <p14:nvPr/>
            </p14:nvContentPartPr>
            <p14:xfrm>
              <a:off x="3052401" y="4349903"/>
              <a:ext cx="1038960" cy="43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2BFAC7-06BB-4020-AA36-899924141D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98401" y="4241903"/>
                <a:ext cx="11466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BD5DCA-4344-4F84-9907-CFF07FFC15F0}"/>
                  </a:ext>
                </a:extLst>
              </p14:cNvPr>
              <p14:cNvContentPartPr/>
              <p14:nvPr/>
            </p14:nvContentPartPr>
            <p14:xfrm>
              <a:off x="3044841" y="4389143"/>
              <a:ext cx="1090800" cy="70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BD5DCA-4344-4F84-9907-CFF07FFC15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90841" y="4281143"/>
                <a:ext cx="1198440" cy="2862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itle 1">
            <a:extLst>
              <a:ext uri="{FF2B5EF4-FFF2-40B4-BE49-F238E27FC236}">
                <a16:creationId xmlns:a16="http://schemas.microsoft.com/office/drawing/2014/main" id="{96CC0BC4-1645-404D-B88A-26476F777A43}"/>
              </a:ext>
            </a:extLst>
          </p:cNvPr>
          <p:cNvSpPr txBox="1">
            <a:spLocks/>
          </p:cNvSpPr>
          <p:nvPr/>
        </p:nvSpPr>
        <p:spPr bwMode="auto">
          <a:xfrm>
            <a:off x="669373" y="5588899"/>
            <a:ext cx="10972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Trebuchet MS" panose="020B0603020202020204" pitchFamily="34" charset="0"/>
                <a:ea typeface="Verdana" panose="020B0604030504040204" pitchFamily="34" charset="0"/>
                <a:cs typeface="Trebuchet MS" panose="020B0603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directory from your Google Drive </a:t>
            </a:r>
          </a:p>
        </p:txBody>
      </p:sp>
    </p:spTree>
    <p:extLst>
      <p:ext uri="{BB962C8B-B14F-4D97-AF65-F5344CB8AC3E}">
        <p14:creationId xmlns:p14="http://schemas.microsoft.com/office/powerpoint/2010/main" val="2744333372"/>
      </p:ext>
    </p:extLst>
  </p:cSld>
  <p:clrMapOvr>
    <a:masterClrMapping/>
  </p:clrMapOvr>
</p:sld>
</file>

<file path=ppt/theme/theme1.xml><?xml version="1.0" encoding="utf-8"?>
<a:theme xmlns:a="http://schemas.openxmlformats.org/drawingml/2006/main" name="GRT_Cover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vex 16-9.potm" id="{2C1A18D1-391D-47C0-B416-B56003DD2799}" vid="{64E07901-3CDB-4A65-A249-D266DCE6A8BA}"/>
    </a:ext>
  </a:extLst>
</a:theme>
</file>

<file path=ppt/theme/theme2.xml><?xml version="1.0" encoding="utf-8"?>
<a:theme xmlns:a="http://schemas.openxmlformats.org/drawingml/2006/main" name="GRT_Pag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vex 16-9.potm" id="{2C1A18D1-391D-47C0-B416-B56003DD2799}" vid="{2CAF5EA7-3B89-4963-B4F7-7510E788202C}"/>
    </a:ext>
  </a:extLst>
</a:theme>
</file>

<file path=ppt/theme/theme3.xml><?xml version="1.0" encoding="utf-8"?>
<a:theme xmlns:a="http://schemas.openxmlformats.org/drawingml/2006/main" name="Custom 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vex 16-9.potm" id="{2C1A18D1-391D-47C0-B416-B56003DD2799}" vid="{F4C5E340-7963-4D66-BE32-4FD9E37CDB63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Convex 16-9</Template>
  <TotalTime>442</TotalTime>
  <Words>57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Wingdings</vt:lpstr>
      <vt:lpstr>GRT_Covers</vt:lpstr>
      <vt:lpstr>GRT_Pages</vt:lpstr>
      <vt:lpstr>Custom Design</vt:lpstr>
      <vt:lpstr>CAS Python Workshop: Session 2 Pandas</vt:lpstr>
      <vt:lpstr>Copy files from https://bit.ly/2ZQdgh0 to your Google Drive  Upload and Download</vt:lpstr>
      <vt:lpstr>Enable Access to Google Drive from Colab</vt:lpstr>
      <vt:lpstr>Start New Colab Notebook; Copy Code Below...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Mildenhall</dc:creator>
  <cp:lastModifiedBy>Stephen Mildenhall</cp:lastModifiedBy>
  <cp:revision>3</cp:revision>
  <dcterms:created xsi:type="dcterms:W3CDTF">2020-07-21T18:43:23Z</dcterms:created>
  <dcterms:modified xsi:type="dcterms:W3CDTF">2020-07-22T02:05:55Z</dcterms:modified>
</cp:coreProperties>
</file>