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FAE-005E-33A3-7D6B-9E0305C4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85FA-041F-B6E0-1D5A-C3F60657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9E69-ABD2-D7B4-DFEE-FB041D0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15D7-1CF0-91AF-5A70-C97D934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633C-CAAA-D9B3-3B49-38EE51A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E02-1466-082D-6B46-8A9F1902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F113-4219-53F8-3859-617282E2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9CC1-267D-DA74-C8CD-5C4128E5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CF43-AA56-2C59-A51B-A90C3FAA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FE88-41FB-40F7-C8A2-F138CBBE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ACC34-BEF7-A340-7485-BB1459EB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A3F93-3C70-C4F4-EB7D-B1634D5C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2086-5E43-5390-B32A-FB7951E7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36D-1228-A497-B666-46C89B3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7648-BC54-3D1D-8E9C-3B6E059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3544-C5AA-0EE9-71AB-2463FC6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3CF-2631-3932-804F-29F8452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61F-123F-D664-02BE-4A1621E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3F6A-C3A6-5BA3-F6AC-CBCD49B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F1FF-4790-E8CB-6A89-505E590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B63-43EB-BDE0-45EE-AC4F663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B0FD-0E77-AB5A-5F5D-3E90EB04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3D42-5298-C1DB-782F-39BD79A8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4A75-9DD9-3508-B816-97B287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1333-2137-BA9A-2348-3389EDD6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008-ADCC-CA76-404C-5E847ADA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2B66-1F1F-C38D-EA6D-D34DDAFF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1C31-ED8A-2F6F-BB0B-2FC64F32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9AAE-A856-C1B2-DA3C-FFC4F8CD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CE64-4D63-B383-0EBC-5AAEC5A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D2B-605F-F684-5FE1-002AC081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7D6-EF0C-5CE2-789A-D188DCBC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B25-AB78-AF6A-7169-E426C87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0BCA-63B5-A92E-CC2B-544311AB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363B-E192-A98F-ADF0-7EB33EE5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CABC-59EA-EC88-671C-DBF33419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DDC1-47A0-8DDD-347C-0C91A8F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14E8-5FE4-910E-9AA6-25083AEC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D989-473D-AED6-8F44-07BA94F7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2D2-16D9-FBBE-E2A2-FB285F68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36A8-85E9-868E-B86F-CB2DFE8E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75AD-C8D5-AF42-90F5-19917C7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C161-EBE9-E7AC-1EE8-3EA018A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5DF32-1C67-7BB2-C2BD-8A6F7A1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87144-8BCE-94A1-415E-DBB101A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AB79-BDAE-409A-054A-41C3BDD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C12-C5C7-A1AB-F22C-19CC2FA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C57-591D-4528-13AF-403D2A8C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53ED-C832-EA79-74D7-7CF524DF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3CEF-5F1A-968F-BF13-6A5F5464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46BA-99DC-027A-31FA-2E31FBF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DD54-7C37-B854-9208-7F4FFB9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F73-2895-90EA-63B6-0E03B356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13DC-112F-1B91-C616-F438A579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6DE4-8509-601E-9560-A7DC68F9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4E6F-7E51-7113-B8D3-BDE8A0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8697-1373-37A5-2A69-101FD2BA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BD6E-FA45-32E9-9FFB-1F066C8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EFCA-8093-A413-AA96-BE67D32B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485-8D4E-3931-6CC0-FFD69597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537F-09DA-C11C-B815-F3B89660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BAB-8F63-4F7D-AD26-64290AAE0E6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500-2B86-2E0C-D3B3-BAFE11BBC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11B7-D7DB-3675-2154-B622A5BFF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640 – Week 3 &amp; 4</a:t>
            </a:r>
            <a:br>
              <a:rPr lang="en-US" dirty="0"/>
            </a:br>
            <a:r>
              <a:rPr lang="en-US" dirty="0"/>
              <a:t>Michael Ersevim</a:t>
            </a:r>
          </a:p>
        </p:txBody>
      </p:sp>
    </p:spTree>
    <p:extLst>
      <p:ext uri="{BB962C8B-B14F-4D97-AF65-F5344CB8AC3E}">
        <p14:creationId xmlns:p14="http://schemas.microsoft.com/office/powerpoint/2010/main" val="379677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Power BI: Line and Stepped graphs of world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0BE7D-3209-B6D8-437E-025555B6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90" y="1285904"/>
            <a:ext cx="9559924" cy="54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Line and Stepped graphs of world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A483C-FBF8-C700-8125-998C2C96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2" y="1370012"/>
            <a:ext cx="5765668" cy="3930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BEA36-8835-A407-86FE-88781F05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70012"/>
            <a:ext cx="5681330" cy="39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Python: Line and Stepped graphs of world population -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16505-E43C-DCD7-5ED1-380F27C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8" y="1177637"/>
            <a:ext cx="9268691" cy="52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Python: Line and Stepped graphs of world population -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41859-526A-D804-2720-7A755DB3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05" y="1337499"/>
            <a:ext cx="4934984" cy="52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R: Line and Stepped graphs of world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30502-CB70-2879-FA4A-05ED7756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0" y="1904773"/>
            <a:ext cx="5338899" cy="4949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588D2-34B9-35E3-9806-FDA153E3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6" y="1908513"/>
            <a:ext cx="5338899" cy="49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R: Line and Stepped graphs of world population -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12CC1-12E1-8C5E-4C8E-00B8E090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48" y="1541413"/>
            <a:ext cx="9275309" cy="48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DSC 640 – Week 3 &amp; 4 Michael Ersevim</vt:lpstr>
      <vt:lpstr>Power BI: Line and Stepped graphs of world population</vt:lpstr>
      <vt:lpstr>Python: Line and Stepped graphs of world population</vt:lpstr>
      <vt:lpstr>Python: Line and Stepped graphs of world population - CODE</vt:lpstr>
      <vt:lpstr>Python: Line and Stepped graphs of world population - CODE</vt:lpstr>
      <vt:lpstr>R: Line and Stepped graphs of world population</vt:lpstr>
      <vt:lpstr>R: Line and Stepped graphs of world population -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Week 3 &amp; 4 Michael Ersevim</dc:title>
  <dc:creator>Michael Ersevim</dc:creator>
  <cp:lastModifiedBy>Michael Ersevim</cp:lastModifiedBy>
  <cp:revision>5</cp:revision>
  <dcterms:created xsi:type="dcterms:W3CDTF">2022-09-16T00:41:09Z</dcterms:created>
  <dcterms:modified xsi:type="dcterms:W3CDTF">2022-09-16T01:27:07Z</dcterms:modified>
</cp:coreProperties>
</file>