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1" r:id="rId5"/>
    <p:sldId id="265" r:id="rId6"/>
    <p:sldId id="266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7FAE-005E-33A3-7D6B-9E0305C4A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85FA-041F-B6E0-1D5A-C3F60657D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9E69-ABD2-D7B4-DFEE-FB041D01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15D7-1CF0-91AF-5A70-C97D934B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633C-CAAA-D9B3-3B49-38EE51A6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AE02-1466-082D-6B46-8A9F1902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0F113-4219-53F8-3859-617282E2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9CC1-267D-DA74-C8CD-5C4128E5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CF43-AA56-2C59-A51B-A90C3FAA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8FE88-41FB-40F7-C8A2-F138CBBE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ACC34-BEF7-A340-7485-BB1459EBC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A3F93-3C70-C4F4-EB7D-B1634D5C6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C2086-5E43-5390-B32A-FB7951E7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036D-1228-A497-B666-46C89B3D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7648-BC54-3D1D-8E9C-3B6E059D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2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3544-C5AA-0EE9-71AB-2463FC6A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3CF-2631-3932-804F-29F84523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561F-123F-D664-02BE-4A1621E9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3F6A-C3A6-5BA3-F6AC-CBCD49BB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F1FF-4790-E8CB-6A89-505E590F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B63-43EB-BDE0-45EE-AC4F6639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6B0FD-0E77-AB5A-5F5D-3E90EB04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3D42-5298-C1DB-782F-39BD79A8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4A75-9DD9-3508-B816-97B287AB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1333-2137-BA9A-2348-3389EDD6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D008-ADCC-CA76-404C-5E847ADA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2B66-1F1F-C38D-EA6D-D34DDAFFB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41C31-ED8A-2F6F-BB0B-2FC64F32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69AAE-A856-C1B2-DA3C-FFC4F8CD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ACE64-4D63-B383-0EBC-5AAEC5A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3D2B-605F-F684-5FE1-002AC081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37D6-EF0C-5CE2-789A-D188DCBC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EB25-AB78-AF6A-7169-E426C873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0BCA-63B5-A92E-CC2B-544311AB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2363B-E192-A98F-ADF0-7EB33EE5E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1CABC-59EA-EC88-671C-DBF334192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3DDC1-47A0-8DDD-347C-0C91A8F8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D14E8-5FE4-910E-9AA6-25083AEC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8D989-473D-AED6-8F44-07BA94F7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A2D2-16D9-FBBE-E2A2-FB285F68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F36A8-85E9-868E-B86F-CB2DFE8E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75AD-C8D5-AF42-90F5-19917C7D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2C161-EBE9-E7AC-1EE8-3EA018A0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2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5DF32-1C67-7BB2-C2BD-8A6F7A15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87144-8BCE-94A1-415E-DBB101A1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8AB79-BDAE-409A-054A-41C3BDD1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5C12-C5C7-A1AB-F22C-19CC2FAE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4C57-591D-4528-13AF-403D2A8C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F53ED-C832-EA79-74D7-7CF524DF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3CEF-5F1A-968F-BF13-6A5F5464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146BA-99DC-027A-31FA-2E31FBF6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DD54-7C37-B854-9208-7F4FFB9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9F73-2895-90EA-63B6-0E03B356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A13DC-112F-1B91-C616-F438A5794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46DE4-8509-601E-9560-A7DC68F9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14E6F-7E51-7113-B8D3-BDE8A001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98697-1373-37A5-2A69-101FD2BA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BD6E-FA45-32E9-9FFB-1F066C8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2EFCA-8093-A413-AA96-BE67D32B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C485-8D4E-3931-6CC0-FFD695975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537F-09DA-C11C-B815-F3B896601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FBAB-8F63-4F7D-AD26-64290AAE0E6D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A500-2B86-2E0C-D3B3-BAFE11BBC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11B7-D7DB-3675-2154-B622A5BFF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3133-B285-4491-A81D-04CA9BC7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640 – Week 5 &amp; 6</a:t>
            </a:r>
            <a:br>
              <a:rPr lang="en-US" dirty="0"/>
            </a:br>
            <a:r>
              <a:rPr lang="en-US" dirty="0"/>
              <a:t>Michael Ersevim</a:t>
            </a:r>
          </a:p>
        </p:txBody>
      </p:sp>
    </p:spTree>
    <p:extLst>
      <p:ext uri="{BB962C8B-B14F-4D97-AF65-F5344CB8AC3E}">
        <p14:creationId xmlns:p14="http://schemas.microsoft.com/office/powerpoint/2010/main" val="379677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937" y="99005"/>
            <a:ext cx="8138122" cy="92711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Power BI: Stacked Area graph of 3 stocks and </a:t>
            </a:r>
            <a:r>
              <a:rPr lang="en-US" sz="3600" dirty="0" err="1"/>
              <a:t>Treemap</a:t>
            </a:r>
            <a:r>
              <a:rPr lang="en-US" sz="3600" dirty="0"/>
              <a:t> of largest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7CE47-3517-51F8-71DF-4F6E5206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03" y="1177637"/>
            <a:ext cx="9549791" cy="558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0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8" y="498765"/>
            <a:ext cx="4305158" cy="100435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Python: </a:t>
            </a:r>
            <a:r>
              <a:rPr lang="en-US" sz="3600" dirty="0" err="1"/>
              <a:t>Treemap</a:t>
            </a:r>
            <a:r>
              <a:rPr lang="en-US" sz="3600" dirty="0"/>
              <a:t> of world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1504D-B4B4-8E15-42B1-88E7ACAA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1" y="1941859"/>
            <a:ext cx="5623554" cy="3845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6B4A3-B3B4-01F7-8043-78D26A45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29542"/>
            <a:ext cx="5774010" cy="384516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0402CC-DC6F-9ED8-167E-C6F17932B99D}"/>
              </a:ext>
            </a:extLst>
          </p:cNvPr>
          <p:cNvSpPr txBox="1">
            <a:spLocks/>
          </p:cNvSpPr>
          <p:nvPr/>
        </p:nvSpPr>
        <p:spPr>
          <a:xfrm>
            <a:off x="6679971" y="501940"/>
            <a:ext cx="4305158" cy="10043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Python: Stacked Area graph of stock prices</a:t>
            </a:r>
          </a:p>
        </p:txBody>
      </p:sp>
    </p:spTree>
    <p:extLst>
      <p:ext uri="{BB962C8B-B14F-4D97-AF65-F5344CB8AC3E}">
        <p14:creationId xmlns:p14="http://schemas.microsoft.com/office/powerpoint/2010/main" val="193091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CODE for generating prior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5302A-EAF8-7D93-3AE3-8478CDED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20" y="1018889"/>
            <a:ext cx="9117513" cy="56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7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CODE for generating prior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38B8A-2806-E5A5-467F-3DB1784B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6" y="1041299"/>
            <a:ext cx="7105977" cy="54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340017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Python: CODE for generating prior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91858-0E3F-4638-0271-4DDA67C1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097561"/>
            <a:ext cx="4660335" cy="55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5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498765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R: </a:t>
            </a:r>
            <a:r>
              <a:rPr lang="en-US" sz="3600" dirty="0" err="1"/>
              <a:t>Treemap</a:t>
            </a:r>
            <a:r>
              <a:rPr lang="en-US" sz="3600" dirty="0"/>
              <a:t> of world population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842BC7C-645F-3175-049E-F000BC49F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23" y="1177637"/>
            <a:ext cx="9088907" cy="55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3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498765"/>
            <a:ext cx="10806545" cy="678872"/>
          </a:xfrm>
        </p:spPr>
        <p:txBody>
          <a:bodyPr>
            <a:normAutofit/>
          </a:bodyPr>
          <a:lstStyle/>
          <a:p>
            <a:r>
              <a:rPr lang="en-US" sz="3600" dirty="0"/>
              <a:t>R: Stacked Area graph of 3 stocks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FC21DCF-1B14-EBB4-85B8-FD4BC333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51" y="1177637"/>
            <a:ext cx="9093897" cy="55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F92-4C33-D230-3991-67B73FC1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9777" y="188081"/>
            <a:ext cx="7812446" cy="98955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R: Code for Stacked Area Graph and </a:t>
            </a:r>
            <a:r>
              <a:rPr lang="en-US" sz="3600" dirty="0" err="1"/>
              <a:t>Treemap</a:t>
            </a:r>
            <a:r>
              <a:rPr lang="en-US" sz="3600" dirty="0"/>
              <a:t> of world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0A530-70C4-FA6A-9987-0AEEAE66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75" y="1277845"/>
            <a:ext cx="6483416" cy="5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8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DSC 640 – Week 5 &amp; 6 Michael Ersevim</vt:lpstr>
      <vt:lpstr>Power BI: Stacked Area graph of 3 stocks and Treemap of largest countries</vt:lpstr>
      <vt:lpstr>Python: Treemap of world population</vt:lpstr>
      <vt:lpstr>Python: CODE for generating prior graphs</vt:lpstr>
      <vt:lpstr>Python: CODE for generating prior graphs</vt:lpstr>
      <vt:lpstr>Python: CODE for generating prior graphs</vt:lpstr>
      <vt:lpstr>R: Treemap of world population</vt:lpstr>
      <vt:lpstr>R: Stacked Area graph of 3 stocks</vt:lpstr>
      <vt:lpstr>R: Code for Stacked Area Graph and Treemap of world population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640 – Week 3 &amp; 4 Michael Ersevim</dc:title>
  <dc:creator>Michael Ersevim</dc:creator>
  <cp:lastModifiedBy>Michael Ersevim</cp:lastModifiedBy>
  <cp:revision>10</cp:revision>
  <dcterms:created xsi:type="dcterms:W3CDTF">2022-09-16T00:41:09Z</dcterms:created>
  <dcterms:modified xsi:type="dcterms:W3CDTF">2022-10-08T19:14:50Z</dcterms:modified>
</cp:coreProperties>
</file>