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5" r:id="rId5"/>
    <p:sldId id="268" r:id="rId6"/>
    <p:sldId id="269" r:id="rId7"/>
    <p:sldId id="261" r:id="rId8"/>
    <p:sldId id="270" r:id="rId9"/>
    <p:sldId id="266" r:id="rId10"/>
    <p:sldId id="25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FAE-005E-33A3-7D6B-9E0305C4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85FA-041F-B6E0-1D5A-C3F60657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9E69-ABD2-D7B4-DFEE-FB041D0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15D7-1CF0-91AF-5A70-C97D934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633C-CAAA-D9B3-3B49-38EE51A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E02-1466-082D-6B46-8A9F1902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F113-4219-53F8-3859-617282E2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9CC1-267D-DA74-C8CD-5C4128E5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CF43-AA56-2C59-A51B-A90C3FAA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FE88-41FB-40F7-C8A2-F138CBBE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ACC34-BEF7-A340-7485-BB1459EB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A3F93-3C70-C4F4-EB7D-B1634D5C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2086-5E43-5390-B32A-FB7951E7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36D-1228-A497-B666-46C89B3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7648-BC54-3D1D-8E9C-3B6E059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3544-C5AA-0EE9-71AB-2463FC6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3CF-2631-3932-804F-29F8452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61F-123F-D664-02BE-4A1621E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3F6A-C3A6-5BA3-F6AC-CBCD49B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F1FF-4790-E8CB-6A89-505E590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B63-43EB-BDE0-45EE-AC4F663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B0FD-0E77-AB5A-5F5D-3E90EB04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3D42-5298-C1DB-782F-39BD79A8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4A75-9DD9-3508-B816-97B287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1333-2137-BA9A-2348-3389EDD6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008-ADCC-CA76-404C-5E847ADA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2B66-1F1F-C38D-EA6D-D34DDAFF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1C31-ED8A-2F6F-BB0B-2FC64F32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9AAE-A856-C1B2-DA3C-FFC4F8CD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CE64-4D63-B383-0EBC-5AAEC5A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D2B-605F-F684-5FE1-002AC081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7D6-EF0C-5CE2-789A-D188DCBC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B25-AB78-AF6A-7169-E426C87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0BCA-63B5-A92E-CC2B-544311AB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363B-E192-A98F-ADF0-7EB33EE5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CABC-59EA-EC88-671C-DBF33419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DDC1-47A0-8DDD-347C-0C91A8F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14E8-5FE4-910E-9AA6-25083AEC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D989-473D-AED6-8F44-07BA94F7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2D2-16D9-FBBE-E2A2-FB285F68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36A8-85E9-868E-B86F-CB2DFE8E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75AD-C8D5-AF42-90F5-19917C7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C161-EBE9-E7AC-1EE8-3EA018A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5DF32-1C67-7BB2-C2BD-8A6F7A1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87144-8BCE-94A1-415E-DBB101A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AB79-BDAE-409A-054A-41C3BDD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C12-C5C7-A1AB-F22C-19CC2FA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C57-591D-4528-13AF-403D2A8C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53ED-C832-EA79-74D7-7CF524DF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3CEF-5F1A-968F-BF13-6A5F5464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46BA-99DC-027A-31FA-2E31FBF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DD54-7C37-B854-9208-7F4FFB9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F73-2895-90EA-63B6-0E03B356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13DC-112F-1B91-C616-F438A579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6DE4-8509-601E-9560-A7DC68F9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4E6F-7E51-7113-B8D3-BDE8A0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8697-1373-37A5-2A69-101FD2BA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BD6E-FA45-32E9-9FFB-1F066C8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EFCA-8093-A413-AA96-BE67D32B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485-8D4E-3931-6CC0-FFD69597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537F-09DA-C11C-B815-F3B89660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BAB-8F63-4F7D-AD26-64290AAE0E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500-2B86-2E0C-D3B3-BAFE11BBC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11B7-D7DB-3675-2154-B622A5BFF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640 – Week 9 &amp; 10</a:t>
            </a:r>
            <a:br>
              <a:rPr lang="en-US" dirty="0"/>
            </a:br>
            <a:r>
              <a:rPr lang="en-US" dirty="0"/>
              <a:t>Michael Ersevim</a:t>
            </a:r>
          </a:p>
        </p:txBody>
      </p:sp>
    </p:spTree>
    <p:extLst>
      <p:ext uri="{BB962C8B-B14F-4D97-AF65-F5344CB8AC3E}">
        <p14:creationId xmlns:p14="http://schemas.microsoft.com/office/powerpoint/2010/main" val="379677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214" y="406402"/>
            <a:ext cx="8565572" cy="705961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R: Violin Plot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39956-2FBA-AB59-27D6-39370B7C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679573"/>
            <a:ext cx="7524750" cy="477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FE4E0-29B9-C133-22A7-8F92B65CC4AE}"/>
              </a:ext>
            </a:extLst>
          </p:cNvPr>
          <p:cNvSpPr txBox="1"/>
          <p:nvPr/>
        </p:nvSpPr>
        <p:spPr>
          <a:xfrm>
            <a:off x="3883378" y="1386222"/>
            <a:ext cx="469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Violin Plot of Chick weight in grams by feed type</a:t>
            </a:r>
          </a:p>
        </p:txBody>
      </p:sp>
    </p:spTree>
    <p:extLst>
      <p:ext uri="{BB962C8B-B14F-4D97-AF65-F5344CB8AC3E}">
        <p14:creationId xmlns:p14="http://schemas.microsoft.com/office/powerpoint/2010/main" val="350893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R: CODE for generating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82166-6786-F706-CC39-4DA1DF19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11" y="1255214"/>
            <a:ext cx="8802978" cy="51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184806"/>
            <a:ext cx="9768840" cy="7076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BI: Heat Map and Spatial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166AD-813D-672C-E1E9-A5EA7647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72" y="2450350"/>
            <a:ext cx="6104004" cy="3857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27F8CA-93F1-0AF2-54CB-CEF97397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4" y="1077223"/>
            <a:ext cx="3841112" cy="5595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EBBF9-F3AE-E613-AC7C-331255092215}"/>
              </a:ext>
            </a:extLst>
          </p:cNvPr>
          <p:cNvSpPr txBox="1"/>
          <p:nvPr/>
        </p:nvSpPr>
        <p:spPr>
          <a:xfrm>
            <a:off x="4181532" y="1589286"/>
            <a:ext cx="1133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</a:t>
            </a:r>
          </a:p>
          <a:p>
            <a:r>
              <a:rPr lang="en-US" dirty="0"/>
              <a:t>A Heat map of top NBA players and their common game statistics relative to each column’s  high/low values regardless of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E6EE6-EA8D-BCCD-1440-FC7A55E8FE35}"/>
              </a:ext>
            </a:extLst>
          </p:cNvPr>
          <p:cNvSpPr txBox="1"/>
          <p:nvPr/>
        </p:nvSpPr>
        <p:spPr>
          <a:xfrm>
            <a:off x="7510272" y="1780032"/>
            <a:ext cx="35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A spatial map of Costco locations across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1939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570" y="184806"/>
            <a:ext cx="5039812" cy="740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BI: Violin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483FE-D3BE-C770-8F06-5A7AA197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1455316"/>
            <a:ext cx="7888814" cy="512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F153C-EEF3-8BF1-BAB0-CCE6C5DCABAB}"/>
              </a:ext>
            </a:extLst>
          </p:cNvPr>
          <p:cNvSpPr txBox="1"/>
          <p:nvPr/>
        </p:nvSpPr>
        <p:spPr>
          <a:xfrm>
            <a:off x="1456266" y="925690"/>
            <a:ext cx="962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Violin plot of weight (in grams) of different groups of chicks being fed a certain feed type</a:t>
            </a:r>
          </a:p>
        </p:txBody>
      </p:sp>
    </p:spTree>
    <p:extLst>
      <p:ext uri="{BB962C8B-B14F-4D97-AF65-F5344CB8AC3E}">
        <p14:creationId xmlns:p14="http://schemas.microsoft.com/office/powerpoint/2010/main" val="65500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 Map and Spatial Map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DC231-C43A-A038-33BC-D26113E18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85" y="1671730"/>
            <a:ext cx="5034355" cy="444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8B778-2249-ED97-D2CD-7EEFAA24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" y="1671730"/>
            <a:ext cx="5437704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894" y="340017"/>
            <a:ext cx="9457466" cy="791200"/>
          </a:xfrm>
        </p:spPr>
        <p:txBody>
          <a:bodyPr>
            <a:normAutofit/>
          </a:bodyPr>
          <a:lstStyle/>
          <a:p>
            <a:r>
              <a:rPr lang="en-US" sz="3600" dirty="0"/>
              <a:t>Python: </a:t>
            </a:r>
            <a:r>
              <a:rPr lang="en-US" sz="3600" b="1" dirty="0"/>
              <a:t>Violin Plot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475F6-BDCE-2CFD-59DD-10132BEE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53" y="1683278"/>
            <a:ext cx="7114294" cy="46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403BB-DAFB-39FD-4321-2B658E82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39" y="1113190"/>
            <a:ext cx="97917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9A23-251C-6570-8A7E-85EB68AD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67" y="1101372"/>
            <a:ext cx="993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7E349-07FB-1D85-614C-31116B6F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4" y="1733903"/>
            <a:ext cx="1019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D666EE5-8624-936F-EACD-937E5CBEF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297975"/>
            <a:ext cx="8920480" cy="764343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R: Heat Map and Spatial Map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559D4-4B79-A5A3-64B4-4A4DF933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1" y="1737968"/>
            <a:ext cx="4794040" cy="495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3863A-D0E9-3F16-F5A9-0B4F428A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00" y="2016829"/>
            <a:ext cx="6879400" cy="3794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20AC6-0CA7-40CB-4D6E-EA903996A339}"/>
              </a:ext>
            </a:extLst>
          </p:cNvPr>
          <p:cNvSpPr txBox="1"/>
          <p:nvPr/>
        </p:nvSpPr>
        <p:spPr>
          <a:xfrm>
            <a:off x="620889" y="1368636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 of NBA player’s 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02476-9A35-6059-244A-6B186CC18076}"/>
              </a:ext>
            </a:extLst>
          </p:cNvPr>
          <p:cNvSpPr txBox="1"/>
          <p:nvPr/>
        </p:nvSpPr>
        <p:spPr>
          <a:xfrm>
            <a:off x="5891826" y="1647497"/>
            <a:ext cx="544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map of </a:t>
            </a:r>
            <a:r>
              <a:rPr lang="en-US" dirty="0" err="1"/>
              <a:t>CostCo</a:t>
            </a:r>
            <a:r>
              <a:rPr lang="en-US" dirty="0"/>
              <a:t> locations across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404365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12935</TotalTime>
  <Words>150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DSC 640 – Week 9 &amp; 10 Michael Ersevim</vt:lpstr>
      <vt:lpstr>Power BI: Heat Map and Spatial Map</vt:lpstr>
      <vt:lpstr>Power BI: Violin Plot</vt:lpstr>
      <vt:lpstr>Python: Heat Map and Spatial Map</vt:lpstr>
      <vt:lpstr>Python: Violin Plot</vt:lpstr>
      <vt:lpstr>Python: CODE for generating graphs</vt:lpstr>
      <vt:lpstr>Python: CODE for generating graphs</vt:lpstr>
      <vt:lpstr>Python: CODE for generating graphs</vt:lpstr>
      <vt:lpstr>R: Heat Map and Spatial Map</vt:lpstr>
      <vt:lpstr>R: Violin Plot</vt:lpstr>
      <vt:lpstr>R: CODE for generating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Week 3 &amp; 4 Michael Ersevim</dc:title>
  <dc:creator>Michael Ersevim</dc:creator>
  <cp:lastModifiedBy>Michael Ersevim</cp:lastModifiedBy>
  <cp:revision>31</cp:revision>
  <dcterms:created xsi:type="dcterms:W3CDTF">2022-09-16T00:41:09Z</dcterms:created>
  <dcterms:modified xsi:type="dcterms:W3CDTF">2022-11-03T00:32:05Z</dcterms:modified>
</cp:coreProperties>
</file>