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AB43-ABFC-2907-141F-06AA8BF13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D9EBC-CC23-1234-23C2-613EC1347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9951-A72A-CF3C-43CC-2E2FF0FC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735F-F6FA-4577-8226-B1DDC28534C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CE15-43D0-EE7B-C199-B08F43FA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94533-22A7-A989-B2B8-7124C92E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E73F-7BF9-4D96-9919-51F1924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6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D599-95F0-83EB-82C1-43399E1E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B8823-5336-FCF6-D735-2CB870E7D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ADF8-A87F-77FF-E9E0-E534935A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735F-F6FA-4577-8226-B1DDC28534C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EB182-F5B5-9E4D-CFED-ACD0D0B8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C8744-8B82-D00D-5C9C-5A12C8FC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E73F-7BF9-4D96-9919-51F1924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0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2E6B4-4273-E54B-2CFF-0F8D97903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E8798-50D3-60A7-15F7-E0672B215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0AAE0-82EE-78A2-7440-D4CD27FB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735F-F6FA-4577-8226-B1DDC28534C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6B426-463C-E6BC-EFBE-46864915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D64D-E033-0CEC-E081-3E1B1947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E73F-7BF9-4D96-9919-51F1924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8720-82F7-31B4-6972-0FC73DD5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D88E-E4F8-8E1D-C72E-4C3F015B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DD7F6-6264-ACD6-2A51-9615945C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735F-F6FA-4577-8226-B1DDC28534C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32665-36D3-CEAA-20B1-8DC74585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72CD7-C62F-43C1-E596-34CF3317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E73F-7BF9-4D96-9919-51F1924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D679-BC81-E6E1-D07D-9F097819A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2A156-BEE3-B216-B7C5-4F3BE7983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3A2FB-44D5-3786-F168-7F680DC2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735F-F6FA-4577-8226-B1DDC28534C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F5769-0CEB-330F-CD9F-58B59C07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4B66A-569F-3DA4-6487-7CE999C4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E73F-7BF9-4D96-9919-51F1924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7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4556-7840-1366-71E7-639B4744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45E09-2D1C-A396-8AF9-11CF56CA5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3A697-A0E8-DB30-CFB9-A1E7A2066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0802B-5D37-1CA4-A00C-ECD73B16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735F-F6FA-4577-8226-B1DDC28534C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092D9-7702-9FF3-9754-89D5044B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88730-B967-3BB6-3BF5-11542038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E73F-7BF9-4D96-9919-51F1924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7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E354-13A6-BC5C-2AB7-1AF06822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D7A8B-1168-9809-4EB9-C22548AD5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3BA4C-1944-AF13-22A0-3F6F09F57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51C99-D2B2-F489-DCBD-BAD501D0E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3B1DF-FC43-5198-0B62-238231889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93C33-88BD-3599-2407-F15F161E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735F-F6FA-4577-8226-B1DDC28534C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2EAFA-4000-2702-91BE-17A53690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3F9BC-F4B5-9B0A-C705-4714E43D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E73F-7BF9-4D96-9919-51F1924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0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B61E-46A1-3D64-D656-11FE37D9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DFF38-CD20-8EE1-926E-C51665D3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735F-F6FA-4577-8226-B1DDC28534C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6F0D4-C956-AA7F-B05F-B6A9B194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1533C-C3AF-CE94-AC4D-882387B5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E73F-7BF9-4D96-9919-51F1924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9F850-57FE-CED7-A019-E1F9644E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735F-F6FA-4577-8226-B1DDC28534C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1E1B6-14B6-86DE-FB82-44BA184A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C80ED-E4EB-CCD8-5B0D-A4A8AF5F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E73F-7BF9-4D96-9919-51F1924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7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5C86-8222-C3D2-5202-F697A716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B2F5-43E8-D76B-A3E2-553341673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7D320-90B0-D021-FC1B-7940F4C34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F98B4-8999-F3B0-86FD-2846F02B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735F-F6FA-4577-8226-B1DDC28534C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7333C-B102-2076-473E-645EB574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5F150-4A53-E001-B9E9-DC484E3D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E73F-7BF9-4D96-9919-51F1924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4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60F6-9B30-0F61-D553-DB63DAC4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6E876-1BC8-7E55-696D-01945D65A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BDD6C-12EC-0609-D866-80C8115DD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3364A-BAB9-FF59-E2CD-20B077AF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735F-F6FA-4577-8226-B1DDC28534C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C720A-49D8-1B0B-7526-7322C962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02FC1-3ECA-6172-2010-D9528677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E73F-7BF9-4D96-9919-51F1924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D970C-FF21-7FE8-6FB4-7E0187E0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DD082-76D5-5E7C-19DD-69CEB18F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EB3D4-DA6E-58C1-E5FA-44A158F27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1735F-F6FA-4577-8226-B1DDC28534C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A0900-00D6-E5FC-9654-312CE53C7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62B8-C1F2-C959-8EE9-183F26DD2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DE73F-7BF9-4D96-9919-51F1924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1401-6C45-8095-632B-735B5FE4C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DSC640 – Michael Ersevim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368D0-039A-F30C-DCB0-7A80A1475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Week 1 &amp; 2</a:t>
            </a:r>
          </a:p>
          <a:p>
            <a:r>
              <a:rPr lang="en-US" sz="3600" dirty="0"/>
              <a:t>Code and Graphs</a:t>
            </a:r>
          </a:p>
        </p:txBody>
      </p:sp>
    </p:spTree>
    <p:extLst>
      <p:ext uri="{BB962C8B-B14F-4D97-AF65-F5344CB8AC3E}">
        <p14:creationId xmlns:p14="http://schemas.microsoft.com/office/powerpoint/2010/main" val="335983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CA39-2095-E0F3-C7C3-B463D92A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- Code and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A192B-887A-797B-91F3-753C9D586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89" y="1423373"/>
            <a:ext cx="7484224" cy="45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5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CA39-2095-E0F3-C7C3-B463D92A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- Code and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87D9A-E855-2471-4174-B3A2355A7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013" y="1336111"/>
            <a:ext cx="7922495" cy="49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4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CA39-2095-E0F3-C7C3-B463D92A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- Code and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41A82-4710-EBAF-2415-83E7B29B8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85" y="1892401"/>
            <a:ext cx="7611429" cy="39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4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511C-39A2-5436-C503-0FEDBC48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PowerBI</a:t>
            </a:r>
            <a:r>
              <a:rPr lang="en-US" dirty="0"/>
              <a:t> Graphs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2683B7-5504-7866-E236-2DB5F70B6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563" y="1025236"/>
            <a:ext cx="9913237" cy="5610831"/>
          </a:xfrm>
        </p:spPr>
      </p:pic>
    </p:spTree>
    <p:extLst>
      <p:ext uri="{BB962C8B-B14F-4D97-AF65-F5344CB8AC3E}">
        <p14:creationId xmlns:p14="http://schemas.microsoft.com/office/powerpoint/2010/main" val="242149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CA39-2095-E0F3-C7C3-B463D92A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R-Code and Graphs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7210F8-83DF-A0AD-8E33-0B30CCC80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846" y="1210277"/>
            <a:ext cx="7388276" cy="5158415"/>
          </a:xfrm>
        </p:spPr>
      </p:pic>
    </p:spTree>
    <p:extLst>
      <p:ext uri="{BB962C8B-B14F-4D97-AF65-F5344CB8AC3E}">
        <p14:creationId xmlns:p14="http://schemas.microsoft.com/office/powerpoint/2010/main" val="53621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CA39-2095-E0F3-C7C3-B463D92A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R-Code and Graphs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4D683710-B67F-95BA-5A8A-BE5B6A66E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0373"/>
            <a:ext cx="4893023" cy="4351338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23C7584-7773-847E-2A21-84078FD01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905971"/>
            <a:ext cx="5943600" cy="528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2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CA39-2095-E0F3-C7C3-B463D92A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R-Code and Graphs</a:t>
            </a:r>
          </a:p>
        </p:txBody>
      </p:sp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B40DDFA3-97FD-9A0C-8C98-4CFD8C857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78" y="1722386"/>
            <a:ext cx="4893023" cy="435133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AA630C2-F124-710D-A4A0-721888AD6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05780"/>
            <a:ext cx="471905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8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CA39-2095-E0F3-C7C3-B463D92A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- Code and Graphs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14D338-8BE1-E0E0-52F3-7563D0ED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958253"/>
            <a:ext cx="8094714" cy="554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2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CA39-2095-E0F3-C7C3-B463D92A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- Code and Graphs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5C722-5CAC-FAA6-0AF1-67726BFF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8" y="1065908"/>
            <a:ext cx="8003042" cy="520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CA39-2095-E0F3-C7C3-B463D92A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- Code and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35D47-3777-9C05-E352-003D1312C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171" y="1170275"/>
            <a:ext cx="5617030" cy="537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CA39-2095-E0F3-C7C3-B463D92A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- Code and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90C7A-022A-22EE-364C-F14A05E56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1652587"/>
            <a:ext cx="73628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57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DSC640 – Michael Ersevim</vt:lpstr>
      <vt:lpstr>PowerBI Graphs</vt:lpstr>
      <vt:lpstr>R-Code and Graphs</vt:lpstr>
      <vt:lpstr>R-Code and Graphs</vt:lpstr>
      <vt:lpstr>R-Code and Graphs</vt:lpstr>
      <vt:lpstr>Python - Code and Graphs</vt:lpstr>
      <vt:lpstr>Python - Code and Graphs</vt:lpstr>
      <vt:lpstr>Python - Code and Graphs</vt:lpstr>
      <vt:lpstr>Python - Code and Graphs</vt:lpstr>
      <vt:lpstr>Python - Code and Graphs</vt:lpstr>
      <vt:lpstr>Python - Code and Graphs</vt:lpstr>
      <vt:lpstr>Python - Code and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Ersevim</dc:creator>
  <cp:lastModifiedBy>Michael Ersevim</cp:lastModifiedBy>
  <cp:revision>2</cp:revision>
  <dcterms:created xsi:type="dcterms:W3CDTF">2022-09-11T20:28:23Z</dcterms:created>
  <dcterms:modified xsi:type="dcterms:W3CDTF">2022-09-11T20:51:47Z</dcterms:modified>
</cp:coreProperties>
</file>