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8" r:id="rId6"/>
    <p:sldId id="263" r:id="rId7"/>
    <p:sldId id="267" r:id="rId8"/>
    <p:sldId id="260" r:id="rId9"/>
    <p:sldId id="264" r:id="rId10"/>
    <p:sldId id="261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0E8E5-23A2-E270-CE9B-C30316F4E26F}" v="21" dt="2021-11-01T19:53:10.719"/>
    <p1510:client id="{74DA2A8D-7819-E2C6-DC40-DB31F8E17CD1}" v="1090" dt="2021-11-18T23:59:36.732"/>
    <p1510:client id="{91571159-6108-C968-7B8F-ECCA2D6B74A8}" v="442" dt="2021-11-14T19:38:49.009"/>
    <p1510:client id="{DFD00BEA-13AF-4F81-AB57-B6AF8ED89DC5}" v="29" dt="2021-10-31T17:13:59.860"/>
    <p1510:client id="{E26631AE-9739-638D-5822-C35CC3378E2F}" v="254" dt="2021-11-17T01:31:46.180"/>
    <p1510:client id="{F10E4903-4B94-6D42-9017-901300D7F024}" v="726" dt="2021-11-13T18:52:47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rsevim" userId="S::miersevim@my365.bellevue.edu::0cbe52c5-6b1f-468c-9200-bcba12e05a45" providerId="AD" clId="Web-{74DA2A8D-7819-E2C6-DC40-DB31F8E17CD1}"/>
    <pc:docChg chg="addSld modSld">
      <pc:chgData name="Michael Ersevim" userId="S::miersevim@my365.bellevue.edu::0cbe52c5-6b1f-468c-9200-bcba12e05a45" providerId="AD" clId="Web-{74DA2A8D-7819-E2C6-DC40-DB31F8E17CD1}" dt="2021-11-18T23:59:36.732" v="1078" actId="20577"/>
      <pc:docMkLst>
        <pc:docMk/>
      </pc:docMkLst>
      <pc:sldChg chg="addSp delSp modSp">
        <pc:chgData name="Michael Ersevim" userId="S::miersevim@my365.bellevue.edu::0cbe52c5-6b1f-468c-9200-bcba12e05a45" providerId="AD" clId="Web-{74DA2A8D-7819-E2C6-DC40-DB31F8E17CD1}" dt="2021-11-18T02:30:21.809" v="293" actId="20577"/>
        <pc:sldMkLst>
          <pc:docMk/>
          <pc:sldMk cId="1874445502" sldId="259"/>
        </pc:sldMkLst>
        <pc:spChg chg="mod">
          <ac:chgData name="Michael Ersevim" userId="S::miersevim@my365.bellevue.edu::0cbe52c5-6b1f-468c-9200-bcba12e05a45" providerId="AD" clId="Web-{74DA2A8D-7819-E2C6-DC40-DB31F8E17CD1}" dt="2021-11-18T02:30:21.809" v="293" actId="20577"/>
          <ac:spMkLst>
            <pc:docMk/>
            <pc:sldMk cId="1874445502" sldId="259"/>
            <ac:spMk id="3" creationId="{5D43593E-11F8-4F2D-9D38-D06F680DB09B}"/>
          </ac:spMkLst>
        </pc:spChg>
        <pc:picChg chg="add del mod">
          <ac:chgData name="Michael Ersevim" userId="S::miersevim@my365.bellevue.edu::0cbe52c5-6b1f-468c-9200-bcba12e05a45" providerId="AD" clId="Web-{74DA2A8D-7819-E2C6-DC40-DB31F8E17CD1}" dt="2021-11-18T02:22:37.188" v="82"/>
          <ac:picMkLst>
            <pc:docMk/>
            <pc:sldMk cId="1874445502" sldId="259"/>
            <ac:picMk id="2" creationId="{62C8C3DF-1702-4AD2-85C2-7875E3A2F598}"/>
          </ac:picMkLst>
        </pc:picChg>
        <pc:picChg chg="add mod">
          <ac:chgData name="Michael Ersevim" userId="S::miersevim@my365.bellevue.edu::0cbe52c5-6b1f-468c-9200-bcba12e05a45" providerId="AD" clId="Web-{74DA2A8D-7819-E2C6-DC40-DB31F8E17CD1}" dt="2021-11-18T02:25:20.755" v="133" actId="14100"/>
          <ac:picMkLst>
            <pc:docMk/>
            <pc:sldMk cId="1874445502" sldId="259"/>
            <ac:picMk id="4" creationId="{68E86CE2-202B-4A0E-ACAB-D0C8AC69E559}"/>
          </ac:picMkLst>
        </pc:picChg>
        <pc:picChg chg="add mod">
          <ac:chgData name="Michael Ersevim" userId="S::miersevim@my365.bellevue.edu::0cbe52c5-6b1f-468c-9200-bcba12e05a45" providerId="AD" clId="Web-{74DA2A8D-7819-E2C6-DC40-DB31F8E17CD1}" dt="2021-11-18T02:25:16.052" v="132" actId="14100"/>
          <ac:picMkLst>
            <pc:docMk/>
            <pc:sldMk cId="1874445502" sldId="259"/>
            <ac:picMk id="5" creationId="{A093E2BB-16AF-4165-B4B8-B2C44E81EA61}"/>
          </ac:picMkLst>
        </pc:picChg>
        <pc:picChg chg="add del mod">
          <ac:chgData name="Michael Ersevim" userId="S::miersevim@my365.bellevue.edu::0cbe52c5-6b1f-468c-9200-bcba12e05a45" providerId="AD" clId="Web-{74DA2A8D-7819-E2C6-DC40-DB31F8E17CD1}" dt="2021-11-18T02:22:36.438" v="81"/>
          <ac:picMkLst>
            <pc:docMk/>
            <pc:sldMk cId="1874445502" sldId="259"/>
            <ac:picMk id="6" creationId="{DF2FB41D-2436-4C88-8644-04EFCF70198E}"/>
          </ac:picMkLst>
        </pc:picChg>
      </pc:sldChg>
      <pc:sldChg chg="addSp delSp modSp">
        <pc:chgData name="Michael Ersevim" userId="S::miersevim@my365.bellevue.edu::0cbe52c5-6b1f-468c-9200-bcba12e05a45" providerId="AD" clId="Web-{74DA2A8D-7819-E2C6-DC40-DB31F8E17CD1}" dt="2021-11-18T18:21:15.177" v="603" actId="1076"/>
        <pc:sldMkLst>
          <pc:docMk/>
          <pc:sldMk cId="2414957186" sldId="260"/>
        </pc:sldMkLst>
        <pc:spChg chg="mod">
          <ac:chgData name="Michael Ersevim" userId="S::miersevim@my365.bellevue.edu::0cbe52c5-6b1f-468c-9200-bcba12e05a45" providerId="AD" clId="Web-{74DA2A8D-7819-E2C6-DC40-DB31F8E17CD1}" dt="2021-11-18T18:21:05.192" v="602" actId="20577"/>
          <ac:spMkLst>
            <pc:docMk/>
            <pc:sldMk cId="2414957186" sldId="260"/>
            <ac:spMk id="3" creationId="{5D43593E-11F8-4F2D-9D38-D06F680DB09B}"/>
          </ac:spMkLst>
        </pc:spChg>
        <pc:picChg chg="add del mod">
          <ac:chgData name="Michael Ersevim" userId="S::miersevim@my365.bellevue.edu::0cbe52c5-6b1f-468c-9200-bcba12e05a45" providerId="AD" clId="Web-{74DA2A8D-7819-E2C6-DC40-DB31F8E17CD1}" dt="2021-11-18T18:20:44.051" v="591"/>
          <ac:picMkLst>
            <pc:docMk/>
            <pc:sldMk cId="2414957186" sldId="260"/>
            <ac:picMk id="2" creationId="{DE763790-4431-4983-A68E-B496C37BB08D}"/>
          </ac:picMkLst>
        </pc:picChg>
        <pc:picChg chg="add mod">
          <ac:chgData name="Michael Ersevim" userId="S::miersevim@my365.bellevue.edu::0cbe52c5-6b1f-468c-9200-bcba12e05a45" providerId="AD" clId="Web-{74DA2A8D-7819-E2C6-DC40-DB31F8E17CD1}" dt="2021-11-18T18:21:15.177" v="603" actId="1076"/>
          <ac:picMkLst>
            <pc:docMk/>
            <pc:sldMk cId="2414957186" sldId="260"/>
            <ac:picMk id="4" creationId="{7C321ED0-CDD7-48D6-BED0-440499F0761E}"/>
          </ac:picMkLst>
        </pc:picChg>
      </pc:sldChg>
      <pc:sldChg chg="addSp delSp modSp">
        <pc:chgData name="Michael Ersevim" userId="S::miersevim@my365.bellevue.edu::0cbe52c5-6b1f-468c-9200-bcba12e05a45" providerId="AD" clId="Web-{74DA2A8D-7819-E2C6-DC40-DB31F8E17CD1}" dt="2021-11-18T03:08:19.308" v="495" actId="20577"/>
        <pc:sldMkLst>
          <pc:docMk/>
          <pc:sldMk cId="3655530332" sldId="261"/>
        </pc:sldMkLst>
        <pc:spChg chg="mod">
          <ac:chgData name="Michael Ersevim" userId="S::miersevim@my365.bellevue.edu::0cbe52c5-6b1f-468c-9200-bcba12e05a45" providerId="AD" clId="Web-{74DA2A8D-7819-E2C6-DC40-DB31F8E17CD1}" dt="2021-11-18T03:08:19.308" v="495" actId="20577"/>
          <ac:spMkLst>
            <pc:docMk/>
            <pc:sldMk cId="3655530332" sldId="261"/>
            <ac:spMk id="3" creationId="{5D43593E-11F8-4F2D-9D38-D06F680DB09B}"/>
          </ac:spMkLst>
        </pc:spChg>
        <pc:picChg chg="add del mod">
          <ac:chgData name="Michael Ersevim" userId="S::miersevim@my365.bellevue.edu::0cbe52c5-6b1f-468c-9200-bcba12e05a45" providerId="AD" clId="Web-{74DA2A8D-7819-E2C6-DC40-DB31F8E17CD1}" dt="2021-11-18T03:06:14.946" v="453"/>
          <ac:picMkLst>
            <pc:docMk/>
            <pc:sldMk cId="3655530332" sldId="261"/>
            <ac:picMk id="2" creationId="{62C088D1-6C95-4635-9E4A-C5DB0E1F0045}"/>
          </ac:picMkLst>
        </pc:picChg>
        <pc:picChg chg="del mod">
          <ac:chgData name="Michael Ersevim" userId="S::miersevim@my365.bellevue.edu::0cbe52c5-6b1f-468c-9200-bcba12e05a45" providerId="AD" clId="Web-{74DA2A8D-7819-E2C6-DC40-DB31F8E17CD1}" dt="2021-11-18T02:33:27.502" v="325"/>
          <ac:picMkLst>
            <pc:docMk/>
            <pc:sldMk cId="3655530332" sldId="261"/>
            <ac:picMk id="4" creationId="{6D02521F-8BD4-478B-AB28-52DEF4480C45}"/>
          </ac:picMkLst>
        </pc:picChg>
        <pc:picChg chg="add mod">
          <ac:chgData name="Michael Ersevim" userId="S::miersevim@my365.bellevue.edu::0cbe52c5-6b1f-468c-9200-bcba12e05a45" providerId="AD" clId="Web-{74DA2A8D-7819-E2C6-DC40-DB31F8E17CD1}" dt="2021-11-18T03:06:41.025" v="456" actId="14100"/>
          <ac:picMkLst>
            <pc:docMk/>
            <pc:sldMk cId="3655530332" sldId="261"/>
            <ac:picMk id="4" creationId="{8AB65270-C862-43A1-BA14-AC4DAED90D10}"/>
          </ac:picMkLst>
        </pc:picChg>
        <pc:picChg chg="mod">
          <ac:chgData name="Michael Ersevim" userId="S::miersevim@my365.bellevue.edu::0cbe52c5-6b1f-468c-9200-bcba12e05a45" providerId="AD" clId="Web-{74DA2A8D-7819-E2C6-DC40-DB31F8E17CD1}" dt="2021-11-18T02:34:47.519" v="345" actId="14100"/>
          <ac:picMkLst>
            <pc:docMk/>
            <pc:sldMk cId="3655530332" sldId="261"/>
            <ac:picMk id="5" creationId="{5885E478-9A22-4889-AB95-D42A80713E11}"/>
          </ac:picMkLst>
        </pc:picChg>
      </pc:sldChg>
      <pc:sldChg chg="modSp">
        <pc:chgData name="Michael Ersevim" userId="S::miersevim@my365.bellevue.edu::0cbe52c5-6b1f-468c-9200-bcba12e05a45" providerId="AD" clId="Web-{74DA2A8D-7819-E2C6-DC40-DB31F8E17CD1}" dt="2021-11-18T02:27:49.087" v="189" actId="20577"/>
        <pc:sldMkLst>
          <pc:docMk/>
          <pc:sldMk cId="1151016193" sldId="262"/>
        </pc:sldMkLst>
        <pc:spChg chg="mod">
          <ac:chgData name="Michael Ersevim" userId="S::miersevim@my365.bellevue.edu::0cbe52c5-6b1f-468c-9200-bcba12e05a45" providerId="AD" clId="Web-{74DA2A8D-7819-E2C6-DC40-DB31F8E17CD1}" dt="2021-11-18T02:27:49.087" v="189" actId="20577"/>
          <ac:spMkLst>
            <pc:docMk/>
            <pc:sldMk cId="1151016193" sldId="262"/>
            <ac:spMk id="3" creationId="{5D43593E-11F8-4F2D-9D38-D06F680DB09B}"/>
          </ac:spMkLst>
        </pc:spChg>
      </pc:sldChg>
      <pc:sldChg chg="modSp">
        <pc:chgData name="Michael Ersevim" userId="S::miersevim@my365.bellevue.edu::0cbe52c5-6b1f-468c-9200-bcba12e05a45" providerId="AD" clId="Web-{74DA2A8D-7819-E2C6-DC40-DB31F8E17CD1}" dt="2021-11-18T02:31:44.937" v="321" actId="20577"/>
        <pc:sldMkLst>
          <pc:docMk/>
          <pc:sldMk cId="2402640329" sldId="263"/>
        </pc:sldMkLst>
        <pc:spChg chg="mod">
          <ac:chgData name="Michael Ersevim" userId="S::miersevim@my365.bellevue.edu::0cbe52c5-6b1f-468c-9200-bcba12e05a45" providerId="AD" clId="Web-{74DA2A8D-7819-E2C6-DC40-DB31F8E17CD1}" dt="2021-11-18T02:31:44.937" v="321" actId="20577"/>
          <ac:spMkLst>
            <pc:docMk/>
            <pc:sldMk cId="2402640329" sldId="263"/>
            <ac:spMk id="3" creationId="{5D43593E-11F8-4F2D-9D38-D06F680DB09B}"/>
          </ac:spMkLst>
        </pc:spChg>
      </pc:sldChg>
      <pc:sldChg chg="addSp modSp">
        <pc:chgData name="Michael Ersevim" userId="S::miersevim@my365.bellevue.edu::0cbe52c5-6b1f-468c-9200-bcba12e05a45" providerId="AD" clId="Web-{74DA2A8D-7819-E2C6-DC40-DB31F8E17CD1}" dt="2021-11-18T21:49:43.912" v="771" actId="1076"/>
        <pc:sldMkLst>
          <pc:docMk/>
          <pc:sldMk cId="2600220071" sldId="264"/>
        </pc:sldMkLst>
        <pc:spChg chg="mod">
          <ac:chgData name="Michael Ersevim" userId="S::miersevim@my365.bellevue.edu::0cbe52c5-6b1f-468c-9200-bcba12e05a45" providerId="AD" clId="Web-{74DA2A8D-7819-E2C6-DC40-DB31F8E17CD1}" dt="2021-11-18T21:49:38.896" v="770" actId="20577"/>
          <ac:spMkLst>
            <pc:docMk/>
            <pc:sldMk cId="2600220071" sldId="264"/>
            <ac:spMk id="3" creationId="{5D43593E-11F8-4F2D-9D38-D06F680DB09B}"/>
          </ac:spMkLst>
        </pc:spChg>
        <pc:picChg chg="add mod">
          <ac:chgData name="Michael Ersevim" userId="S::miersevim@my365.bellevue.edu::0cbe52c5-6b1f-468c-9200-bcba12e05a45" providerId="AD" clId="Web-{74DA2A8D-7819-E2C6-DC40-DB31F8E17CD1}" dt="2021-11-18T21:49:43.912" v="771" actId="1076"/>
          <ac:picMkLst>
            <pc:docMk/>
            <pc:sldMk cId="2600220071" sldId="264"/>
            <ac:picMk id="2" creationId="{10764F04-851D-4EB3-A40F-E852866A4F59}"/>
          </ac:picMkLst>
        </pc:picChg>
      </pc:sldChg>
      <pc:sldChg chg="addSp modSp">
        <pc:chgData name="Michael Ersevim" userId="S::miersevim@my365.bellevue.edu::0cbe52c5-6b1f-468c-9200-bcba12e05a45" providerId="AD" clId="Web-{74DA2A8D-7819-E2C6-DC40-DB31F8E17CD1}" dt="2021-11-18T23:59:02.309" v="1076" actId="20577"/>
        <pc:sldMkLst>
          <pc:docMk/>
          <pc:sldMk cId="3628542911" sldId="265"/>
        </pc:sldMkLst>
        <pc:spChg chg="mod">
          <ac:chgData name="Michael Ersevim" userId="S::miersevim@my365.bellevue.edu::0cbe52c5-6b1f-468c-9200-bcba12e05a45" providerId="AD" clId="Web-{74DA2A8D-7819-E2C6-DC40-DB31F8E17CD1}" dt="2021-11-18T23:59:02.309" v="1076" actId="20577"/>
          <ac:spMkLst>
            <pc:docMk/>
            <pc:sldMk cId="3628542911" sldId="265"/>
            <ac:spMk id="3" creationId="{5D43593E-11F8-4F2D-9D38-D06F680DB09B}"/>
          </ac:spMkLst>
        </pc:spChg>
        <pc:picChg chg="add mod">
          <ac:chgData name="Michael Ersevim" userId="S::miersevim@my365.bellevue.edu::0cbe52c5-6b1f-468c-9200-bcba12e05a45" providerId="AD" clId="Web-{74DA2A8D-7819-E2C6-DC40-DB31F8E17CD1}" dt="2021-11-18T23:57:16.164" v="1026" actId="1076"/>
          <ac:picMkLst>
            <pc:docMk/>
            <pc:sldMk cId="3628542911" sldId="265"/>
            <ac:picMk id="2" creationId="{E5075AD0-1C96-46BD-90DF-4B06EDF5865B}"/>
          </ac:picMkLst>
        </pc:picChg>
      </pc:sldChg>
      <pc:sldChg chg="addSp modSp">
        <pc:chgData name="Michael Ersevim" userId="S::miersevim@my365.bellevue.edu::0cbe52c5-6b1f-468c-9200-bcba12e05a45" providerId="AD" clId="Web-{74DA2A8D-7819-E2C6-DC40-DB31F8E17CD1}" dt="2021-11-18T23:56:52.539" v="1022" actId="20577"/>
        <pc:sldMkLst>
          <pc:docMk/>
          <pc:sldMk cId="51022257" sldId="266"/>
        </pc:sldMkLst>
        <pc:spChg chg="mod">
          <ac:chgData name="Michael Ersevim" userId="S::miersevim@my365.bellevue.edu::0cbe52c5-6b1f-468c-9200-bcba12e05a45" providerId="AD" clId="Web-{74DA2A8D-7819-E2C6-DC40-DB31F8E17CD1}" dt="2021-11-18T23:56:52.539" v="1022" actId="20577"/>
          <ac:spMkLst>
            <pc:docMk/>
            <pc:sldMk cId="51022257" sldId="266"/>
            <ac:spMk id="3" creationId="{5D43593E-11F8-4F2D-9D38-D06F680DB09B}"/>
          </ac:spMkLst>
        </pc:spChg>
        <pc:picChg chg="add mod">
          <ac:chgData name="Michael Ersevim" userId="S::miersevim@my365.bellevue.edu::0cbe52c5-6b1f-468c-9200-bcba12e05a45" providerId="AD" clId="Web-{74DA2A8D-7819-E2C6-DC40-DB31F8E17CD1}" dt="2021-11-18T23:53:43.315" v="935" actId="14100"/>
          <ac:picMkLst>
            <pc:docMk/>
            <pc:sldMk cId="51022257" sldId="266"/>
            <ac:picMk id="2" creationId="{75C08E12-21A6-434F-8E64-5E708F8E7F0F}"/>
          </ac:picMkLst>
        </pc:picChg>
      </pc:sldChg>
      <pc:sldChg chg="modSp">
        <pc:chgData name="Michael Ersevim" userId="S::miersevim@my365.bellevue.edu::0cbe52c5-6b1f-468c-9200-bcba12e05a45" providerId="AD" clId="Web-{74DA2A8D-7819-E2C6-DC40-DB31F8E17CD1}" dt="2021-11-18T23:59:36.732" v="1078" actId="20577"/>
        <pc:sldMkLst>
          <pc:docMk/>
          <pc:sldMk cId="1449049376" sldId="267"/>
        </pc:sldMkLst>
        <pc:spChg chg="mod">
          <ac:chgData name="Michael Ersevim" userId="S::miersevim@my365.bellevue.edu::0cbe52c5-6b1f-468c-9200-bcba12e05a45" providerId="AD" clId="Web-{74DA2A8D-7819-E2C6-DC40-DB31F8E17CD1}" dt="2021-11-18T23:59:36.732" v="1078" actId="20577"/>
          <ac:spMkLst>
            <pc:docMk/>
            <pc:sldMk cId="1449049376" sldId="267"/>
            <ac:spMk id="3" creationId="{5D43593E-11F8-4F2D-9D38-D06F680DB09B}"/>
          </ac:spMkLst>
        </pc:spChg>
      </pc:sldChg>
      <pc:sldChg chg="delSp modSp add replId">
        <pc:chgData name="Michael Ersevim" userId="S::miersevim@my365.bellevue.edu::0cbe52c5-6b1f-468c-9200-bcba12e05a45" providerId="AD" clId="Web-{74DA2A8D-7819-E2C6-DC40-DB31F8E17CD1}" dt="2021-11-18T02:29:57.590" v="242" actId="20577"/>
        <pc:sldMkLst>
          <pc:docMk/>
          <pc:sldMk cId="869725584" sldId="268"/>
        </pc:sldMkLst>
        <pc:spChg chg="mod">
          <ac:chgData name="Michael Ersevim" userId="S::miersevim@my365.bellevue.edu::0cbe52c5-6b1f-468c-9200-bcba12e05a45" providerId="AD" clId="Web-{74DA2A8D-7819-E2C6-DC40-DB31F8E17CD1}" dt="2021-11-18T02:29:57.590" v="242" actId="20577"/>
          <ac:spMkLst>
            <pc:docMk/>
            <pc:sldMk cId="869725584" sldId="268"/>
            <ac:spMk id="3" creationId="{5D43593E-11F8-4F2D-9D38-D06F680DB09B}"/>
          </ac:spMkLst>
        </pc:spChg>
        <pc:picChg chg="mod">
          <ac:chgData name="Michael Ersevim" userId="S::miersevim@my365.bellevue.edu::0cbe52c5-6b1f-468c-9200-bcba12e05a45" providerId="AD" clId="Web-{74DA2A8D-7819-E2C6-DC40-DB31F8E17CD1}" dt="2021-11-18T02:26:14.741" v="148" actId="14100"/>
          <ac:picMkLst>
            <pc:docMk/>
            <pc:sldMk cId="869725584" sldId="268"/>
            <ac:picMk id="2" creationId="{62C8C3DF-1702-4AD2-85C2-7875E3A2F598}"/>
          </ac:picMkLst>
        </pc:picChg>
        <pc:picChg chg="del">
          <ac:chgData name="Michael Ersevim" userId="S::miersevim@my365.bellevue.edu::0cbe52c5-6b1f-468c-9200-bcba12e05a45" providerId="AD" clId="Web-{74DA2A8D-7819-E2C6-DC40-DB31F8E17CD1}" dt="2021-11-18T02:22:42.079" v="84"/>
          <ac:picMkLst>
            <pc:docMk/>
            <pc:sldMk cId="869725584" sldId="268"/>
            <ac:picMk id="4" creationId="{68E86CE2-202B-4A0E-ACAB-D0C8AC69E559}"/>
          </ac:picMkLst>
        </pc:picChg>
        <pc:picChg chg="del">
          <ac:chgData name="Michael Ersevim" userId="S::miersevim@my365.bellevue.edu::0cbe52c5-6b1f-468c-9200-bcba12e05a45" providerId="AD" clId="Web-{74DA2A8D-7819-E2C6-DC40-DB31F8E17CD1}" dt="2021-11-18T02:22:41.470" v="83"/>
          <ac:picMkLst>
            <pc:docMk/>
            <pc:sldMk cId="869725584" sldId="268"/>
            <ac:picMk id="5" creationId="{A093E2BB-16AF-4165-B4B8-B2C44E81EA61}"/>
          </ac:picMkLst>
        </pc:picChg>
        <pc:picChg chg="mod">
          <ac:chgData name="Michael Ersevim" userId="S::miersevim@my365.bellevue.edu::0cbe52c5-6b1f-468c-9200-bcba12e05a45" providerId="AD" clId="Web-{74DA2A8D-7819-E2C6-DC40-DB31F8E17CD1}" dt="2021-11-18T02:26:21.569" v="149" actId="1076"/>
          <ac:picMkLst>
            <pc:docMk/>
            <pc:sldMk cId="869725584" sldId="268"/>
            <ac:picMk id="6" creationId="{DF2FB41D-2436-4C88-8644-04EFCF70198E}"/>
          </ac:picMkLst>
        </pc:picChg>
      </pc:sldChg>
      <pc:sldChg chg="addSp delSp modSp add replId">
        <pc:chgData name="Michael Ersevim" userId="S::miersevim@my365.bellevue.edu::0cbe52c5-6b1f-468c-9200-bcba12e05a45" providerId="AD" clId="Web-{74DA2A8D-7819-E2C6-DC40-DB31F8E17CD1}" dt="2021-11-18T22:42:39.909" v="877" actId="20577"/>
        <pc:sldMkLst>
          <pc:docMk/>
          <pc:sldMk cId="3366521610" sldId="269"/>
        </pc:sldMkLst>
        <pc:spChg chg="mod">
          <ac:chgData name="Michael Ersevim" userId="S::miersevim@my365.bellevue.edu::0cbe52c5-6b1f-468c-9200-bcba12e05a45" providerId="AD" clId="Web-{74DA2A8D-7819-E2C6-DC40-DB31F8E17CD1}" dt="2021-11-18T22:42:39.909" v="877" actId="20577"/>
          <ac:spMkLst>
            <pc:docMk/>
            <pc:sldMk cId="3366521610" sldId="269"/>
            <ac:spMk id="3" creationId="{5D43593E-11F8-4F2D-9D38-D06F680DB09B}"/>
          </ac:spMkLst>
        </pc:spChg>
        <pc:picChg chg="del">
          <ac:chgData name="Michael Ersevim" userId="S::miersevim@my365.bellevue.edu::0cbe52c5-6b1f-468c-9200-bcba12e05a45" providerId="AD" clId="Web-{74DA2A8D-7819-E2C6-DC40-DB31F8E17CD1}" dt="2021-11-18T22:39:49.278" v="821"/>
          <ac:picMkLst>
            <pc:docMk/>
            <pc:sldMk cId="3366521610" sldId="269"/>
            <ac:picMk id="2" creationId="{E5075AD0-1C96-46BD-90DF-4B06EDF5865B}"/>
          </ac:picMkLst>
        </pc:picChg>
        <pc:picChg chg="add mod">
          <ac:chgData name="Michael Ersevim" userId="S::miersevim@my365.bellevue.edu::0cbe52c5-6b1f-468c-9200-bcba12e05a45" providerId="AD" clId="Web-{74DA2A8D-7819-E2C6-DC40-DB31F8E17CD1}" dt="2021-11-18T22:39:58.029" v="824" actId="14100"/>
          <ac:picMkLst>
            <pc:docMk/>
            <pc:sldMk cId="3366521610" sldId="269"/>
            <ac:picMk id="4" creationId="{3D778D85-5A44-465A-A54E-5A66732556B7}"/>
          </ac:picMkLst>
        </pc:picChg>
      </pc:sldChg>
    </pc:docChg>
  </pc:docChgLst>
  <pc:docChgLst>
    <pc:chgData name="Michael Ersevim" userId="S::miersevim@my365.bellevue.edu::0cbe52c5-6b1f-468c-9200-bcba12e05a45" providerId="AD" clId="Web-{F10E4903-4B94-6D42-9017-901300D7F024}"/>
    <pc:docChg chg="addSld delSld modSld">
      <pc:chgData name="Michael Ersevim" userId="S::miersevim@my365.bellevue.edu::0cbe52c5-6b1f-468c-9200-bcba12e05a45" providerId="AD" clId="Web-{F10E4903-4B94-6D42-9017-901300D7F024}" dt="2021-11-13T18:52:41.433" v="726" actId="20577"/>
      <pc:docMkLst>
        <pc:docMk/>
      </pc:docMkLst>
      <pc:sldChg chg="modSp del">
        <pc:chgData name="Michael Ersevim" userId="S::miersevim@my365.bellevue.edu::0cbe52c5-6b1f-468c-9200-bcba12e05a45" providerId="AD" clId="Web-{F10E4903-4B94-6D42-9017-901300D7F024}" dt="2021-11-13T18:12:25.177" v="442"/>
        <pc:sldMkLst>
          <pc:docMk/>
          <pc:sldMk cId="2413521584" sldId="257"/>
        </pc:sldMkLst>
        <pc:spChg chg="mod">
          <ac:chgData name="Michael Ersevim" userId="S::miersevim@my365.bellevue.edu::0cbe52c5-6b1f-468c-9200-bcba12e05a45" providerId="AD" clId="Web-{F10E4903-4B94-6D42-9017-901300D7F024}" dt="2021-11-13T18:03:20.069" v="76" actId="20577"/>
          <ac:spMkLst>
            <pc:docMk/>
            <pc:sldMk cId="2413521584" sldId="257"/>
            <ac:spMk id="2" creationId="{D9254DA5-61FB-4F36-807D-DB622836F1A9}"/>
          </ac:spMkLst>
        </pc:spChg>
      </pc:sldChg>
      <pc:sldChg chg="modSp">
        <pc:chgData name="Michael Ersevim" userId="S::miersevim@my365.bellevue.edu::0cbe52c5-6b1f-468c-9200-bcba12e05a45" providerId="AD" clId="Web-{F10E4903-4B94-6D42-9017-901300D7F024}" dt="2021-11-13T18:21:16.555" v="586" actId="20577"/>
        <pc:sldMkLst>
          <pc:docMk/>
          <pc:sldMk cId="4258487348" sldId="258"/>
        </pc:sldMkLst>
        <pc:spChg chg="mod">
          <ac:chgData name="Michael Ersevim" userId="S::miersevim@my365.bellevue.edu::0cbe52c5-6b1f-468c-9200-bcba12e05a45" providerId="AD" clId="Web-{F10E4903-4B94-6D42-9017-901300D7F024}" dt="2021-11-13T18:21:16.555" v="586" actId="20577"/>
          <ac:spMkLst>
            <pc:docMk/>
            <pc:sldMk cId="4258487348" sldId="258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47:53.707" v="666" actId="20577"/>
        <pc:sldMkLst>
          <pc:docMk/>
          <pc:sldMk cId="1874445502" sldId="259"/>
        </pc:sldMkLst>
        <pc:spChg chg="mod">
          <ac:chgData name="Michael Ersevim" userId="S::miersevim@my365.bellevue.edu::0cbe52c5-6b1f-468c-9200-bcba12e05a45" providerId="AD" clId="Web-{F10E4903-4B94-6D42-9017-901300D7F024}" dt="2021-11-13T18:47:53.707" v="666" actId="20577"/>
          <ac:spMkLst>
            <pc:docMk/>
            <pc:sldMk cId="1874445502" sldId="259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49:17.741" v="704" actId="20577"/>
        <pc:sldMkLst>
          <pc:docMk/>
          <pc:sldMk cId="2414957186" sldId="260"/>
        </pc:sldMkLst>
        <pc:spChg chg="mod">
          <ac:chgData name="Michael Ersevim" userId="S::miersevim@my365.bellevue.edu::0cbe52c5-6b1f-468c-9200-bcba12e05a45" providerId="AD" clId="Web-{F10E4903-4B94-6D42-9017-901300D7F024}" dt="2021-11-13T18:49:17.741" v="704" actId="20577"/>
          <ac:spMkLst>
            <pc:docMk/>
            <pc:sldMk cId="2414957186" sldId="260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52:23.683" v="721" actId="20577"/>
        <pc:sldMkLst>
          <pc:docMk/>
          <pc:sldMk cId="3655530332" sldId="261"/>
        </pc:sldMkLst>
        <pc:spChg chg="mod">
          <ac:chgData name="Michael Ersevim" userId="S::miersevim@my365.bellevue.edu::0cbe52c5-6b1f-468c-9200-bcba12e05a45" providerId="AD" clId="Web-{F10E4903-4B94-6D42-9017-901300D7F024}" dt="2021-11-13T18:52:23.683" v="721" actId="20577"/>
          <ac:spMkLst>
            <pc:docMk/>
            <pc:sldMk cId="3655530332" sldId="261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27:53.757" v="616" actId="20577"/>
        <pc:sldMkLst>
          <pc:docMk/>
          <pc:sldMk cId="1151016193" sldId="262"/>
        </pc:sldMkLst>
        <pc:spChg chg="mod">
          <ac:chgData name="Michael Ersevim" userId="S::miersevim@my365.bellevue.edu::0cbe52c5-6b1f-468c-9200-bcba12e05a45" providerId="AD" clId="Web-{F10E4903-4B94-6D42-9017-901300D7F024}" dt="2021-11-13T18:27:53.757" v="616" actId="20577"/>
          <ac:spMkLst>
            <pc:docMk/>
            <pc:sldMk cId="1151016193" sldId="262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48:24.036" v="676" actId="20577"/>
        <pc:sldMkLst>
          <pc:docMk/>
          <pc:sldMk cId="2402640329" sldId="263"/>
        </pc:sldMkLst>
        <pc:spChg chg="mod">
          <ac:chgData name="Michael Ersevim" userId="S::miersevim@my365.bellevue.edu::0cbe52c5-6b1f-468c-9200-bcba12e05a45" providerId="AD" clId="Web-{F10E4903-4B94-6D42-9017-901300D7F024}" dt="2021-11-13T18:48:24.036" v="676" actId="20577"/>
          <ac:spMkLst>
            <pc:docMk/>
            <pc:sldMk cId="2402640329" sldId="263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49:49.351" v="716" actId="20577"/>
        <pc:sldMkLst>
          <pc:docMk/>
          <pc:sldMk cId="2600220071" sldId="264"/>
        </pc:sldMkLst>
        <pc:spChg chg="mod">
          <ac:chgData name="Michael Ersevim" userId="S::miersevim@my365.bellevue.edu::0cbe52c5-6b1f-468c-9200-bcba12e05a45" providerId="AD" clId="Web-{F10E4903-4B94-6D42-9017-901300D7F024}" dt="2021-11-13T18:49:49.351" v="716" actId="20577"/>
          <ac:spMkLst>
            <pc:docMk/>
            <pc:sldMk cId="2600220071" sldId="264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52:41.433" v="726" actId="20577"/>
        <pc:sldMkLst>
          <pc:docMk/>
          <pc:sldMk cId="3628542911" sldId="265"/>
        </pc:sldMkLst>
        <pc:spChg chg="mod">
          <ac:chgData name="Michael Ersevim" userId="S::miersevim@my365.bellevue.edu::0cbe52c5-6b1f-468c-9200-bcba12e05a45" providerId="AD" clId="Web-{F10E4903-4B94-6D42-9017-901300D7F024}" dt="2021-11-13T18:52:41.433" v="726" actId="20577"/>
          <ac:spMkLst>
            <pc:docMk/>
            <pc:sldMk cId="3628542911" sldId="265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F10E4903-4B94-6D42-9017-901300D7F024}" dt="2021-11-13T18:52:28.246" v="722" actId="20577"/>
        <pc:sldMkLst>
          <pc:docMk/>
          <pc:sldMk cId="51022257" sldId="266"/>
        </pc:sldMkLst>
        <pc:spChg chg="mod">
          <ac:chgData name="Michael Ersevim" userId="S::miersevim@my365.bellevue.edu::0cbe52c5-6b1f-468c-9200-bcba12e05a45" providerId="AD" clId="Web-{F10E4903-4B94-6D42-9017-901300D7F024}" dt="2021-11-13T18:52:28.246" v="722" actId="20577"/>
          <ac:spMkLst>
            <pc:docMk/>
            <pc:sldMk cId="51022257" sldId="266"/>
            <ac:spMk id="3" creationId="{5D43593E-11F8-4F2D-9D38-D06F680DB09B}"/>
          </ac:spMkLst>
        </pc:spChg>
      </pc:sldChg>
    </pc:docChg>
  </pc:docChgLst>
  <pc:docChgLst>
    <pc:chgData name="Michael Ersevim" userId="S::miersevim@my365.bellevue.edu::0cbe52c5-6b1f-468c-9200-bcba12e05a45" providerId="AD" clId="Web-{91571159-6108-C968-7B8F-ECCA2D6B74A8}"/>
    <pc:docChg chg="modSld">
      <pc:chgData name="Michael Ersevim" userId="S::miersevim@my365.bellevue.edu::0cbe52c5-6b1f-468c-9200-bcba12e05a45" providerId="AD" clId="Web-{91571159-6108-C968-7B8F-ECCA2D6B74A8}" dt="2021-11-14T19:38:49.009" v="441" actId="20577"/>
      <pc:docMkLst>
        <pc:docMk/>
      </pc:docMkLst>
      <pc:sldChg chg="modSp">
        <pc:chgData name="Michael Ersevim" userId="S::miersevim@my365.bellevue.edu::0cbe52c5-6b1f-468c-9200-bcba12e05a45" providerId="AD" clId="Web-{91571159-6108-C968-7B8F-ECCA2D6B74A8}" dt="2021-11-14T19:29:36.696" v="28" actId="20577"/>
        <pc:sldMkLst>
          <pc:docMk/>
          <pc:sldMk cId="2414957186" sldId="260"/>
        </pc:sldMkLst>
        <pc:spChg chg="mod">
          <ac:chgData name="Michael Ersevim" userId="S::miersevim@my365.bellevue.edu::0cbe52c5-6b1f-468c-9200-bcba12e05a45" providerId="AD" clId="Web-{91571159-6108-C968-7B8F-ECCA2D6B74A8}" dt="2021-11-14T19:29:36.696" v="28" actId="20577"/>
          <ac:spMkLst>
            <pc:docMk/>
            <pc:sldMk cId="2414957186" sldId="260"/>
            <ac:spMk id="3" creationId="{5D43593E-11F8-4F2D-9D38-D06F680DB09B}"/>
          </ac:spMkLst>
        </pc:spChg>
      </pc:sldChg>
      <pc:sldChg chg="modSp">
        <pc:chgData name="Michael Ersevim" userId="S::miersevim@my365.bellevue.edu::0cbe52c5-6b1f-468c-9200-bcba12e05a45" providerId="AD" clId="Web-{91571159-6108-C968-7B8F-ECCA2D6B74A8}" dt="2021-11-14T19:35:32.519" v="417" actId="20577"/>
        <pc:sldMkLst>
          <pc:docMk/>
          <pc:sldMk cId="2402640329" sldId="263"/>
        </pc:sldMkLst>
        <pc:spChg chg="mod">
          <ac:chgData name="Michael Ersevim" userId="S::miersevim@my365.bellevue.edu::0cbe52c5-6b1f-468c-9200-bcba12e05a45" providerId="AD" clId="Web-{91571159-6108-C968-7B8F-ECCA2D6B74A8}" dt="2021-11-14T19:35:32.519" v="417" actId="20577"/>
          <ac:spMkLst>
            <pc:docMk/>
            <pc:sldMk cId="2402640329" sldId="263"/>
            <ac:spMk id="3" creationId="{5D43593E-11F8-4F2D-9D38-D06F680DB09B}"/>
          </ac:spMkLst>
        </pc:spChg>
      </pc:sldChg>
      <pc:sldChg chg="modSp">
        <pc:chgData name="Michael Ersevim" userId="S::miersevim@my365.bellevue.edu::0cbe52c5-6b1f-468c-9200-bcba12e05a45" providerId="AD" clId="Web-{91571159-6108-C968-7B8F-ECCA2D6B74A8}" dt="2021-11-14T19:38:49.009" v="441" actId="20577"/>
        <pc:sldMkLst>
          <pc:docMk/>
          <pc:sldMk cId="3628542911" sldId="265"/>
        </pc:sldMkLst>
        <pc:spChg chg="mod">
          <ac:chgData name="Michael Ersevim" userId="S::miersevim@my365.bellevue.edu::0cbe52c5-6b1f-468c-9200-bcba12e05a45" providerId="AD" clId="Web-{91571159-6108-C968-7B8F-ECCA2D6B74A8}" dt="2021-11-14T19:38:49.009" v="441" actId="20577"/>
          <ac:spMkLst>
            <pc:docMk/>
            <pc:sldMk cId="3628542911" sldId="265"/>
            <ac:spMk id="3" creationId="{5D43593E-11F8-4F2D-9D38-D06F680DB09B}"/>
          </ac:spMkLst>
        </pc:spChg>
      </pc:sldChg>
      <pc:sldChg chg="modSp">
        <pc:chgData name="Michael Ersevim" userId="S::miersevim@my365.bellevue.edu::0cbe52c5-6b1f-468c-9200-bcba12e05a45" providerId="AD" clId="Web-{91571159-6108-C968-7B8F-ECCA2D6B74A8}" dt="2021-11-14T19:38:18.712" v="421" actId="20577"/>
        <pc:sldMkLst>
          <pc:docMk/>
          <pc:sldMk cId="51022257" sldId="266"/>
        </pc:sldMkLst>
        <pc:spChg chg="mod">
          <ac:chgData name="Michael Ersevim" userId="S::miersevim@my365.bellevue.edu::0cbe52c5-6b1f-468c-9200-bcba12e05a45" providerId="AD" clId="Web-{91571159-6108-C968-7B8F-ECCA2D6B74A8}" dt="2021-11-14T19:38:18.712" v="421" actId="20577"/>
          <ac:spMkLst>
            <pc:docMk/>
            <pc:sldMk cId="51022257" sldId="266"/>
            <ac:spMk id="3" creationId="{5D43593E-11F8-4F2D-9D38-D06F680DB09B}"/>
          </ac:spMkLst>
        </pc:spChg>
      </pc:sldChg>
    </pc:docChg>
  </pc:docChgLst>
  <pc:docChgLst>
    <pc:chgData name="Michael Ersevim" userId="S::miersevim@my365.bellevue.edu::0cbe52c5-6b1f-468c-9200-bcba12e05a45" providerId="AD" clId="Web-{4850E8E5-23A2-E270-CE9B-C30316F4E26F}"/>
    <pc:docChg chg="addSld modSld sldOrd">
      <pc:chgData name="Michael Ersevim" userId="S::miersevim@my365.bellevue.edu::0cbe52c5-6b1f-468c-9200-bcba12e05a45" providerId="AD" clId="Web-{4850E8E5-23A2-E270-CE9B-C30316F4E26F}" dt="2021-11-01T19:53:10.719" v="26" actId="20577"/>
      <pc:docMkLst>
        <pc:docMk/>
      </pc:docMkLst>
      <pc:sldChg chg="delSp modSp new ord">
        <pc:chgData name="Michael Ersevim" userId="S::miersevim@my365.bellevue.edu::0cbe52c5-6b1f-468c-9200-bcba12e05a45" providerId="AD" clId="Web-{4850E8E5-23A2-E270-CE9B-C30316F4E26F}" dt="2021-11-01T19:53:10.719" v="26" actId="20577"/>
        <pc:sldMkLst>
          <pc:docMk/>
          <pc:sldMk cId="4258487348" sldId="258"/>
        </pc:sldMkLst>
        <pc:spChg chg="del">
          <ac:chgData name="Michael Ersevim" userId="S::miersevim@my365.bellevue.edu::0cbe52c5-6b1f-468c-9200-bcba12e05a45" providerId="AD" clId="Web-{4850E8E5-23A2-E270-CE9B-C30316F4E26F}" dt="2021-11-01T19:50:58.464" v="1"/>
          <ac:spMkLst>
            <pc:docMk/>
            <pc:sldMk cId="4258487348" sldId="258"/>
            <ac:spMk id="2" creationId="{D4DDD521-5453-4BDC-9B49-1874BFBF4CA9}"/>
          </ac:spMkLst>
        </pc:spChg>
        <pc:spChg chg="mod">
          <ac:chgData name="Michael Ersevim" userId="S::miersevim@my365.bellevue.edu::0cbe52c5-6b1f-468c-9200-bcba12e05a45" providerId="AD" clId="Web-{4850E8E5-23A2-E270-CE9B-C30316F4E26F}" dt="2021-11-01T19:53:10.719" v="26" actId="20577"/>
          <ac:spMkLst>
            <pc:docMk/>
            <pc:sldMk cId="4258487348" sldId="258"/>
            <ac:spMk id="3" creationId="{5D43593E-11F8-4F2D-9D38-D06F680DB09B}"/>
          </ac:spMkLst>
        </pc:spChg>
      </pc:sldChg>
    </pc:docChg>
  </pc:docChgLst>
  <pc:docChgLst>
    <pc:chgData name="Michael Ersevim" userId="S::miersevim@my365.bellevue.edu::0cbe52c5-6b1f-468c-9200-bcba12e05a45" providerId="AD" clId="Web-{E26631AE-9739-638D-5822-C35CC3378E2F}"/>
    <pc:docChg chg="addSld modSld">
      <pc:chgData name="Michael Ersevim" userId="S::miersevim@my365.bellevue.edu::0cbe52c5-6b1f-468c-9200-bcba12e05a45" providerId="AD" clId="Web-{E26631AE-9739-638D-5822-C35CC3378E2F}" dt="2021-11-17T01:31:46.180" v="254" actId="20577"/>
      <pc:docMkLst>
        <pc:docMk/>
      </pc:docMkLst>
      <pc:sldChg chg="modSp">
        <pc:chgData name="Michael Ersevim" userId="S::miersevim@my365.bellevue.edu::0cbe52c5-6b1f-468c-9200-bcba12e05a45" providerId="AD" clId="Web-{E26631AE-9739-638D-5822-C35CC3378E2F}" dt="2021-11-17T01:29:39.662" v="244" actId="20577"/>
        <pc:sldMkLst>
          <pc:docMk/>
          <pc:sldMk cId="2414957186" sldId="260"/>
        </pc:sldMkLst>
        <pc:spChg chg="mod">
          <ac:chgData name="Michael Ersevim" userId="S::miersevim@my365.bellevue.edu::0cbe52c5-6b1f-468c-9200-bcba12e05a45" providerId="AD" clId="Web-{E26631AE-9739-638D-5822-C35CC3378E2F}" dt="2021-11-17T01:29:39.662" v="244" actId="20577"/>
          <ac:spMkLst>
            <pc:docMk/>
            <pc:sldMk cId="2414957186" sldId="260"/>
            <ac:spMk id="3" creationId="{5D43593E-11F8-4F2D-9D38-D06F680DB09B}"/>
          </ac:spMkLst>
        </pc:spChg>
      </pc:sldChg>
      <pc:sldChg chg="addSp delSp modSp mod modClrScheme chgLayout">
        <pc:chgData name="Michael Ersevim" userId="S::miersevim@my365.bellevue.edu::0cbe52c5-6b1f-468c-9200-bcba12e05a45" providerId="AD" clId="Web-{E26631AE-9739-638D-5822-C35CC3378E2F}" dt="2021-11-17T01:24:33.249" v="202" actId="20577"/>
        <pc:sldMkLst>
          <pc:docMk/>
          <pc:sldMk cId="3655530332" sldId="261"/>
        </pc:sldMkLst>
        <pc:spChg chg="add del mod ord">
          <ac:chgData name="Michael Ersevim" userId="S::miersevim@my365.bellevue.edu::0cbe52c5-6b1f-468c-9200-bcba12e05a45" providerId="AD" clId="Web-{E26631AE-9739-638D-5822-C35CC3378E2F}" dt="2021-11-17T01:10:25.542" v="184"/>
          <ac:spMkLst>
            <pc:docMk/>
            <pc:sldMk cId="3655530332" sldId="261"/>
            <ac:spMk id="2" creationId="{A32630E8-0A62-4B4F-9650-1B1D061D3783}"/>
          </ac:spMkLst>
        </pc:spChg>
        <pc:spChg chg="mod ord">
          <ac:chgData name="Michael Ersevim" userId="S::miersevim@my365.bellevue.edu::0cbe52c5-6b1f-468c-9200-bcba12e05a45" providerId="AD" clId="Web-{E26631AE-9739-638D-5822-C35CC3378E2F}" dt="2021-11-17T01:24:33.249" v="202" actId="20577"/>
          <ac:spMkLst>
            <pc:docMk/>
            <pc:sldMk cId="3655530332" sldId="261"/>
            <ac:spMk id="3" creationId="{5D43593E-11F8-4F2D-9D38-D06F680DB09B}"/>
          </ac:spMkLst>
        </pc:spChg>
        <pc:picChg chg="add mod">
          <ac:chgData name="Michael Ersevim" userId="S::miersevim@my365.bellevue.edu::0cbe52c5-6b1f-468c-9200-bcba12e05a45" providerId="AD" clId="Web-{E26631AE-9739-638D-5822-C35CC3378E2F}" dt="2021-11-17T01:23:44.576" v="195" actId="1076"/>
          <ac:picMkLst>
            <pc:docMk/>
            <pc:sldMk cId="3655530332" sldId="261"/>
            <ac:picMk id="4" creationId="{6D02521F-8BD4-478B-AB28-52DEF4480C45}"/>
          </ac:picMkLst>
        </pc:picChg>
        <pc:picChg chg="add mod">
          <ac:chgData name="Michael Ersevim" userId="S::miersevim@my365.bellevue.edu::0cbe52c5-6b1f-468c-9200-bcba12e05a45" providerId="AD" clId="Web-{E26631AE-9739-638D-5822-C35CC3378E2F}" dt="2021-11-17T01:24:01.701" v="197" actId="1076"/>
          <ac:picMkLst>
            <pc:docMk/>
            <pc:sldMk cId="3655530332" sldId="261"/>
            <ac:picMk id="5" creationId="{5885E478-9A22-4889-AB95-D42A80713E11}"/>
          </ac:picMkLst>
        </pc:picChg>
      </pc:sldChg>
      <pc:sldChg chg="modSp">
        <pc:chgData name="Michael Ersevim" userId="S::miersevim@my365.bellevue.edu::0cbe52c5-6b1f-468c-9200-bcba12e05a45" providerId="AD" clId="Web-{E26631AE-9739-638D-5822-C35CC3378E2F}" dt="2021-11-17T01:29:14.349" v="243" actId="20577"/>
        <pc:sldMkLst>
          <pc:docMk/>
          <pc:sldMk cId="2402640329" sldId="263"/>
        </pc:sldMkLst>
        <pc:spChg chg="mod">
          <ac:chgData name="Michael Ersevim" userId="S::miersevim@my365.bellevue.edu::0cbe52c5-6b1f-468c-9200-bcba12e05a45" providerId="AD" clId="Web-{E26631AE-9739-638D-5822-C35CC3378E2F}" dt="2021-11-17T01:29:14.349" v="243" actId="20577"/>
          <ac:spMkLst>
            <pc:docMk/>
            <pc:sldMk cId="2402640329" sldId="263"/>
            <ac:spMk id="3" creationId="{5D43593E-11F8-4F2D-9D38-D06F680DB09B}"/>
          </ac:spMkLst>
        </pc:spChg>
      </pc:sldChg>
      <pc:sldChg chg="modSp">
        <pc:chgData name="Michael Ersevim" userId="S::miersevim@my365.bellevue.edu::0cbe52c5-6b1f-468c-9200-bcba12e05a45" providerId="AD" clId="Web-{E26631AE-9739-638D-5822-C35CC3378E2F}" dt="2021-11-17T01:09:35.119" v="182" actId="20577"/>
        <pc:sldMkLst>
          <pc:docMk/>
          <pc:sldMk cId="2600220071" sldId="264"/>
        </pc:sldMkLst>
        <pc:spChg chg="mod">
          <ac:chgData name="Michael Ersevim" userId="S::miersevim@my365.bellevue.edu::0cbe52c5-6b1f-468c-9200-bcba12e05a45" providerId="AD" clId="Web-{E26631AE-9739-638D-5822-C35CC3378E2F}" dt="2021-11-17T01:09:35.119" v="182" actId="20577"/>
          <ac:spMkLst>
            <pc:docMk/>
            <pc:sldMk cId="2600220071" sldId="264"/>
            <ac:spMk id="3" creationId="{5D43593E-11F8-4F2D-9D38-D06F680DB09B}"/>
          </ac:spMkLst>
        </pc:spChg>
      </pc:sldChg>
      <pc:sldChg chg="modSp add replId">
        <pc:chgData name="Michael Ersevim" userId="S::miersevim@my365.bellevue.edu::0cbe52c5-6b1f-468c-9200-bcba12e05a45" providerId="AD" clId="Web-{E26631AE-9739-638D-5822-C35CC3378E2F}" dt="2021-11-17T01:31:46.180" v="254" actId="20577"/>
        <pc:sldMkLst>
          <pc:docMk/>
          <pc:sldMk cId="1449049376" sldId="267"/>
        </pc:sldMkLst>
        <pc:spChg chg="mod">
          <ac:chgData name="Michael Ersevim" userId="S::miersevim@my365.bellevue.edu::0cbe52c5-6b1f-468c-9200-bcba12e05a45" providerId="AD" clId="Web-{E26631AE-9739-638D-5822-C35CC3378E2F}" dt="2021-11-17T01:31:46.180" v="254" actId="20577"/>
          <ac:spMkLst>
            <pc:docMk/>
            <pc:sldMk cId="1449049376" sldId="267"/>
            <ac:spMk id="3" creationId="{5D43593E-11F8-4F2D-9D38-D06F680DB0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computer, technology, wire, internet, color ...">
            <a:extLst>
              <a:ext uri="{FF2B5EF4-FFF2-40B4-BE49-F238E27FC236}">
                <a16:creationId xmlns:a16="http://schemas.microsoft.com/office/drawing/2014/main" id="{7159CA3F-D48E-4872-9011-4AAE7B25E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31" b="33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Bellevue DSC530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cs typeface="Calibri Light"/>
              </a:rPr>
              <a:t>Fall 2021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"/>
              </a:rPr>
              <a:t>Michael </a:t>
            </a:r>
            <a:r>
              <a:rPr lang="en-US" sz="4000" dirty="0" err="1">
                <a:solidFill>
                  <a:srgbClr val="FFFFFF"/>
                </a:solidFill>
                <a:cs typeface="Calibri"/>
              </a:rPr>
              <a:t>Ersevim</a:t>
            </a:r>
            <a:endParaRPr lang="en-US" sz="4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248374"/>
            <a:ext cx="11318788" cy="6502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Scatter plots variables: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Violin plot #1 - pickups per week (freq) vs cost: there is a positive correlation and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causation between services/week and increased costs due to more work (*Note: a violin plot better showed the density of costs than a scatter given the discrete pickups)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Scatter plot #2 - size of dumpster vs cost: there is a positive correlation (and causation!) between size of dumpster and increased cost due to increased disposal costs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#1                                                                            #2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85E478-9A22-4889-AB95-D42A8071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59" y="3120827"/>
            <a:ext cx="5026025" cy="34940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B65270-C862-43A1-BA14-AC4DAED9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4" y="3293789"/>
            <a:ext cx="4786745" cy="31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b="1" u="sng">
                <a:solidFill>
                  <a:schemeClr val="tx1"/>
                </a:solidFill>
                <a:ea typeface="+mn-lt"/>
                <a:cs typeface="+mn-lt"/>
              </a:rPr>
              <a:t>Hypothesis testing: difference in means: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Below, we are testing the difference in the Pre and Post-Covid mean of dumpster size.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The t-statistic of –13.9 and a p-vlaue of essentially 0 are telling us that there is virtually NO chance the the means of dumpster size pre and post Covid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are the same and that the differences are due to only sampling error</a:t>
            </a:r>
          </a:p>
        </p:txBody>
      </p:sp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C08E12-21A6-434F-8E64-5E708F8E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3775879"/>
            <a:ext cx="10719459" cy="22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solidFill>
                  <a:schemeClr val="tx1"/>
                </a:solidFill>
                <a:ea typeface="+mn-lt"/>
                <a:cs typeface="+mn-lt"/>
              </a:rPr>
              <a:t>Regressing cost on size &amp; freq: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Python code used to conduct a regression analysis on one dependent and two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explanatory variables, Size (in Yds) and Frequency (Cnts per week).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coefficients tell us for each Yard larger the container is, the cost increases by $13.80     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for each increase in counts per week, the cost goes up $118.36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5075AD0-1C96-46BD-90DF-4B06EDF5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2694069"/>
            <a:ext cx="6998524" cy="37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4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solidFill>
                  <a:schemeClr val="tx1"/>
                </a:solidFill>
                <a:ea typeface="+mn-lt"/>
                <a:cs typeface="+mn-lt"/>
              </a:rPr>
              <a:t>Predicting cost using size &amp; freq: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Python code used to estimate cost (the dependent variable)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Note we are setting </a:t>
            </a:r>
            <a:r>
              <a:rPr lang="en-US" u="sng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Size = 4Yds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and </a:t>
            </a:r>
            <a:r>
              <a:rPr lang="en-US" u="sng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Cnts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 week = 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The estimate of $226 is reasonable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778D85-5A44-465A-A54E-5A667325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3" y="2833954"/>
            <a:ext cx="7711043" cy="33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ea typeface="+mn-lt"/>
                <a:cs typeface="+mn-lt"/>
              </a:rPr>
              <a:t>The issue and the statistical question/hypothesis </a:t>
            </a: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Waste Management (WM) collects trash for millions of residential and commercial clients across the United States.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There are physical locations all over the country where they are responsible for picking up the trash. 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However, for many reasons, there are plenty of locations where it is unfeasible for WM to pick up the trash and we sub-contract out the work.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 fact, almost 30% of the services for our commercial clients are done on our behalf by a third-party hauler.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The issue to be solved is one of predicting a cost that a third-party hauler (TPH) will charge our company for a service on our behalf.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The hypothesis is that there are variables which we can use to help predict the cost of a service certain areas.</a:t>
            </a:r>
          </a:p>
        </p:txBody>
      </p:sp>
    </p:spTree>
    <p:extLst>
      <p:ext uri="{BB962C8B-B14F-4D97-AF65-F5344CB8AC3E}">
        <p14:creationId xmlns:p14="http://schemas.microsoft.com/office/powerpoint/2010/main" val="425848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b="1" u="sng" dirty="0">
                <a:solidFill>
                  <a:schemeClr val="tx1"/>
                </a:solidFill>
                <a:ea typeface="+mn-lt"/>
                <a:cs typeface="+mn-lt"/>
              </a:rPr>
              <a:t>The five variables considered in the modeling process:</a:t>
            </a:r>
            <a:endParaRPr lang="en-US" sz="2600" u="sng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Size of container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– This is measured in cubic yardage and the most commonplace container sizes are 2, 4, 6 and 8 (cubic) yards. This variable is assumed a priori to be linearly linked to the cost of a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service.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Material Type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– Common materials contracted for pickups are Trash (T), Single Strem Recycling (SSR) and Cardboard (C ). Depending on the area and market forces, some materials can have a salvage value.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Frequency of Pickups per week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– The most common pickup amounts are 1, 2, 3, 4, 5 6, and 7 times per week with most pickup occurring once or twice a week. This variable is also expected to be linearly linked to cost amount.</a:t>
            </a:r>
          </a:p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State/Zip code location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– Zip code is the most difficult variable to relate to cost. It is a nominal variable and not linearly related to costs. Zip  codes effectively represent certain market forces regarding competition and landfill costs.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Dates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(ages when cost was effective) - This variable should be correlated with costs since overwhelmingly, costs increase over time. It can be used to quantify annual inflation amounts. It can indicate when there is a market disruption, such as a shortage of drives due to COVID, which causes increased costs for services.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01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u="sng">
                <a:solidFill>
                  <a:schemeClr val="tx1"/>
                </a:solidFill>
                <a:ea typeface="+mn-lt"/>
                <a:cs typeface="+mn-lt"/>
              </a:rPr>
              <a:t>Histograms of the variables:</a:t>
            </a:r>
            <a:endParaRPr lang="en-US" sz="2800" u="sng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Histogram #1: Pickups per week – right skewed with a mean of 1.7 pickups per week.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Histogram #2: Dumpster sizes – left skewed with an average size of 5.8 cubic yards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#1                                                                          #2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8E86CE2-202B-4A0E-ACAB-D0C8AC69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64" y="2587605"/>
            <a:ext cx="4798290" cy="3622428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093E2BB-16AF-4165-B4B8-B2C44E81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54" y="2586983"/>
            <a:ext cx="4890653" cy="36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4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u="sng">
                <a:solidFill>
                  <a:schemeClr val="tx1"/>
                </a:solidFill>
                <a:ea typeface="+mn-lt"/>
                <a:cs typeface="+mn-lt"/>
              </a:rPr>
              <a:t>Histograms of the variables:</a:t>
            </a:r>
            <a:endParaRPr lang="en-US" sz="2800" u="sng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Histogram #3: Pickups per state – NY has the most services; KY and SC are the lowest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Histogram #4: Material Types – Trash (T) is by far the most common material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#3                                                                          #4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2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62C8C3DF-1702-4AD2-85C2-7875E3A2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18" y="2836963"/>
            <a:ext cx="5075381" cy="3377712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F2FB41D-2436-4C88-8644-04EFCF70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2834563"/>
            <a:ext cx="4890654" cy="33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ea typeface="+mn-lt"/>
                <a:cs typeface="+mn-lt"/>
              </a:rPr>
              <a:t>Outliers and descriptive statistics of variables</a:t>
            </a:r>
            <a:endParaRPr lang="en-US" sz="2800" u="sng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Frequency of pickups: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there should be no values selected other than 1-7 days per week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State/Zip-codes: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should all be 'valid', 5-digit values and valid state names/abbrevs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Outliers would include values that look like Canadian zip-codes, or numeric values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above 99999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Size (in Yds):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no amounts above 8 yards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'Where' SQL statement limits these values 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Almost all WM dumpsters sizes are 2,4, 6, and 8-Yd sizes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Materials: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Most common by far are Trash (T), Cardboard (C), and Single-Stream (SSR)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6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ea typeface="+mn-lt"/>
                <a:cs typeface="+mn-lt"/>
              </a:rPr>
              <a:t>Outliers and descriptive statistics of variables</a:t>
            </a:r>
            <a:endParaRPr lang="en-US" sz="2800" u="sng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Costs of services: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Should all be positive and above a minimum 'reasonable threshold' (+/- 2.5 s.d.?)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One should look at individual states since costs can vary quite a bit across states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California or Hawaii have very high costs, so a value &lt; $80 might be suspect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Mississippi has low costs, so a value of $30 is likely a valid amount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Both estimates above consider the cost of a 2-YD container picked up once a week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04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932" y="398464"/>
            <a:ext cx="11318788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solidFill>
                  <a:schemeClr val="tx1"/>
                </a:solidFill>
                <a:ea typeface="+mn-lt"/>
                <a:cs typeface="+mn-lt"/>
              </a:rPr>
              <a:t>PMF comparing Pre- and Post-COVID dumpster sizes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assumption is that after Covid hit, businesses scaled down their operations and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dumpster sizes got smaller.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However, the pmf below shows that dumpster size grew post-Covid from 5.4 to 6.0 yards!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321ED0-CDD7-48D6-BED0-440499F0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58718"/>
            <a:ext cx="5964382" cy="4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5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593E-11F8-4F2D-9D38-D06F680D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971" y="398464"/>
            <a:ext cx="11417749" cy="612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solidFill>
                  <a:schemeClr val="tx1"/>
                </a:solidFill>
                <a:ea typeface="+mn-lt"/>
                <a:cs typeface="+mn-lt"/>
              </a:rPr>
              <a:t>CDF of independent cost variable: Unit Cost for 4-Yd container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Below is a CDF of unitized costs for a 4-Yd container. It shows us that  services costing more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than $350 are rare, and the steepest portion between $60 and $150 contains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majority of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services. These understanding match with the expectations of management.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10764F04-851D-4EB3-A40F-E852866A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78" y="2627585"/>
            <a:ext cx="5870370" cy="3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Bellevue DSC530 Fall 2021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609</cp:revision>
  <dcterms:created xsi:type="dcterms:W3CDTF">2021-10-31T17:11:12Z</dcterms:created>
  <dcterms:modified xsi:type="dcterms:W3CDTF">2021-11-18T23:59:41Z</dcterms:modified>
</cp:coreProperties>
</file>