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0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3" userDrawn="1">
          <p15:clr>
            <a:srgbClr val="A4A3A4"/>
          </p15:clr>
        </p15:guide>
        <p15:guide id="2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706" y="78"/>
      </p:cViewPr>
      <p:guideLst>
        <p:guide orient="horz" pos="3863"/>
        <p:guide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69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70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9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39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03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5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6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6F54-A04C-483A-B2E4-8668B86DC1A5}" type="datetimeFigureOut">
              <a:rPr lang="fr-FR" smtClean="0"/>
              <a:t>15/10/2022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.xml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8DCBC7D3-FF01-EB77-A2B5-2B7F281F30CB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96A8DA6A-D1B7-CD84-33AD-C64F670E79FD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CC712B2-07F2-9E7E-43DD-6C228DA82D33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Bâtiments enregistrés</a:t>
              </a:r>
            </a:p>
          </p:txBody>
        </p:sp>
        <p:pic>
          <p:nvPicPr>
            <p:cNvPr id="5" name="appbar_action" descr="Éclair avec un remplissage uni" hidden="1">
              <a:extLst>
                <a:ext uri="{FF2B5EF4-FFF2-40B4-BE49-F238E27FC236}">
                  <a16:creationId xmlns:a16="http://schemas.microsoft.com/office/drawing/2014/main" id="{156ECE90-16DE-BDF6-2A47-C323E246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720000" cy="720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 hidden="1">
              <a:hlinkClick r:id="" action="ppaction://hlinkshowjump?jump=lastslideviewed"/>
              <a:extLst>
                <a:ext uri="{FF2B5EF4-FFF2-40B4-BE49-F238E27FC236}">
                  <a16:creationId xmlns:a16="http://schemas.microsoft.com/office/drawing/2014/main" id="{B6BA7B0D-FAE3-4274-4BE9-5864814A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1FF174A8-5ABF-A36D-B38F-60B2CB714D26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extLst>
              <a:ext uri="{FF2B5EF4-FFF2-40B4-BE49-F238E27FC236}">
                <a16:creationId xmlns:a16="http://schemas.microsoft.com/office/drawing/2014/main" id="{221EE0FF-F47B-93F0-2689-0EFF12E13A8B}"/>
              </a:ext>
            </a:extLst>
          </p:cNvPr>
          <p:cNvSpPr/>
          <p:nvPr/>
        </p:nvSpPr>
        <p:spPr>
          <a:xfrm>
            <a:off x="804041" y="10877698"/>
            <a:ext cx="5249917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Ajouter un bâtiment</a:t>
            </a:r>
          </a:p>
        </p:txBody>
      </p:sp>
      <p:grpSp>
        <p:nvGrpSpPr>
          <p:cNvPr id="9" name="BigTile">
            <a:extLst>
              <a:ext uri="{FF2B5EF4-FFF2-40B4-BE49-F238E27FC236}">
                <a16:creationId xmlns:a16="http://schemas.microsoft.com/office/drawing/2014/main" id="{6CE3B7A0-9ADD-4BFD-3F28-45601A45D9F3}"/>
              </a:ext>
            </a:extLst>
          </p:cNvPr>
          <p:cNvGrpSpPr/>
          <p:nvPr/>
        </p:nvGrpSpPr>
        <p:grpSpPr>
          <a:xfrm>
            <a:off x="804040" y="1752212"/>
            <a:ext cx="5249917" cy="1813034"/>
            <a:chOff x="804040" y="6198088"/>
            <a:chExt cx="5249917" cy="1813034"/>
          </a:xfrm>
        </p:grpSpPr>
        <p:sp>
          <p:nvSpPr>
            <p:cNvPr id="10" name="backgroundTile">
              <a:extLst>
                <a:ext uri="{FF2B5EF4-FFF2-40B4-BE49-F238E27FC236}">
                  <a16:creationId xmlns:a16="http://schemas.microsoft.com/office/drawing/2014/main" id="{8D98449D-566E-2F66-29EA-9C0DC250B773}"/>
                </a:ext>
              </a:extLst>
            </p:cNvPr>
            <p:cNvSpPr/>
            <p:nvPr/>
          </p:nvSpPr>
          <p:spPr>
            <a:xfrm>
              <a:off x="804040" y="6198088"/>
              <a:ext cx="5249917" cy="1813034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Image">
              <a:extLst>
                <a:ext uri="{FF2B5EF4-FFF2-40B4-BE49-F238E27FC236}">
                  <a16:creationId xmlns:a16="http://schemas.microsoft.com/office/drawing/2014/main" id="{530EB78B-E493-80D9-2BB4-D671E273EEBE}"/>
                </a:ext>
              </a:extLst>
            </p:cNvPr>
            <p:cNvGrpSpPr/>
            <p:nvPr/>
          </p:nvGrpSpPr>
          <p:grpSpPr>
            <a:xfrm>
              <a:off x="988300" y="6384605"/>
              <a:ext cx="1440000" cy="1440000"/>
              <a:chOff x="4314824" y="3885146"/>
              <a:chExt cx="1440000" cy="144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1BF752-872C-1562-227C-25694162A0D7}"/>
                  </a:ext>
                </a:extLst>
              </p:cNvPr>
              <p:cNvSpPr/>
              <p:nvPr/>
            </p:nvSpPr>
            <p:spPr>
              <a:xfrm>
                <a:off x="4314824" y="3885146"/>
                <a:ext cx="1440000" cy="14296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5F0275A4-942F-4C1C-55AB-EFBA29CEF58E}"/>
                  </a:ext>
                </a:extLst>
              </p:cNvPr>
              <p:cNvCxnSpPr/>
              <p:nvPr/>
            </p:nvCxnSpPr>
            <p:spPr>
              <a:xfrm>
                <a:off x="4314824" y="3885146"/>
                <a:ext cx="1440000" cy="142964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80AB89E-DDD5-B21A-1AC3-FB271947078A}"/>
                  </a:ext>
                </a:extLst>
              </p:cNvPr>
              <p:cNvCxnSpPr/>
              <p:nvPr/>
            </p:nvCxnSpPr>
            <p:spPr>
              <a:xfrm flipH="1">
                <a:off x="4314824" y="3885146"/>
                <a:ext cx="1440000" cy="144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Tile">
              <a:extLst>
                <a:ext uri="{FF2B5EF4-FFF2-40B4-BE49-F238E27FC236}">
                  <a16:creationId xmlns:a16="http://schemas.microsoft.com/office/drawing/2014/main" id="{0B696235-0643-E477-3366-75EA2B66D267}"/>
                </a:ext>
              </a:extLst>
            </p:cNvPr>
            <p:cNvSpPr txBox="1"/>
            <p:nvPr/>
          </p:nvSpPr>
          <p:spPr>
            <a:xfrm>
              <a:off x="2543174" y="6384605"/>
              <a:ext cx="33265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FST - IECL</a:t>
              </a:r>
            </a:p>
            <a:p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In lacinia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, a </a:t>
              </a:r>
              <a:r>
                <a:rPr lang="en-US" sz="2000" dirty="0" err="1"/>
                <a:t>euismod</a:t>
              </a:r>
              <a:r>
                <a:rPr lang="en-US" sz="2000" dirty="0"/>
                <a:t>…</a:t>
              </a:r>
              <a:endParaRPr lang="fr-FR" sz="2000" dirty="0"/>
            </a:p>
          </p:txBody>
        </p:sp>
      </p:grpSp>
      <p:grpSp>
        <p:nvGrpSpPr>
          <p:cNvPr id="16" name="BigTile">
            <a:extLst>
              <a:ext uri="{FF2B5EF4-FFF2-40B4-BE49-F238E27FC236}">
                <a16:creationId xmlns:a16="http://schemas.microsoft.com/office/drawing/2014/main" id="{CBDED644-4780-A2C3-590C-F1DF63F35394}"/>
              </a:ext>
            </a:extLst>
          </p:cNvPr>
          <p:cNvGrpSpPr/>
          <p:nvPr/>
        </p:nvGrpSpPr>
        <p:grpSpPr>
          <a:xfrm>
            <a:off x="804039" y="3679453"/>
            <a:ext cx="5249917" cy="1813034"/>
            <a:chOff x="804040" y="6198088"/>
            <a:chExt cx="5249917" cy="1813034"/>
          </a:xfrm>
        </p:grpSpPr>
        <p:sp>
          <p:nvSpPr>
            <p:cNvPr id="17" name="backgroundTile">
              <a:extLst>
                <a:ext uri="{FF2B5EF4-FFF2-40B4-BE49-F238E27FC236}">
                  <a16:creationId xmlns:a16="http://schemas.microsoft.com/office/drawing/2014/main" id="{BC00BB16-11E6-C2C1-385F-5F3379CEBD09}"/>
                </a:ext>
              </a:extLst>
            </p:cNvPr>
            <p:cNvSpPr/>
            <p:nvPr/>
          </p:nvSpPr>
          <p:spPr>
            <a:xfrm>
              <a:off x="804040" y="6198088"/>
              <a:ext cx="5249917" cy="1813034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Image">
              <a:extLst>
                <a:ext uri="{FF2B5EF4-FFF2-40B4-BE49-F238E27FC236}">
                  <a16:creationId xmlns:a16="http://schemas.microsoft.com/office/drawing/2014/main" id="{D874F21E-478A-9499-1AF7-7429B6344F1A}"/>
                </a:ext>
              </a:extLst>
            </p:cNvPr>
            <p:cNvGrpSpPr/>
            <p:nvPr/>
          </p:nvGrpSpPr>
          <p:grpSpPr>
            <a:xfrm>
              <a:off x="988300" y="6384605"/>
              <a:ext cx="1440000" cy="1440000"/>
              <a:chOff x="4314824" y="3885146"/>
              <a:chExt cx="144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24DA08-D574-259C-614C-E528B180F6CA}"/>
                  </a:ext>
                </a:extLst>
              </p:cNvPr>
              <p:cNvSpPr/>
              <p:nvPr/>
            </p:nvSpPr>
            <p:spPr>
              <a:xfrm>
                <a:off x="4314824" y="3885146"/>
                <a:ext cx="1440000" cy="14296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25B5705-2109-CD60-0E3D-4F5D0E1E9182}"/>
                  </a:ext>
                </a:extLst>
              </p:cNvPr>
              <p:cNvCxnSpPr/>
              <p:nvPr/>
            </p:nvCxnSpPr>
            <p:spPr>
              <a:xfrm>
                <a:off x="4314824" y="3885146"/>
                <a:ext cx="1440000" cy="142964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45652B06-751E-04A4-A720-EB559FA35DB5}"/>
                  </a:ext>
                </a:extLst>
              </p:cNvPr>
              <p:cNvCxnSpPr/>
              <p:nvPr/>
            </p:nvCxnSpPr>
            <p:spPr>
              <a:xfrm flipH="1">
                <a:off x="4314824" y="3885146"/>
                <a:ext cx="1440000" cy="144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Tile">
              <a:extLst>
                <a:ext uri="{FF2B5EF4-FFF2-40B4-BE49-F238E27FC236}">
                  <a16:creationId xmlns:a16="http://schemas.microsoft.com/office/drawing/2014/main" id="{45B6CE26-5BB5-08A0-D246-077CD139DA75}"/>
                </a:ext>
              </a:extLst>
            </p:cNvPr>
            <p:cNvSpPr txBox="1"/>
            <p:nvPr/>
          </p:nvSpPr>
          <p:spPr>
            <a:xfrm>
              <a:off x="2543174" y="6384605"/>
              <a:ext cx="33265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FST - HP</a:t>
              </a:r>
            </a:p>
            <a:p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In lacinia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, a </a:t>
              </a:r>
              <a:r>
                <a:rPr lang="en-US" sz="2000" dirty="0" err="1"/>
                <a:t>euismod</a:t>
              </a:r>
              <a:r>
                <a:rPr lang="en-US" sz="2000" dirty="0"/>
                <a:t>…</a:t>
              </a:r>
              <a:endParaRPr lang="fr-FR" sz="2000" dirty="0"/>
            </a:p>
          </p:txBody>
        </p:sp>
      </p:grpSp>
      <p:grpSp>
        <p:nvGrpSpPr>
          <p:cNvPr id="23" name="BigTile">
            <a:extLst>
              <a:ext uri="{FF2B5EF4-FFF2-40B4-BE49-F238E27FC236}">
                <a16:creationId xmlns:a16="http://schemas.microsoft.com/office/drawing/2014/main" id="{24F0498E-467A-08CD-0E10-DE535DA528A1}"/>
              </a:ext>
            </a:extLst>
          </p:cNvPr>
          <p:cNvGrpSpPr/>
          <p:nvPr/>
        </p:nvGrpSpPr>
        <p:grpSpPr>
          <a:xfrm>
            <a:off x="804038" y="5606694"/>
            <a:ext cx="5249917" cy="1813034"/>
            <a:chOff x="804040" y="6198088"/>
            <a:chExt cx="5249917" cy="1813034"/>
          </a:xfrm>
        </p:grpSpPr>
        <p:sp>
          <p:nvSpPr>
            <p:cNvPr id="24" name="backgroundTile">
              <a:extLst>
                <a:ext uri="{FF2B5EF4-FFF2-40B4-BE49-F238E27FC236}">
                  <a16:creationId xmlns:a16="http://schemas.microsoft.com/office/drawing/2014/main" id="{128E40E8-B2E8-077F-F7F2-FF218D2B6CC8}"/>
                </a:ext>
              </a:extLst>
            </p:cNvPr>
            <p:cNvSpPr/>
            <p:nvPr/>
          </p:nvSpPr>
          <p:spPr>
            <a:xfrm>
              <a:off x="804040" y="6198088"/>
              <a:ext cx="5249917" cy="1813034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" name="Image">
              <a:extLst>
                <a:ext uri="{FF2B5EF4-FFF2-40B4-BE49-F238E27FC236}">
                  <a16:creationId xmlns:a16="http://schemas.microsoft.com/office/drawing/2014/main" id="{ECFCC242-F67D-3BB2-6271-55ECD9ABD85A}"/>
                </a:ext>
              </a:extLst>
            </p:cNvPr>
            <p:cNvGrpSpPr/>
            <p:nvPr/>
          </p:nvGrpSpPr>
          <p:grpSpPr>
            <a:xfrm>
              <a:off x="988300" y="6384605"/>
              <a:ext cx="1440000" cy="1440000"/>
              <a:chOff x="4314824" y="3885146"/>
              <a:chExt cx="144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5774B16-4BE9-3058-1486-FC197897655C}"/>
                  </a:ext>
                </a:extLst>
              </p:cNvPr>
              <p:cNvSpPr/>
              <p:nvPr/>
            </p:nvSpPr>
            <p:spPr>
              <a:xfrm>
                <a:off x="4314824" y="3885146"/>
                <a:ext cx="1440000" cy="14296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69B1B8CA-D4CE-E11E-20E7-FCC285FEDEC4}"/>
                  </a:ext>
                </a:extLst>
              </p:cNvPr>
              <p:cNvCxnSpPr/>
              <p:nvPr/>
            </p:nvCxnSpPr>
            <p:spPr>
              <a:xfrm>
                <a:off x="4314824" y="3885146"/>
                <a:ext cx="1440000" cy="142964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563E1DDE-AAA4-6D93-2A80-48F9A4BCC2B9}"/>
                  </a:ext>
                </a:extLst>
              </p:cNvPr>
              <p:cNvCxnSpPr/>
              <p:nvPr/>
            </p:nvCxnSpPr>
            <p:spPr>
              <a:xfrm flipH="1">
                <a:off x="4314824" y="3885146"/>
                <a:ext cx="1440000" cy="144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Tile">
              <a:extLst>
                <a:ext uri="{FF2B5EF4-FFF2-40B4-BE49-F238E27FC236}">
                  <a16:creationId xmlns:a16="http://schemas.microsoft.com/office/drawing/2014/main" id="{3CD494E2-E0AE-331D-35A6-6D6B505C6F80}"/>
                </a:ext>
              </a:extLst>
            </p:cNvPr>
            <p:cNvSpPr txBox="1"/>
            <p:nvPr/>
          </p:nvSpPr>
          <p:spPr>
            <a:xfrm>
              <a:off x="2543174" y="6384605"/>
              <a:ext cx="33265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FST - VG</a:t>
              </a:r>
            </a:p>
            <a:p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In lacinia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, a </a:t>
              </a:r>
              <a:r>
                <a:rPr lang="en-US" sz="2000" dirty="0" err="1"/>
                <a:t>euismod</a:t>
              </a:r>
              <a:r>
                <a:rPr lang="en-US" sz="2000" dirty="0"/>
                <a:t>…</a:t>
              </a:r>
              <a:endParaRPr lang="fr-FR" sz="2000" dirty="0"/>
            </a:p>
          </p:txBody>
        </p:sp>
      </p:grpSp>
      <p:sp>
        <p:nvSpPr>
          <p:cNvPr id="32" name="zone cliquable FST - IECL">
            <a:hlinkClick r:id="rId6" action="ppaction://hlinksldjump"/>
            <a:extLst>
              <a:ext uri="{FF2B5EF4-FFF2-40B4-BE49-F238E27FC236}">
                <a16:creationId xmlns:a16="http://schemas.microsoft.com/office/drawing/2014/main" id="{4C7AF36C-189C-8DEE-156E-85ABB1C3241A}"/>
              </a:ext>
            </a:extLst>
          </p:cNvPr>
          <p:cNvSpPr/>
          <p:nvPr/>
        </p:nvSpPr>
        <p:spPr>
          <a:xfrm>
            <a:off x="804038" y="1752212"/>
            <a:ext cx="5249917" cy="1821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99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(2/2)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rId9" action="ppaction://hlinksldjump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48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47943688-91F8-34CA-78C4-FAE91EB0C143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2" name="appbar_background">
              <a:extLst>
                <a:ext uri="{FF2B5EF4-FFF2-40B4-BE49-F238E27FC236}">
                  <a16:creationId xmlns:a16="http://schemas.microsoft.com/office/drawing/2014/main" id="{09CBB690-179B-8484-2A75-BF98F17AD01F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appbar_action" descr="Éclair avec un remplissage uni">
              <a:extLst>
                <a:ext uri="{FF2B5EF4-FFF2-40B4-BE49-F238E27FC236}">
                  <a16:creationId xmlns:a16="http://schemas.microsoft.com/office/drawing/2014/main" id="{AA380BAC-B7C5-DCEA-3149-FAC63877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720000" cy="720000"/>
            </a:xfrm>
            <a:prstGeom prst="rect">
              <a:avLst/>
            </a:prstGeom>
          </p:spPr>
        </p:pic>
        <p:pic>
          <p:nvPicPr>
            <p:cNvPr id="4" name="retour" descr="Point d’insertion vers la gauche avec un remplissage uni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A834FC5-7FB6-78CA-1A52-9C08ED76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  <p:sp>
          <p:nvSpPr>
            <p:cNvPr id="48" name="appbar_title">
              <a:extLst>
                <a:ext uri="{FF2B5EF4-FFF2-40B4-BE49-F238E27FC236}">
                  <a16:creationId xmlns:a16="http://schemas.microsoft.com/office/drawing/2014/main" id="{1A368A74-373E-4BD1-568B-4EFC419890F1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Titre</a:t>
              </a:r>
            </a:p>
          </p:txBody>
        </p:sp>
      </p:grpSp>
      <p:sp>
        <p:nvSpPr>
          <p:cNvPr id="11" name="tel">
            <a:extLst>
              <a:ext uri="{FF2B5EF4-FFF2-40B4-BE49-F238E27FC236}">
                <a16:creationId xmlns:a16="http://schemas.microsoft.com/office/drawing/2014/main" id="{2B72F0EE-013E-F136-4173-5BC538A56103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atingButton">
            <a:extLst>
              <a:ext uri="{FF2B5EF4-FFF2-40B4-BE49-F238E27FC236}">
                <a16:creationId xmlns:a16="http://schemas.microsoft.com/office/drawing/2014/main" id="{796B34F2-BEC8-73F3-789F-9E0713EE4D28}"/>
              </a:ext>
            </a:extLst>
          </p:cNvPr>
          <p:cNvSpPr/>
          <p:nvPr/>
        </p:nvSpPr>
        <p:spPr>
          <a:xfrm>
            <a:off x="804041" y="10877698"/>
            <a:ext cx="5249917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Bouton action</a:t>
            </a:r>
          </a:p>
        </p:txBody>
      </p:sp>
      <p:grpSp>
        <p:nvGrpSpPr>
          <p:cNvPr id="6" name="SearchBar">
            <a:extLst>
              <a:ext uri="{FF2B5EF4-FFF2-40B4-BE49-F238E27FC236}">
                <a16:creationId xmlns:a16="http://schemas.microsoft.com/office/drawing/2014/main" id="{F731DB5C-4C81-FE20-116F-F94EDEE54666}"/>
              </a:ext>
            </a:extLst>
          </p:cNvPr>
          <p:cNvGrpSpPr/>
          <p:nvPr/>
        </p:nvGrpSpPr>
        <p:grpSpPr>
          <a:xfrm>
            <a:off x="988301" y="1711490"/>
            <a:ext cx="4840223" cy="501331"/>
            <a:chOff x="988301" y="1664192"/>
            <a:chExt cx="4840223" cy="501331"/>
          </a:xfrm>
        </p:grpSpPr>
        <p:pic>
          <p:nvPicPr>
            <p:cNvPr id="7" name="searchIcon" descr="Loupe avec un remplissage uni">
              <a:extLst>
                <a:ext uri="{FF2B5EF4-FFF2-40B4-BE49-F238E27FC236}">
                  <a16:creationId xmlns:a16="http://schemas.microsoft.com/office/drawing/2014/main" id="{641FA5C7-D311-E4ED-2792-032CE384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8301" y="1665436"/>
              <a:ext cx="432000" cy="432000"/>
            </a:xfrm>
            <a:prstGeom prst="rect">
              <a:avLst/>
            </a:prstGeom>
          </p:spPr>
        </p:pic>
        <p:sp>
          <p:nvSpPr>
            <p:cNvPr id="8" name="searchHint">
              <a:extLst>
                <a:ext uri="{FF2B5EF4-FFF2-40B4-BE49-F238E27FC236}">
                  <a16:creationId xmlns:a16="http://schemas.microsoft.com/office/drawing/2014/main" id="{5190F19F-B765-4320-E17C-89B17A086114}"/>
                </a:ext>
              </a:extLst>
            </p:cNvPr>
            <p:cNvSpPr txBox="1"/>
            <p:nvPr/>
          </p:nvSpPr>
          <p:spPr>
            <a:xfrm>
              <a:off x="1545021" y="1665436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>
                      <a:lumMod val="50000"/>
                    </a:schemeClr>
                  </a:solidFill>
                </a:rPr>
                <a:t>Recherche</a:t>
              </a:r>
            </a:p>
          </p:txBody>
        </p:sp>
        <p:pic>
          <p:nvPicPr>
            <p:cNvPr id="9" name="searchClear" descr="Fermer avec un remplissage uni">
              <a:extLst>
                <a:ext uri="{FF2B5EF4-FFF2-40B4-BE49-F238E27FC236}">
                  <a16:creationId xmlns:a16="http://schemas.microsoft.com/office/drawing/2014/main" id="{117DB831-5423-EC15-A3C6-610EA771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96524" y="1664192"/>
              <a:ext cx="432000" cy="432000"/>
            </a:xfrm>
            <a:prstGeom prst="rect">
              <a:avLst/>
            </a:prstGeom>
          </p:spPr>
        </p:pic>
        <p:cxnSp>
          <p:nvCxnSpPr>
            <p:cNvPr id="10" name="searchUnderline">
              <a:extLst>
                <a:ext uri="{FF2B5EF4-FFF2-40B4-BE49-F238E27FC236}">
                  <a16:creationId xmlns:a16="http://schemas.microsoft.com/office/drawing/2014/main" id="{8F3BC7F7-30D0-D317-BFCA-7AB6D6234CBA}"/>
                </a:ext>
              </a:extLst>
            </p:cNvPr>
            <p:cNvCxnSpPr/>
            <p:nvPr/>
          </p:nvCxnSpPr>
          <p:spPr>
            <a:xfrm>
              <a:off x="988301" y="2165523"/>
              <a:ext cx="484022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SmallTile">
            <a:extLst>
              <a:ext uri="{FF2B5EF4-FFF2-40B4-BE49-F238E27FC236}">
                <a16:creationId xmlns:a16="http://schemas.microsoft.com/office/drawing/2014/main" id="{91A09E9E-52B8-E813-DD97-A24251D73314}"/>
              </a:ext>
            </a:extLst>
          </p:cNvPr>
          <p:cNvGrpSpPr/>
          <p:nvPr/>
        </p:nvGrpSpPr>
        <p:grpSpPr>
          <a:xfrm>
            <a:off x="804040" y="2620548"/>
            <a:ext cx="5249917" cy="759689"/>
            <a:chOff x="804040" y="2620548"/>
            <a:chExt cx="5249917" cy="759689"/>
          </a:xfrm>
        </p:grpSpPr>
        <p:sp>
          <p:nvSpPr>
            <p:cNvPr id="17" name="backgroundTile">
              <a:extLst>
                <a:ext uri="{FF2B5EF4-FFF2-40B4-BE49-F238E27FC236}">
                  <a16:creationId xmlns:a16="http://schemas.microsoft.com/office/drawing/2014/main" id="{227A3217-EB46-10BA-1831-5029C8FA26EF}"/>
                </a:ext>
              </a:extLst>
            </p:cNvPr>
            <p:cNvSpPr/>
            <p:nvPr/>
          </p:nvSpPr>
          <p:spPr>
            <a:xfrm>
              <a:off x="804040" y="2620548"/>
              <a:ext cx="5249917" cy="759689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textTile">
              <a:extLst>
                <a:ext uri="{FF2B5EF4-FFF2-40B4-BE49-F238E27FC236}">
                  <a16:creationId xmlns:a16="http://schemas.microsoft.com/office/drawing/2014/main" id="{06B1CBEC-7D6F-E99B-7D62-B3B74EAC51FE}"/>
                </a:ext>
              </a:extLst>
            </p:cNvPr>
            <p:cNvSpPr txBox="1"/>
            <p:nvPr/>
          </p:nvSpPr>
          <p:spPr>
            <a:xfrm>
              <a:off x="988300" y="2769559"/>
              <a:ext cx="332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Petite tuile</a:t>
              </a:r>
            </a:p>
          </p:txBody>
        </p:sp>
        <p:pic>
          <p:nvPicPr>
            <p:cNvPr id="19" name="action button" descr="Crayon avec un remplissage uni">
              <a:extLst>
                <a:ext uri="{FF2B5EF4-FFF2-40B4-BE49-F238E27FC236}">
                  <a16:creationId xmlns:a16="http://schemas.microsoft.com/office/drawing/2014/main" id="{9556A050-63BE-A3B7-4223-E8CBC1FA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65698" y="2727224"/>
              <a:ext cx="504000" cy="504000"/>
            </a:xfrm>
            <a:prstGeom prst="rect">
              <a:avLst/>
            </a:prstGeom>
          </p:spPr>
        </p:pic>
      </p:grpSp>
      <p:grpSp>
        <p:nvGrpSpPr>
          <p:cNvPr id="43" name="BigTile">
            <a:extLst>
              <a:ext uri="{FF2B5EF4-FFF2-40B4-BE49-F238E27FC236}">
                <a16:creationId xmlns:a16="http://schemas.microsoft.com/office/drawing/2014/main" id="{FAF1820B-F355-A301-7408-5297EA86DAF4}"/>
              </a:ext>
            </a:extLst>
          </p:cNvPr>
          <p:cNvGrpSpPr/>
          <p:nvPr/>
        </p:nvGrpSpPr>
        <p:grpSpPr>
          <a:xfrm>
            <a:off x="804040" y="6198088"/>
            <a:ext cx="5249917" cy="1813034"/>
            <a:chOff x="804040" y="6198088"/>
            <a:chExt cx="5249917" cy="1813034"/>
          </a:xfrm>
        </p:grpSpPr>
        <p:sp>
          <p:nvSpPr>
            <p:cNvPr id="37" name="backgroundTile">
              <a:extLst>
                <a:ext uri="{FF2B5EF4-FFF2-40B4-BE49-F238E27FC236}">
                  <a16:creationId xmlns:a16="http://schemas.microsoft.com/office/drawing/2014/main" id="{9CC0C773-23B4-5019-122D-F0DD0FEE429D}"/>
                </a:ext>
              </a:extLst>
            </p:cNvPr>
            <p:cNvSpPr/>
            <p:nvPr/>
          </p:nvSpPr>
          <p:spPr>
            <a:xfrm>
              <a:off x="804040" y="6198088"/>
              <a:ext cx="5249917" cy="1813034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8" name="Image">
              <a:extLst>
                <a:ext uri="{FF2B5EF4-FFF2-40B4-BE49-F238E27FC236}">
                  <a16:creationId xmlns:a16="http://schemas.microsoft.com/office/drawing/2014/main" id="{68BC6F96-8E22-7AB6-A5C8-A7F375C7DA37}"/>
                </a:ext>
              </a:extLst>
            </p:cNvPr>
            <p:cNvGrpSpPr/>
            <p:nvPr/>
          </p:nvGrpSpPr>
          <p:grpSpPr>
            <a:xfrm>
              <a:off x="988300" y="6384605"/>
              <a:ext cx="1440000" cy="1440000"/>
              <a:chOff x="4314824" y="3885146"/>
              <a:chExt cx="144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84733D-B1B5-E1CC-C7A7-D711C16DED67}"/>
                  </a:ext>
                </a:extLst>
              </p:cNvPr>
              <p:cNvSpPr/>
              <p:nvPr/>
            </p:nvSpPr>
            <p:spPr>
              <a:xfrm>
                <a:off x="4314824" y="3885146"/>
                <a:ext cx="1440000" cy="14296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5E4F1537-F9FF-6DF8-86AC-9D4F2DE8DDDC}"/>
                  </a:ext>
                </a:extLst>
              </p:cNvPr>
              <p:cNvCxnSpPr/>
              <p:nvPr/>
            </p:nvCxnSpPr>
            <p:spPr>
              <a:xfrm>
                <a:off x="4314824" y="3885146"/>
                <a:ext cx="1440000" cy="142964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91FB3B38-9BD2-6F6E-1220-6ED659A856D3}"/>
                  </a:ext>
                </a:extLst>
              </p:cNvPr>
              <p:cNvCxnSpPr/>
              <p:nvPr/>
            </p:nvCxnSpPr>
            <p:spPr>
              <a:xfrm flipH="1">
                <a:off x="4314824" y="3885146"/>
                <a:ext cx="1440000" cy="144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Tile">
              <a:extLst>
                <a:ext uri="{FF2B5EF4-FFF2-40B4-BE49-F238E27FC236}">
                  <a16:creationId xmlns:a16="http://schemas.microsoft.com/office/drawing/2014/main" id="{74BF14F1-24BC-3C15-B9FF-764F4814D85A}"/>
                </a:ext>
              </a:extLst>
            </p:cNvPr>
            <p:cNvSpPr txBox="1"/>
            <p:nvPr/>
          </p:nvSpPr>
          <p:spPr>
            <a:xfrm>
              <a:off x="2543174" y="6384605"/>
              <a:ext cx="33265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Grosse tuile</a:t>
              </a:r>
            </a:p>
            <a:p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In lacinia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, a </a:t>
              </a:r>
              <a:r>
                <a:rPr lang="en-US" sz="2000" dirty="0" err="1"/>
                <a:t>euismod</a:t>
              </a:r>
              <a:r>
                <a:rPr lang="en-US" sz="2000" dirty="0"/>
                <a:t>…</a:t>
              </a:r>
              <a:endParaRPr lang="fr-FR" sz="2000" dirty="0"/>
            </a:p>
          </p:txBody>
        </p:sp>
      </p:grpSp>
      <p:sp>
        <p:nvSpPr>
          <p:cNvPr id="21" name="backgroundTile">
            <a:extLst>
              <a:ext uri="{FF2B5EF4-FFF2-40B4-BE49-F238E27FC236}">
                <a16:creationId xmlns:a16="http://schemas.microsoft.com/office/drawing/2014/main" id="{0AF52EFD-DB30-A8EB-2712-00D86CDE1E18}"/>
              </a:ext>
            </a:extLst>
          </p:cNvPr>
          <p:cNvSpPr/>
          <p:nvPr/>
        </p:nvSpPr>
        <p:spPr>
          <a:xfrm>
            <a:off x="804040" y="8559755"/>
            <a:ext cx="5249917" cy="1813034"/>
          </a:xfrm>
          <a:prstGeom prst="roundRect">
            <a:avLst>
              <a:gd name="adj" fmla="val 449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Image">
            <a:extLst>
              <a:ext uri="{FF2B5EF4-FFF2-40B4-BE49-F238E27FC236}">
                <a16:creationId xmlns:a16="http://schemas.microsoft.com/office/drawing/2014/main" id="{A2989976-FC80-E2F0-C472-4214775DF443}"/>
              </a:ext>
            </a:extLst>
          </p:cNvPr>
          <p:cNvGrpSpPr/>
          <p:nvPr/>
        </p:nvGrpSpPr>
        <p:grpSpPr>
          <a:xfrm>
            <a:off x="4314824" y="3885146"/>
            <a:ext cx="1440000" cy="1440000"/>
            <a:chOff x="4314824" y="3885146"/>
            <a:chExt cx="1440000" cy="144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CD55FB-BE3E-4326-2419-09ACD176D440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1D6BDC91-1648-4FC5-50B9-85493A6D2341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2234946-3F21-85CB-5619-15455FBBB4BC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CDC3FCD9-6294-F1C2-000E-B25C02A45E76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35B0365B-1A1E-5119-41A8-AEC5ADB72548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E4FBE4BB-9392-DCFC-A05A-57E742A4F50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FST - IECL</a:t>
              </a:r>
            </a:p>
          </p:txBody>
        </p:sp>
        <p:pic>
          <p:nvPicPr>
            <p:cNvPr id="5" name="appbar_action" descr="Crayon avec un remplissage uni">
              <a:extLst>
                <a:ext uri="{FF2B5EF4-FFF2-40B4-BE49-F238E27FC236}">
                  <a16:creationId xmlns:a16="http://schemas.microsoft.com/office/drawing/2014/main" id="{169ADEA2-0284-87D8-B338-5D180EE6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65698" y="827514"/>
              <a:ext cx="504000" cy="504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50EB3B1-EF14-F0E8-0C7E-1D7FCE340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4B179BD3-A0E3-9CD3-D0F3-F55A25B2626F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extLst>
              <a:ext uri="{FF2B5EF4-FFF2-40B4-BE49-F238E27FC236}">
                <a16:creationId xmlns:a16="http://schemas.microsoft.com/office/drawing/2014/main" id="{C54248C3-4008-5C17-02DA-C4F1D67C51BC}"/>
              </a:ext>
            </a:extLst>
          </p:cNvPr>
          <p:cNvSpPr/>
          <p:nvPr/>
        </p:nvSpPr>
        <p:spPr>
          <a:xfrm>
            <a:off x="804041" y="10877698"/>
            <a:ext cx="5249917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Ajouter une zone</a:t>
            </a:r>
          </a:p>
        </p:txBody>
      </p:sp>
      <p:grpSp>
        <p:nvGrpSpPr>
          <p:cNvPr id="9" name="SearchBar">
            <a:extLst>
              <a:ext uri="{FF2B5EF4-FFF2-40B4-BE49-F238E27FC236}">
                <a16:creationId xmlns:a16="http://schemas.microsoft.com/office/drawing/2014/main" id="{545FEB15-90B6-7EC0-5F85-44F8ADFFD30C}"/>
              </a:ext>
            </a:extLst>
          </p:cNvPr>
          <p:cNvGrpSpPr/>
          <p:nvPr/>
        </p:nvGrpSpPr>
        <p:grpSpPr>
          <a:xfrm>
            <a:off x="988301" y="1711490"/>
            <a:ext cx="4840223" cy="501331"/>
            <a:chOff x="988301" y="1664192"/>
            <a:chExt cx="4840223" cy="501331"/>
          </a:xfrm>
        </p:grpSpPr>
        <p:pic>
          <p:nvPicPr>
            <p:cNvPr id="10" name="searchIcon" descr="Loupe avec un remplissage uni">
              <a:extLst>
                <a:ext uri="{FF2B5EF4-FFF2-40B4-BE49-F238E27FC236}">
                  <a16:creationId xmlns:a16="http://schemas.microsoft.com/office/drawing/2014/main" id="{3F07EB68-856D-3179-3255-E98A820DA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8301" y="1665436"/>
              <a:ext cx="432000" cy="432000"/>
            </a:xfrm>
            <a:prstGeom prst="rect">
              <a:avLst/>
            </a:prstGeom>
          </p:spPr>
        </p:pic>
        <p:sp>
          <p:nvSpPr>
            <p:cNvPr id="11" name="searchHint">
              <a:extLst>
                <a:ext uri="{FF2B5EF4-FFF2-40B4-BE49-F238E27FC236}">
                  <a16:creationId xmlns:a16="http://schemas.microsoft.com/office/drawing/2014/main" id="{38895C67-DAE3-C820-93B6-6AFBE7CB8C7C}"/>
                </a:ext>
              </a:extLst>
            </p:cNvPr>
            <p:cNvSpPr txBox="1"/>
            <p:nvPr/>
          </p:nvSpPr>
          <p:spPr>
            <a:xfrm>
              <a:off x="1545021" y="1665436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>
                      <a:lumMod val="50000"/>
                    </a:schemeClr>
                  </a:solidFill>
                </a:rPr>
                <a:t>Recherche</a:t>
              </a:r>
            </a:p>
          </p:txBody>
        </p:sp>
        <p:pic>
          <p:nvPicPr>
            <p:cNvPr id="12" name="searchClear" descr="Fermer avec un remplissage uni">
              <a:extLst>
                <a:ext uri="{FF2B5EF4-FFF2-40B4-BE49-F238E27FC236}">
                  <a16:creationId xmlns:a16="http://schemas.microsoft.com/office/drawing/2014/main" id="{ECA36343-290E-94A3-CAEC-F2451E12D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96524" y="1664192"/>
              <a:ext cx="432000" cy="432000"/>
            </a:xfrm>
            <a:prstGeom prst="rect">
              <a:avLst/>
            </a:prstGeom>
          </p:spPr>
        </p:pic>
        <p:cxnSp>
          <p:nvCxnSpPr>
            <p:cNvPr id="13" name="searchUnderline">
              <a:extLst>
                <a:ext uri="{FF2B5EF4-FFF2-40B4-BE49-F238E27FC236}">
                  <a16:creationId xmlns:a16="http://schemas.microsoft.com/office/drawing/2014/main" id="{50446267-8540-CB2C-18DE-BF2541204FD5}"/>
                </a:ext>
              </a:extLst>
            </p:cNvPr>
            <p:cNvCxnSpPr/>
            <p:nvPr/>
          </p:nvCxnSpPr>
          <p:spPr>
            <a:xfrm>
              <a:off x="988301" y="2165523"/>
              <a:ext cx="484022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SmallTile">
            <a:extLst>
              <a:ext uri="{FF2B5EF4-FFF2-40B4-BE49-F238E27FC236}">
                <a16:creationId xmlns:a16="http://schemas.microsoft.com/office/drawing/2014/main" id="{2BB9DBF3-121B-5860-9D2E-EF0A4DD27C39}"/>
              </a:ext>
            </a:extLst>
          </p:cNvPr>
          <p:cNvGrpSpPr/>
          <p:nvPr/>
        </p:nvGrpSpPr>
        <p:grpSpPr>
          <a:xfrm>
            <a:off x="804042" y="2620663"/>
            <a:ext cx="5249917" cy="759689"/>
            <a:chOff x="804040" y="2620548"/>
            <a:chExt cx="5249917" cy="759689"/>
          </a:xfrm>
        </p:grpSpPr>
        <p:sp>
          <p:nvSpPr>
            <p:cNvPr id="15" name="backgroundTile">
              <a:extLst>
                <a:ext uri="{FF2B5EF4-FFF2-40B4-BE49-F238E27FC236}">
                  <a16:creationId xmlns:a16="http://schemas.microsoft.com/office/drawing/2014/main" id="{6A5AB1BE-72F6-30B9-7AF8-95E548478AC2}"/>
                </a:ext>
              </a:extLst>
            </p:cNvPr>
            <p:cNvSpPr/>
            <p:nvPr/>
          </p:nvSpPr>
          <p:spPr>
            <a:xfrm>
              <a:off x="804040" y="2620548"/>
              <a:ext cx="5249917" cy="759689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textTile">
              <a:extLst>
                <a:ext uri="{FF2B5EF4-FFF2-40B4-BE49-F238E27FC236}">
                  <a16:creationId xmlns:a16="http://schemas.microsoft.com/office/drawing/2014/main" id="{EE482000-2148-76E2-4471-9E07013ED97F}"/>
                </a:ext>
              </a:extLst>
            </p:cNvPr>
            <p:cNvSpPr txBox="1"/>
            <p:nvPr/>
          </p:nvSpPr>
          <p:spPr>
            <a:xfrm>
              <a:off x="988300" y="2769559"/>
              <a:ext cx="332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Couloir (1/2)</a:t>
              </a:r>
            </a:p>
          </p:txBody>
        </p:sp>
        <p:pic>
          <p:nvPicPr>
            <p:cNvPr id="17" name="action button" descr="Crayon avec un remplissage uni">
              <a:extLst>
                <a:ext uri="{FF2B5EF4-FFF2-40B4-BE49-F238E27FC236}">
                  <a16:creationId xmlns:a16="http://schemas.microsoft.com/office/drawing/2014/main" id="{76EE1D51-57B2-6CAC-D68A-E645F3AB1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65698" y="2727224"/>
              <a:ext cx="504000" cy="504000"/>
            </a:xfrm>
            <a:prstGeom prst="rect">
              <a:avLst/>
            </a:prstGeom>
          </p:spPr>
        </p:pic>
      </p:grpSp>
      <p:grpSp>
        <p:nvGrpSpPr>
          <p:cNvPr id="18" name="SmallTile">
            <a:extLst>
              <a:ext uri="{FF2B5EF4-FFF2-40B4-BE49-F238E27FC236}">
                <a16:creationId xmlns:a16="http://schemas.microsoft.com/office/drawing/2014/main" id="{AC4F1C5C-642B-B861-868C-E7466298419C}"/>
              </a:ext>
            </a:extLst>
          </p:cNvPr>
          <p:cNvGrpSpPr/>
          <p:nvPr/>
        </p:nvGrpSpPr>
        <p:grpSpPr>
          <a:xfrm>
            <a:off x="804040" y="3485538"/>
            <a:ext cx="5249917" cy="759689"/>
            <a:chOff x="804040" y="2620548"/>
            <a:chExt cx="5249917" cy="759689"/>
          </a:xfrm>
        </p:grpSpPr>
        <p:sp>
          <p:nvSpPr>
            <p:cNvPr id="19" name="backgroundTile">
              <a:extLst>
                <a:ext uri="{FF2B5EF4-FFF2-40B4-BE49-F238E27FC236}">
                  <a16:creationId xmlns:a16="http://schemas.microsoft.com/office/drawing/2014/main" id="{507757CE-0F9E-B881-ACD3-0C30A6A1CA62}"/>
                </a:ext>
              </a:extLst>
            </p:cNvPr>
            <p:cNvSpPr/>
            <p:nvPr/>
          </p:nvSpPr>
          <p:spPr>
            <a:xfrm>
              <a:off x="804040" y="2620548"/>
              <a:ext cx="5249917" cy="759689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textTile">
              <a:extLst>
                <a:ext uri="{FF2B5EF4-FFF2-40B4-BE49-F238E27FC236}">
                  <a16:creationId xmlns:a16="http://schemas.microsoft.com/office/drawing/2014/main" id="{5F8547A2-2AAB-E18C-B06F-52AC776E5BB9}"/>
                </a:ext>
              </a:extLst>
            </p:cNvPr>
            <p:cNvSpPr txBox="1"/>
            <p:nvPr/>
          </p:nvSpPr>
          <p:spPr>
            <a:xfrm>
              <a:off x="988300" y="2769559"/>
              <a:ext cx="332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Couloir (2/2)</a:t>
              </a:r>
            </a:p>
          </p:txBody>
        </p:sp>
        <p:pic>
          <p:nvPicPr>
            <p:cNvPr id="21" name="action button" descr="Crayon avec un remplissage uni">
              <a:extLst>
                <a:ext uri="{FF2B5EF4-FFF2-40B4-BE49-F238E27FC236}">
                  <a16:creationId xmlns:a16="http://schemas.microsoft.com/office/drawing/2014/main" id="{9950D9F8-473B-2A6C-AC1E-8E19AB447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65698" y="2727224"/>
              <a:ext cx="504000" cy="504000"/>
            </a:xfrm>
            <a:prstGeom prst="rect">
              <a:avLst/>
            </a:prstGeom>
          </p:spPr>
        </p:pic>
      </p:grpSp>
      <p:grpSp>
        <p:nvGrpSpPr>
          <p:cNvPr id="22" name="SmallTile">
            <a:extLst>
              <a:ext uri="{FF2B5EF4-FFF2-40B4-BE49-F238E27FC236}">
                <a16:creationId xmlns:a16="http://schemas.microsoft.com/office/drawing/2014/main" id="{94B1C6EB-04CD-2F36-7BC7-66EDE8BC53DB}"/>
              </a:ext>
            </a:extLst>
          </p:cNvPr>
          <p:cNvGrpSpPr/>
          <p:nvPr/>
        </p:nvGrpSpPr>
        <p:grpSpPr>
          <a:xfrm>
            <a:off x="804039" y="4350413"/>
            <a:ext cx="5249917" cy="759689"/>
            <a:chOff x="804040" y="2620548"/>
            <a:chExt cx="5249917" cy="759689"/>
          </a:xfrm>
        </p:grpSpPr>
        <p:sp>
          <p:nvSpPr>
            <p:cNvPr id="23" name="backgroundTile">
              <a:extLst>
                <a:ext uri="{FF2B5EF4-FFF2-40B4-BE49-F238E27FC236}">
                  <a16:creationId xmlns:a16="http://schemas.microsoft.com/office/drawing/2014/main" id="{00B7F990-B3DB-252A-7974-A8C22EBDCEC0}"/>
                </a:ext>
              </a:extLst>
            </p:cNvPr>
            <p:cNvSpPr/>
            <p:nvPr/>
          </p:nvSpPr>
          <p:spPr>
            <a:xfrm>
              <a:off x="804040" y="2620548"/>
              <a:ext cx="5249917" cy="759689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textTile">
              <a:extLst>
                <a:ext uri="{FF2B5EF4-FFF2-40B4-BE49-F238E27FC236}">
                  <a16:creationId xmlns:a16="http://schemas.microsoft.com/office/drawing/2014/main" id="{9CB3FFE0-8828-7D37-F8F6-7AFAC4A95DF3}"/>
                </a:ext>
              </a:extLst>
            </p:cNvPr>
            <p:cNvSpPr txBox="1"/>
            <p:nvPr/>
          </p:nvSpPr>
          <p:spPr>
            <a:xfrm>
              <a:off x="988300" y="2769559"/>
              <a:ext cx="332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M 01</a:t>
              </a:r>
            </a:p>
          </p:txBody>
        </p:sp>
        <p:pic>
          <p:nvPicPr>
            <p:cNvPr id="25" name="action button" descr="Crayon avec un remplissage uni">
              <a:extLst>
                <a:ext uri="{FF2B5EF4-FFF2-40B4-BE49-F238E27FC236}">
                  <a16:creationId xmlns:a16="http://schemas.microsoft.com/office/drawing/2014/main" id="{274345DE-7A21-3F81-A128-DDCE7D222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65698" y="2727224"/>
              <a:ext cx="504000" cy="504000"/>
            </a:xfrm>
            <a:prstGeom prst="rect">
              <a:avLst/>
            </a:prstGeom>
          </p:spPr>
        </p:pic>
      </p:grpSp>
      <p:sp>
        <p:nvSpPr>
          <p:cNvPr id="28" name="zone cliquable couloir 1/2">
            <a:hlinkClick r:id="rId12" action="ppaction://hlinksldjump"/>
            <a:extLst>
              <a:ext uri="{FF2B5EF4-FFF2-40B4-BE49-F238E27FC236}">
                <a16:creationId xmlns:a16="http://schemas.microsoft.com/office/drawing/2014/main" id="{4996BA90-A9BC-ECF6-FB82-A39FEA9F8AF1}"/>
              </a:ext>
            </a:extLst>
          </p:cNvPr>
          <p:cNvSpPr/>
          <p:nvPr/>
        </p:nvSpPr>
        <p:spPr>
          <a:xfrm>
            <a:off x="628301" y="2412124"/>
            <a:ext cx="5551782" cy="103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 cliquable couloir 2/2">
            <a:hlinkClick r:id="rId13" action="ppaction://hlinksldjump"/>
            <a:extLst>
              <a:ext uri="{FF2B5EF4-FFF2-40B4-BE49-F238E27FC236}">
                <a16:creationId xmlns:a16="http://schemas.microsoft.com/office/drawing/2014/main" id="{59D637A7-A5D6-E818-F5DA-EC5734918ADE}"/>
              </a:ext>
            </a:extLst>
          </p:cNvPr>
          <p:cNvSpPr/>
          <p:nvPr/>
        </p:nvSpPr>
        <p:spPr>
          <a:xfrm>
            <a:off x="677917" y="3443200"/>
            <a:ext cx="5502166" cy="844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(1/2)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rId7" action="ppaction://hlinksldjump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A4F3749-15AE-6400-DCA3-9C7E90A261CB}"/>
              </a:ext>
            </a:extLst>
          </p:cNvPr>
          <p:cNvSpPr/>
          <p:nvPr/>
        </p:nvSpPr>
        <p:spPr>
          <a:xfrm>
            <a:off x="3533958" y="2360734"/>
            <a:ext cx="2663050" cy="31940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(escaliers)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BC609-4BE5-C056-476D-3B911FA2D423}"/>
              </a:ext>
            </a:extLst>
          </p:cNvPr>
          <p:cNvSpPr/>
          <p:nvPr/>
        </p:nvSpPr>
        <p:spPr>
          <a:xfrm>
            <a:off x="988301" y="3164267"/>
            <a:ext cx="1576928" cy="239051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</p:spTree>
    <p:extLst>
      <p:ext uri="{BB962C8B-B14F-4D97-AF65-F5344CB8AC3E}">
        <p14:creationId xmlns:p14="http://schemas.microsoft.com/office/powerpoint/2010/main" val="169746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(1/2)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BC609-4BE5-C056-476D-3B911FA2D423}"/>
              </a:ext>
            </a:extLst>
          </p:cNvPr>
          <p:cNvSpPr/>
          <p:nvPr/>
        </p:nvSpPr>
        <p:spPr>
          <a:xfrm>
            <a:off x="756557" y="4162096"/>
            <a:ext cx="1277195" cy="2080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C1B89-8DFC-3540-8A24-6F09DAA6D880}"/>
              </a:ext>
            </a:extLst>
          </p:cNvPr>
          <p:cNvSpPr/>
          <p:nvPr/>
        </p:nvSpPr>
        <p:spPr>
          <a:xfrm>
            <a:off x="4056763" y="4162095"/>
            <a:ext cx="1277195" cy="2080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</p:spTree>
    <p:extLst>
      <p:ext uri="{BB962C8B-B14F-4D97-AF65-F5344CB8AC3E}">
        <p14:creationId xmlns:p14="http://schemas.microsoft.com/office/powerpoint/2010/main" val="19966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(1/2)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D70C1B89-8DFC-3540-8A24-6F09DAA6D880}"/>
              </a:ext>
            </a:extLst>
          </p:cNvPr>
          <p:cNvSpPr/>
          <p:nvPr/>
        </p:nvSpPr>
        <p:spPr>
          <a:xfrm>
            <a:off x="804041" y="3395208"/>
            <a:ext cx="5267112" cy="45506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(couloir)</a:t>
            </a:r>
          </a:p>
        </p:txBody>
      </p:sp>
    </p:spTree>
    <p:extLst>
      <p:ext uri="{BB962C8B-B14F-4D97-AF65-F5344CB8AC3E}">
        <p14:creationId xmlns:p14="http://schemas.microsoft.com/office/powerpoint/2010/main" val="72666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(1/2)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rId9" action="ppaction://hlinksldjump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59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(2/2)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138B224A-9F29-1E5C-455D-A9BCBCB269AD}"/>
              </a:ext>
            </a:extLst>
          </p:cNvPr>
          <p:cNvSpPr/>
          <p:nvPr/>
        </p:nvSpPr>
        <p:spPr>
          <a:xfrm>
            <a:off x="804041" y="3395208"/>
            <a:ext cx="5267112" cy="45506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(couloir)</a:t>
            </a:r>
          </a:p>
        </p:txBody>
      </p:sp>
    </p:spTree>
    <p:extLst>
      <p:ext uri="{BB962C8B-B14F-4D97-AF65-F5344CB8AC3E}">
        <p14:creationId xmlns:p14="http://schemas.microsoft.com/office/powerpoint/2010/main" val="405569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(2/2)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BC609-4BE5-C056-476D-3B911FA2D423}"/>
              </a:ext>
            </a:extLst>
          </p:cNvPr>
          <p:cNvSpPr/>
          <p:nvPr/>
        </p:nvSpPr>
        <p:spPr>
          <a:xfrm>
            <a:off x="1545021" y="4162095"/>
            <a:ext cx="1277195" cy="2080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C1B89-8DFC-3540-8A24-6F09DAA6D880}"/>
              </a:ext>
            </a:extLst>
          </p:cNvPr>
          <p:cNvSpPr/>
          <p:nvPr/>
        </p:nvSpPr>
        <p:spPr>
          <a:xfrm>
            <a:off x="4704763" y="4162094"/>
            <a:ext cx="1277195" cy="2080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</p:spTree>
    <p:extLst>
      <p:ext uri="{BB962C8B-B14F-4D97-AF65-F5344CB8AC3E}">
        <p14:creationId xmlns:p14="http://schemas.microsoft.com/office/powerpoint/2010/main" val="95844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(2/2)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2CDB3B-7CAE-F2DE-0B93-30EECE37DE56}"/>
              </a:ext>
            </a:extLst>
          </p:cNvPr>
          <p:cNvSpPr/>
          <p:nvPr/>
        </p:nvSpPr>
        <p:spPr>
          <a:xfrm>
            <a:off x="2237461" y="4889133"/>
            <a:ext cx="930260" cy="124547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</p:spTree>
    <p:extLst>
      <p:ext uri="{BB962C8B-B14F-4D97-AF65-F5344CB8AC3E}">
        <p14:creationId xmlns:p14="http://schemas.microsoft.com/office/powerpoint/2010/main" val="2841925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210</Words>
  <Application>Microsoft Office PowerPoint</Application>
  <PresentationFormat>Grand écran</PresentationFormat>
  <Paragraphs>61</Paragraphs>
  <Slides>11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CONTOUX</dc:creator>
  <cp:lastModifiedBy>Antoine CONTOUX</cp:lastModifiedBy>
  <cp:revision>11</cp:revision>
  <dcterms:created xsi:type="dcterms:W3CDTF">2022-10-15T13:48:05Z</dcterms:created>
  <dcterms:modified xsi:type="dcterms:W3CDTF">2022-10-15T16:01:38Z</dcterms:modified>
</cp:coreProperties>
</file>