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7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0" r:id="rId1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3" userDrawn="1">
          <p15:clr>
            <a:srgbClr val="A4A3A4"/>
          </p15:clr>
        </p15:guide>
        <p15:guide id="2" pos="2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808" y="78"/>
      </p:cViewPr>
      <p:guideLst>
        <p:guide orient="horz" pos="3863"/>
        <p:guide pos="2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69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70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9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0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39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8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03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66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58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6F54-A04C-483A-B2E4-8668B86DC1A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67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36F54-A04C-483A-B2E4-8668B86DC1A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613AF-057B-4349-9E31-9FBE4C663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22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8.svg"/><Relationship Id="rId4" Type="http://schemas.openxmlformats.org/officeDocument/2006/relationships/slide" Target="slide2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8.sv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slide" Target="slide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Relationship Id="rId1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svg"/><Relationship Id="rId7" Type="http://schemas.openxmlformats.org/officeDocument/2006/relationships/slide" Target="slide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8.sv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slide" Target="slide2.xml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8.svg"/><Relationship Id="rId4" Type="http://schemas.openxmlformats.org/officeDocument/2006/relationships/slide" Target="slide2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10.xml"/><Relationship Id="rId5" Type="http://schemas.openxmlformats.org/officeDocument/2006/relationships/image" Target="../media/image3.png"/><Relationship Id="rId10" Type="http://schemas.openxmlformats.org/officeDocument/2006/relationships/image" Target="../media/image18.svg"/><Relationship Id="rId4" Type="http://schemas.openxmlformats.org/officeDocument/2006/relationships/slide" Target="slide2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8.sv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slide" Target="slide2.xml"/><Relationship Id="rId9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svg"/><Relationship Id="rId7" Type="http://schemas.openxmlformats.org/officeDocument/2006/relationships/slide" Target="slide11.xml"/><Relationship Id="rId12" Type="http://schemas.openxmlformats.org/officeDocument/2006/relationships/slide" Target="slide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8.sv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slide" Target="slide2.xml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8.svg"/><Relationship Id="rId4" Type="http://schemas.openxmlformats.org/officeDocument/2006/relationships/slide" Target="slide2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8DCBC7D3-FF01-EB77-A2B5-2B7F281F30CB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96A8DA6A-D1B7-CD84-33AD-C64F670E79FD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4CC712B2-07F2-9E7E-43DD-6C228DA82D33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Bâtiments enregistrés</a:t>
              </a:r>
            </a:p>
          </p:txBody>
        </p:sp>
        <p:pic>
          <p:nvPicPr>
            <p:cNvPr id="5" name="appbar_action" descr="Éclair avec un remplissage uni" hidden="1">
              <a:extLst>
                <a:ext uri="{FF2B5EF4-FFF2-40B4-BE49-F238E27FC236}">
                  <a16:creationId xmlns:a16="http://schemas.microsoft.com/office/drawing/2014/main" id="{156ECE90-16DE-BDF6-2A47-C323E246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720000" cy="720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 hidden="1">
              <a:hlinkClick r:id="" action="ppaction://hlinkshowjump?jump=lastslideviewed"/>
              <a:extLst>
                <a:ext uri="{FF2B5EF4-FFF2-40B4-BE49-F238E27FC236}">
                  <a16:creationId xmlns:a16="http://schemas.microsoft.com/office/drawing/2014/main" id="{B6BA7B0D-FAE3-4274-4BE9-5864814A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1FF174A8-5ABF-A36D-B38F-60B2CB714D26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extLst>
              <a:ext uri="{FF2B5EF4-FFF2-40B4-BE49-F238E27FC236}">
                <a16:creationId xmlns:a16="http://schemas.microsoft.com/office/drawing/2014/main" id="{221EE0FF-F47B-93F0-2689-0EFF12E13A8B}"/>
              </a:ext>
            </a:extLst>
          </p:cNvPr>
          <p:cNvSpPr/>
          <p:nvPr/>
        </p:nvSpPr>
        <p:spPr>
          <a:xfrm>
            <a:off x="804041" y="10877698"/>
            <a:ext cx="5249917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Ajouter un bâtiment</a:t>
            </a:r>
          </a:p>
        </p:txBody>
      </p:sp>
      <p:grpSp>
        <p:nvGrpSpPr>
          <p:cNvPr id="9" name="BigTile">
            <a:extLst>
              <a:ext uri="{FF2B5EF4-FFF2-40B4-BE49-F238E27FC236}">
                <a16:creationId xmlns:a16="http://schemas.microsoft.com/office/drawing/2014/main" id="{6CE3B7A0-9ADD-4BFD-3F28-45601A45D9F3}"/>
              </a:ext>
            </a:extLst>
          </p:cNvPr>
          <p:cNvGrpSpPr/>
          <p:nvPr/>
        </p:nvGrpSpPr>
        <p:grpSpPr>
          <a:xfrm>
            <a:off x="804040" y="1752212"/>
            <a:ext cx="5249917" cy="1813034"/>
            <a:chOff x="804040" y="6198088"/>
            <a:chExt cx="5249917" cy="1813034"/>
          </a:xfrm>
        </p:grpSpPr>
        <p:sp>
          <p:nvSpPr>
            <p:cNvPr id="10" name="backgroundTile">
              <a:extLst>
                <a:ext uri="{FF2B5EF4-FFF2-40B4-BE49-F238E27FC236}">
                  <a16:creationId xmlns:a16="http://schemas.microsoft.com/office/drawing/2014/main" id="{8D98449D-566E-2F66-29EA-9C0DC250B773}"/>
                </a:ext>
              </a:extLst>
            </p:cNvPr>
            <p:cNvSpPr/>
            <p:nvPr/>
          </p:nvSpPr>
          <p:spPr>
            <a:xfrm>
              <a:off x="804040" y="6198088"/>
              <a:ext cx="5249917" cy="1813034"/>
            </a:xfrm>
            <a:prstGeom prst="roundRect">
              <a:avLst>
                <a:gd name="adj" fmla="val 44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Image">
              <a:extLst>
                <a:ext uri="{FF2B5EF4-FFF2-40B4-BE49-F238E27FC236}">
                  <a16:creationId xmlns:a16="http://schemas.microsoft.com/office/drawing/2014/main" id="{530EB78B-E493-80D9-2BB4-D671E273EEBE}"/>
                </a:ext>
              </a:extLst>
            </p:cNvPr>
            <p:cNvGrpSpPr/>
            <p:nvPr/>
          </p:nvGrpSpPr>
          <p:grpSpPr>
            <a:xfrm>
              <a:off x="988300" y="6384605"/>
              <a:ext cx="1440000" cy="1440000"/>
              <a:chOff x="4314824" y="3885146"/>
              <a:chExt cx="1440000" cy="1440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71BF752-872C-1562-227C-25694162A0D7}"/>
                  </a:ext>
                </a:extLst>
              </p:cNvPr>
              <p:cNvSpPr/>
              <p:nvPr/>
            </p:nvSpPr>
            <p:spPr>
              <a:xfrm>
                <a:off x="4314824" y="3885146"/>
                <a:ext cx="1440000" cy="14296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5F0275A4-942F-4C1C-55AB-EFBA29CEF58E}"/>
                  </a:ext>
                </a:extLst>
              </p:cNvPr>
              <p:cNvCxnSpPr/>
              <p:nvPr/>
            </p:nvCxnSpPr>
            <p:spPr>
              <a:xfrm>
                <a:off x="4314824" y="3885146"/>
                <a:ext cx="1440000" cy="142964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80AB89E-DDD5-B21A-1AC3-FB271947078A}"/>
                  </a:ext>
                </a:extLst>
              </p:cNvPr>
              <p:cNvCxnSpPr/>
              <p:nvPr/>
            </p:nvCxnSpPr>
            <p:spPr>
              <a:xfrm flipH="1">
                <a:off x="4314824" y="3885146"/>
                <a:ext cx="1440000" cy="1440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Tile">
              <a:extLst>
                <a:ext uri="{FF2B5EF4-FFF2-40B4-BE49-F238E27FC236}">
                  <a16:creationId xmlns:a16="http://schemas.microsoft.com/office/drawing/2014/main" id="{0B696235-0643-E477-3366-75EA2B66D267}"/>
                </a:ext>
              </a:extLst>
            </p:cNvPr>
            <p:cNvSpPr txBox="1"/>
            <p:nvPr/>
          </p:nvSpPr>
          <p:spPr>
            <a:xfrm>
              <a:off x="2543174" y="6384605"/>
              <a:ext cx="33265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FST - IECL</a:t>
              </a:r>
            </a:p>
            <a:p>
              <a:r>
                <a:rPr lang="en-US" sz="2000" dirty="0"/>
                <a:t>Lorem ipsum dolor sit </a:t>
              </a:r>
              <a:r>
                <a:rPr lang="en-US" sz="2000" dirty="0" err="1"/>
                <a:t>amet</a:t>
              </a:r>
              <a:r>
                <a:rPr lang="en-US" sz="2000" dirty="0"/>
                <a:t>, </a:t>
              </a:r>
              <a:r>
                <a:rPr lang="en-US" sz="2000" dirty="0" err="1"/>
                <a:t>consectetur</a:t>
              </a:r>
              <a:r>
                <a:rPr lang="en-US" sz="2000" dirty="0"/>
                <a:t> </a:t>
              </a:r>
              <a:r>
                <a:rPr lang="en-US" sz="2000" dirty="0" err="1"/>
                <a:t>adipiscing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. In lacinia </a:t>
              </a:r>
              <a:r>
                <a:rPr lang="en-US" sz="2000" dirty="0" err="1"/>
                <a:t>mattis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, a </a:t>
              </a:r>
              <a:r>
                <a:rPr lang="en-US" sz="2000" dirty="0" err="1"/>
                <a:t>euismod</a:t>
              </a:r>
              <a:r>
                <a:rPr lang="en-US" sz="2000" dirty="0"/>
                <a:t>…</a:t>
              </a:r>
              <a:endParaRPr lang="fr-FR" sz="2000" dirty="0"/>
            </a:p>
          </p:txBody>
        </p:sp>
      </p:grpSp>
      <p:grpSp>
        <p:nvGrpSpPr>
          <p:cNvPr id="16" name="BigTile">
            <a:extLst>
              <a:ext uri="{FF2B5EF4-FFF2-40B4-BE49-F238E27FC236}">
                <a16:creationId xmlns:a16="http://schemas.microsoft.com/office/drawing/2014/main" id="{CBDED644-4780-A2C3-590C-F1DF63F35394}"/>
              </a:ext>
            </a:extLst>
          </p:cNvPr>
          <p:cNvGrpSpPr/>
          <p:nvPr/>
        </p:nvGrpSpPr>
        <p:grpSpPr>
          <a:xfrm>
            <a:off x="804039" y="3679453"/>
            <a:ext cx="5249917" cy="1813034"/>
            <a:chOff x="804040" y="6198088"/>
            <a:chExt cx="5249917" cy="1813034"/>
          </a:xfrm>
        </p:grpSpPr>
        <p:sp>
          <p:nvSpPr>
            <p:cNvPr id="17" name="backgroundTile">
              <a:extLst>
                <a:ext uri="{FF2B5EF4-FFF2-40B4-BE49-F238E27FC236}">
                  <a16:creationId xmlns:a16="http://schemas.microsoft.com/office/drawing/2014/main" id="{BC00BB16-11E6-C2C1-385F-5F3379CEBD09}"/>
                </a:ext>
              </a:extLst>
            </p:cNvPr>
            <p:cNvSpPr/>
            <p:nvPr/>
          </p:nvSpPr>
          <p:spPr>
            <a:xfrm>
              <a:off x="804040" y="6198088"/>
              <a:ext cx="5249917" cy="1813034"/>
            </a:xfrm>
            <a:prstGeom prst="roundRect">
              <a:avLst>
                <a:gd name="adj" fmla="val 44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Image">
              <a:extLst>
                <a:ext uri="{FF2B5EF4-FFF2-40B4-BE49-F238E27FC236}">
                  <a16:creationId xmlns:a16="http://schemas.microsoft.com/office/drawing/2014/main" id="{D874F21E-478A-9499-1AF7-7429B6344F1A}"/>
                </a:ext>
              </a:extLst>
            </p:cNvPr>
            <p:cNvGrpSpPr/>
            <p:nvPr/>
          </p:nvGrpSpPr>
          <p:grpSpPr>
            <a:xfrm>
              <a:off x="988300" y="6384605"/>
              <a:ext cx="1440000" cy="1440000"/>
              <a:chOff x="4314824" y="3885146"/>
              <a:chExt cx="144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724DA08-D574-259C-614C-E528B180F6CA}"/>
                  </a:ext>
                </a:extLst>
              </p:cNvPr>
              <p:cNvSpPr/>
              <p:nvPr/>
            </p:nvSpPr>
            <p:spPr>
              <a:xfrm>
                <a:off x="4314824" y="3885146"/>
                <a:ext cx="1440000" cy="14296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D25B5705-2109-CD60-0E3D-4F5D0E1E9182}"/>
                  </a:ext>
                </a:extLst>
              </p:cNvPr>
              <p:cNvCxnSpPr/>
              <p:nvPr/>
            </p:nvCxnSpPr>
            <p:spPr>
              <a:xfrm>
                <a:off x="4314824" y="3885146"/>
                <a:ext cx="1440000" cy="142964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45652B06-751E-04A4-A720-EB559FA35DB5}"/>
                  </a:ext>
                </a:extLst>
              </p:cNvPr>
              <p:cNvCxnSpPr/>
              <p:nvPr/>
            </p:nvCxnSpPr>
            <p:spPr>
              <a:xfrm flipH="1">
                <a:off x="4314824" y="3885146"/>
                <a:ext cx="1440000" cy="1440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Tile">
              <a:extLst>
                <a:ext uri="{FF2B5EF4-FFF2-40B4-BE49-F238E27FC236}">
                  <a16:creationId xmlns:a16="http://schemas.microsoft.com/office/drawing/2014/main" id="{45B6CE26-5BB5-08A0-D246-077CD139DA75}"/>
                </a:ext>
              </a:extLst>
            </p:cNvPr>
            <p:cNvSpPr txBox="1"/>
            <p:nvPr/>
          </p:nvSpPr>
          <p:spPr>
            <a:xfrm>
              <a:off x="2543174" y="6384605"/>
              <a:ext cx="33265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FST - HP</a:t>
              </a:r>
            </a:p>
            <a:p>
              <a:r>
                <a:rPr lang="en-US" sz="2000" dirty="0"/>
                <a:t>Lorem ipsum dolor sit </a:t>
              </a:r>
              <a:r>
                <a:rPr lang="en-US" sz="2000" dirty="0" err="1"/>
                <a:t>amet</a:t>
              </a:r>
              <a:r>
                <a:rPr lang="en-US" sz="2000" dirty="0"/>
                <a:t>, </a:t>
              </a:r>
              <a:r>
                <a:rPr lang="en-US" sz="2000" dirty="0" err="1"/>
                <a:t>consectetur</a:t>
              </a:r>
              <a:r>
                <a:rPr lang="en-US" sz="2000" dirty="0"/>
                <a:t> </a:t>
              </a:r>
              <a:r>
                <a:rPr lang="en-US" sz="2000" dirty="0" err="1"/>
                <a:t>adipiscing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. In lacinia </a:t>
              </a:r>
              <a:r>
                <a:rPr lang="en-US" sz="2000" dirty="0" err="1"/>
                <a:t>mattis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, a </a:t>
              </a:r>
              <a:r>
                <a:rPr lang="en-US" sz="2000" dirty="0" err="1"/>
                <a:t>euismod</a:t>
              </a:r>
              <a:r>
                <a:rPr lang="en-US" sz="2000" dirty="0"/>
                <a:t>…</a:t>
              </a:r>
              <a:endParaRPr lang="fr-FR" sz="2000" dirty="0"/>
            </a:p>
          </p:txBody>
        </p:sp>
      </p:grpSp>
      <p:grpSp>
        <p:nvGrpSpPr>
          <p:cNvPr id="23" name="BigTile">
            <a:extLst>
              <a:ext uri="{FF2B5EF4-FFF2-40B4-BE49-F238E27FC236}">
                <a16:creationId xmlns:a16="http://schemas.microsoft.com/office/drawing/2014/main" id="{24F0498E-467A-08CD-0E10-DE535DA528A1}"/>
              </a:ext>
            </a:extLst>
          </p:cNvPr>
          <p:cNvGrpSpPr/>
          <p:nvPr/>
        </p:nvGrpSpPr>
        <p:grpSpPr>
          <a:xfrm>
            <a:off x="804038" y="5606694"/>
            <a:ext cx="5249917" cy="1813034"/>
            <a:chOff x="804040" y="6198088"/>
            <a:chExt cx="5249917" cy="1813034"/>
          </a:xfrm>
        </p:grpSpPr>
        <p:sp>
          <p:nvSpPr>
            <p:cNvPr id="24" name="backgroundTile">
              <a:extLst>
                <a:ext uri="{FF2B5EF4-FFF2-40B4-BE49-F238E27FC236}">
                  <a16:creationId xmlns:a16="http://schemas.microsoft.com/office/drawing/2014/main" id="{128E40E8-B2E8-077F-F7F2-FF218D2B6CC8}"/>
                </a:ext>
              </a:extLst>
            </p:cNvPr>
            <p:cNvSpPr/>
            <p:nvPr/>
          </p:nvSpPr>
          <p:spPr>
            <a:xfrm>
              <a:off x="804040" y="6198088"/>
              <a:ext cx="5249917" cy="1813034"/>
            </a:xfrm>
            <a:prstGeom prst="roundRect">
              <a:avLst>
                <a:gd name="adj" fmla="val 44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" name="Image">
              <a:extLst>
                <a:ext uri="{FF2B5EF4-FFF2-40B4-BE49-F238E27FC236}">
                  <a16:creationId xmlns:a16="http://schemas.microsoft.com/office/drawing/2014/main" id="{ECFCC242-F67D-3BB2-6271-55ECD9ABD85A}"/>
                </a:ext>
              </a:extLst>
            </p:cNvPr>
            <p:cNvGrpSpPr/>
            <p:nvPr/>
          </p:nvGrpSpPr>
          <p:grpSpPr>
            <a:xfrm>
              <a:off x="988300" y="6384605"/>
              <a:ext cx="1440000" cy="1440000"/>
              <a:chOff x="4314824" y="3885146"/>
              <a:chExt cx="1440000" cy="144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5774B16-4BE9-3058-1486-FC197897655C}"/>
                  </a:ext>
                </a:extLst>
              </p:cNvPr>
              <p:cNvSpPr/>
              <p:nvPr/>
            </p:nvSpPr>
            <p:spPr>
              <a:xfrm>
                <a:off x="4314824" y="3885146"/>
                <a:ext cx="1440000" cy="14296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69B1B8CA-D4CE-E11E-20E7-FCC285FEDEC4}"/>
                  </a:ext>
                </a:extLst>
              </p:cNvPr>
              <p:cNvCxnSpPr/>
              <p:nvPr/>
            </p:nvCxnSpPr>
            <p:spPr>
              <a:xfrm>
                <a:off x="4314824" y="3885146"/>
                <a:ext cx="1440000" cy="142964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563E1DDE-AAA4-6D93-2A80-48F9A4BCC2B9}"/>
                  </a:ext>
                </a:extLst>
              </p:cNvPr>
              <p:cNvCxnSpPr/>
              <p:nvPr/>
            </p:nvCxnSpPr>
            <p:spPr>
              <a:xfrm flipH="1">
                <a:off x="4314824" y="3885146"/>
                <a:ext cx="1440000" cy="1440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Tile">
              <a:extLst>
                <a:ext uri="{FF2B5EF4-FFF2-40B4-BE49-F238E27FC236}">
                  <a16:creationId xmlns:a16="http://schemas.microsoft.com/office/drawing/2014/main" id="{3CD494E2-E0AE-331D-35A6-6D6B505C6F80}"/>
                </a:ext>
              </a:extLst>
            </p:cNvPr>
            <p:cNvSpPr txBox="1"/>
            <p:nvPr/>
          </p:nvSpPr>
          <p:spPr>
            <a:xfrm>
              <a:off x="2543174" y="6384605"/>
              <a:ext cx="33265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FST - VG</a:t>
              </a:r>
            </a:p>
            <a:p>
              <a:r>
                <a:rPr lang="en-US" sz="2000" dirty="0"/>
                <a:t>Lorem ipsum dolor sit </a:t>
              </a:r>
              <a:r>
                <a:rPr lang="en-US" sz="2000" dirty="0" err="1"/>
                <a:t>amet</a:t>
              </a:r>
              <a:r>
                <a:rPr lang="en-US" sz="2000" dirty="0"/>
                <a:t>, </a:t>
              </a:r>
              <a:r>
                <a:rPr lang="en-US" sz="2000" dirty="0" err="1"/>
                <a:t>consectetur</a:t>
              </a:r>
              <a:r>
                <a:rPr lang="en-US" sz="2000" dirty="0"/>
                <a:t> </a:t>
              </a:r>
              <a:r>
                <a:rPr lang="en-US" sz="2000" dirty="0" err="1"/>
                <a:t>adipiscing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. In lacinia </a:t>
              </a:r>
              <a:r>
                <a:rPr lang="en-US" sz="2000" dirty="0" err="1"/>
                <a:t>mattis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, a </a:t>
              </a:r>
              <a:r>
                <a:rPr lang="en-US" sz="2000" dirty="0" err="1"/>
                <a:t>euismod</a:t>
              </a:r>
              <a:r>
                <a:rPr lang="en-US" sz="2000" dirty="0"/>
                <a:t>…</a:t>
              </a:r>
              <a:endParaRPr lang="fr-FR" sz="2000" dirty="0"/>
            </a:p>
          </p:txBody>
        </p:sp>
      </p:grpSp>
      <p:sp>
        <p:nvSpPr>
          <p:cNvPr id="32" name="zone cliquable FST - IECL">
            <a:hlinkClick r:id="rId6" action="ppaction://hlinksldjump"/>
            <a:extLst>
              <a:ext uri="{FF2B5EF4-FFF2-40B4-BE49-F238E27FC236}">
                <a16:creationId xmlns:a16="http://schemas.microsoft.com/office/drawing/2014/main" id="{4C7AF36C-189C-8DEE-156E-85ABB1C3241A}"/>
              </a:ext>
            </a:extLst>
          </p:cNvPr>
          <p:cNvSpPr/>
          <p:nvPr/>
        </p:nvSpPr>
        <p:spPr>
          <a:xfrm>
            <a:off x="804038" y="1752212"/>
            <a:ext cx="5249917" cy="1821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995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FCCF0B7A-7BFA-A819-FBF5-3557D55CA7E1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074CA485-6443-7CEC-E259-702809BFDFEA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4ED88C02-0662-AD65-5452-19B127D0A55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Couloir (2/2)</a:t>
              </a:r>
            </a:p>
          </p:txBody>
        </p:sp>
        <p:pic>
          <p:nvPicPr>
            <p:cNvPr id="5" name="appbar_action" descr="Carte avec repère avec un remplissage uni">
              <a:extLst>
                <a:ext uri="{FF2B5EF4-FFF2-40B4-BE49-F238E27FC236}">
                  <a16:creationId xmlns:a16="http://schemas.microsoft.com/office/drawing/2014/main" id="{47242492-84B0-ABC5-F163-B0D1C217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648000" cy="648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rId4" action="ppaction://hlinksldjump"/>
              <a:extLst>
                <a:ext uri="{FF2B5EF4-FFF2-40B4-BE49-F238E27FC236}">
                  <a16:creationId xmlns:a16="http://schemas.microsoft.com/office/drawing/2014/main" id="{042DBBC8-7844-D6FB-B37F-C2663870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D2B6D532-34A9-9B73-CEE7-9035C0D06C70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04B433B-E390-339E-8DC9-5077FA3FBBD8}"/>
              </a:ext>
            </a:extLst>
          </p:cNvPr>
          <p:cNvSpPr/>
          <p:nvPr/>
        </p:nvSpPr>
        <p:spPr>
          <a:xfrm>
            <a:off x="804041" y="10877698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&lt;</a:t>
            </a: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C69C9262-16D3-F9B9-65CD-8B550DC39F67}"/>
              </a:ext>
            </a:extLst>
          </p:cNvPr>
          <p:cNvGrpSpPr/>
          <p:nvPr/>
        </p:nvGrpSpPr>
        <p:grpSpPr>
          <a:xfrm>
            <a:off x="660992" y="2286000"/>
            <a:ext cx="5536016" cy="8119240"/>
            <a:chOff x="4314824" y="3885146"/>
            <a:chExt cx="1440000" cy="14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394DCF-29E9-C76F-B5BE-29C7D76E9201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0A9A0A9-D2C8-4B19-D7FC-0F02D783ABA2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B5B3ABF-9E6B-1AF1-1B81-6EE8CB7BA3AE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boussole" descr="Cercle avec flèche gauche avec un remplissage uni">
            <a:extLst>
              <a:ext uri="{FF2B5EF4-FFF2-40B4-BE49-F238E27FC236}">
                <a16:creationId xmlns:a16="http://schemas.microsoft.com/office/drawing/2014/main" id="{74AA9C7F-C8F6-E754-5F98-FDBA897B7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628301" y="1603882"/>
            <a:ext cx="720000" cy="720000"/>
          </a:xfrm>
          <a:prstGeom prst="rect">
            <a:avLst/>
          </a:prstGeom>
        </p:spPr>
      </p:pic>
      <p:sp>
        <p:nvSpPr>
          <p:cNvPr id="18" name="Floating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EE710-270E-FD2D-1A9D-5693869E63EB}"/>
              </a:ext>
            </a:extLst>
          </p:cNvPr>
          <p:cNvSpPr/>
          <p:nvPr/>
        </p:nvSpPr>
        <p:spPr>
          <a:xfrm>
            <a:off x="3533958" y="10896483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&gt;</a:t>
            </a:r>
          </a:p>
        </p:txBody>
      </p:sp>
      <p:grpSp>
        <p:nvGrpSpPr>
          <p:cNvPr id="26" name="Météo">
            <a:extLst>
              <a:ext uri="{FF2B5EF4-FFF2-40B4-BE49-F238E27FC236}">
                <a16:creationId xmlns:a16="http://schemas.microsoft.com/office/drawing/2014/main" id="{79EBE6EA-A3EC-1DAE-6182-C6BE2D75D2AF}"/>
              </a:ext>
            </a:extLst>
          </p:cNvPr>
          <p:cNvGrpSpPr/>
          <p:nvPr/>
        </p:nvGrpSpPr>
        <p:grpSpPr>
          <a:xfrm>
            <a:off x="1545021" y="1585453"/>
            <a:ext cx="4651987" cy="648000"/>
            <a:chOff x="1545021" y="1585453"/>
            <a:chExt cx="4651987" cy="648000"/>
          </a:xfrm>
        </p:grpSpPr>
        <p:sp>
          <p:nvSpPr>
            <p:cNvPr id="19" name="température">
              <a:extLst>
                <a:ext uri="{FF2B5EF4-FFF2-40B4-BE49-F238E27FC236}">
                  <a16:creationId xmlns:a16="http://schemas.microsoft.com/office/drawing/2014/main" id="{BC76DEF3-7BA4-20B6-EB84-E04CC28C4B12}"/>
                </a:ext>
              </a:extLst>
            </p:cNvPr>
            <p:cNvSpPr txBox="1"/>
            <p:nvPr/>
          </p:nvSpPr>
          <p:spPr>
            <a:xfrm>
              <a:off x="1545021" y="1712734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400" dirty="0"/>
                <a:t>18°C</a:t>
              </a:r>
            </a:p>
          </p:txBody>
        </p:sp>
        <p:pic>
          <p:nvPicPr>
            <p:cNvPr id="25" name="symbole" descr="Partiellement ensoleillé contour">
              <a:extLst>
                <a:ext uri="{FF2B5EF4-FFF2-40B4-BE49-F238E27FC236}">
                  <a16:creationId xmlns:a16="http://schemas.microsoft.com/office/drawing/2014/main" id="{08CFDEE0-0162-DFC3-D620-FC655179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9008" y="1585453"/>
              <a:ext cx="648000" cy="6480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C2CDB3B-7CAE-F2DE-0B93-30EECE37DE56}"/>
              </a:ext>
            </a:extLst>
          </p:cNvPr>
          <p:cNvSpPr/>
          <p:nvPr/>
        </p:nvSpPr>
        <p:spPr>
          <a:xfrm>
            <a:off x="2237461" y="4889133"/>
            <a:ext cx="930260" cy="124547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(porte)</a:t>
            </a:r>
          </a:p>
        </p:txBody>
      </p:sp>
    </p:spTree>
    <p:extLst>
      <p:ext uri="{BB962C8B-B14F-4D97-AF65-F5344CB8AC3E}">
        <p14:creationId xmlns:p14="http://schemas.microsoft.com/office/powerpoint/2010/main" val="284192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FCCF0B7A-7BFA-A819-FBF5-3557D55CA7E1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074CA485-6443-7CEC-E259-702809BFDFEA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4ED88C02-0662-AD65-5452-19B127D0A55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Couloir (2/2)</a:t>
              </a:r>
            </a:p>
          </p:txBody>
        </p:sp>
        <p:pic>
          <p:nvPicPr>
            <p:cNvPr id="5" name="appbar_action" descr="Carte avec repère avec un remplissage uni">
              <a:extLst>
                <a:ext uri="{FF2B5EF4-FFF2-40B4-BE49-F238E27FC236}">
                  <a16:creationId xmlns:a16="http://schemas.microsoft.com/office/drawing/2014/main" id="{47242492-84B0-ABC5-F163-B0D1C217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648000" cy="648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rId4" action="ppaction://hlinksldjump"/>
              <a:extLst>
                <a:ext uri="{FF2B5EF4-FFF2-40B4-BE49-F238E27FC236}">
                  <a16:creationId xmlns:a16="http://schemas.microsoft.com/office/drawing/2014/main" id="{042DBBC8-7844-D6FB-B37F-C2663870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D2B6D532-34A9-9B73-CEE7-9035C0D06C70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04B433B-E390-339E-8DC9-5077FA3FBBD8}"/>
              </a:ext>
            </a:extLst>
          </p:cNvPr>
          <p:cNvSpPr/>
          <p:nvPr/>
        </p:nvSpPr>
        <p:spPr>
          <a:xfrm>
            <a:off x="804041" y="10877698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&lt;</a:t>
            </a: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C69C9262-16D3-F9B9-65CD-8B550DC39F67}"/>
              </a:ext>
            </a:extLst>
          </p:cNvPr>
          <p:cNvGrpSpPr/>
          <p:nvPr/>
        </p:nvGrpSpPr>
        <p:grpSpPr>
          <a:xfrm>
            <a:off x="660992" y="2286000"/>
            <a:ext cx="5536016" cy="8119240"/>
            <a:chOff x="4314824" y="3885146"/>
            <a:chExt cx="1440000" cy="14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394DCF-29E9-C76F-B5BE-29C7D76E9201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0A9A0A9-D2C8-4B19-D7FC-0F02D783ABA2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B5B3ABF-9E6B-1AF1-1B81-6EE8CB7BA3AE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boussole" descr="Cercle avec flèche gauche avec un remplissage uni">
            <a:extLst>
              <a:ext uri="{FF2B5EF4-FFF2-40B4-BE49-F238E27FC236}">
                <a16:creationId xmlns:a16="http://schemas.microsoft.com/office/drawing/2014/main" id="{74AA9C7F-C8F6-E754-5F98-FDBA897B7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628301" y="1603882"/>
            <a:ext cx="720000" cy="720000"/>
          </a:xfrm>
          <a:prstGeom prst="rect">
            <a:avLst/>
          </a:prstGeom>
        </p:spPr>
      </p:pic>
      <p:sp>
        <p:nvSpPr>
          <p:cNvPr id="18" name="FloatingButton">
            <a:hlinkClick r:id="rId9" action="ppaction://hlinksldjump"/>
            <a:extLst>
              <a:ext uri="{FF2B5EF4-FFF2-40B4-BE49-F238E27FC236}">
                <a16:creationId xmlns:a16="http://schemas.microsoft.com/office/drawing/2014/main" id="{7B7EE710-270E-FD2D-1A9D-5693869E63EB}"/>
              </a:ext>
            </a:extLst>
          </p:cNvPr>
          <p:cNvSpPr/>
          <p:nvPr/>
        </p:nvSpPr>
        <p:spPr>
          <a:xfrm>
            <a:off x="3533958" y="10896483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&gt;</a:t>
            </a:r>
          </a:p>
        </p:txBody>
      </p:sp>
      <p:grpSp>
        <p:nvGrpSpPr>
          <p:cNvPr id="26" name="Météo">
            <a:extLst>
              <a:ext uri="{FF2B5EF4-FFF2-40B4-BE49-F238E27FC236}">
                <a16:creationId xmlns:a16="http://schemas.microsoft.com/office/drawing/2014/main" id="{79EBE6EA-A3EC-1DAE-6182-C6BE2D75D2AF}"/>
              </a:ext>
            </a:extLst>
          </p:cNvPr>
          <p:cNvGrpSpPr/>
          <p:nvPr/>
        </p:nvGrpSpPr>
        <p:grpSpPr>
          <a:xfrm>
            <a:off x="1545021" y="1585453"/>
            <a:ext cx="4651987" cy="648000"/>
            <a:chOff x="1545021" y="1585453"/>
            <a:chExt cx="4651987" cy="648000"/>
          </a:xfrm>
        </p:grpSpPr>
        <p:sp>
          <p:nvSpPr>
            <p:cNvPr id="19" name="température">
              <a:extLst>
                <a:ext uri="{FF2B5EF4-FFF2-40B4-BE49-F238E27FC236}">
                  <a16:creationId xmlns:a16="http://schemas.microsoft.com/office/drawing/2014/main" id="{BC76DEF3-7BA4-20B6-EB84-E04CC28C4B12}"/>
                </a:ext>
              </a:extLst>
            </p:cNvPr>
            <p:cNvSpPr txBox="1"/>
            <p:nvPr/>
          </p:nvSpPr>
          <p:spPr>
            <a:xfrm>
              <a:off x="1545021" y="1712734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400" dirty="0"/>
                <a:t>18°C</a:t>
              </a:r>
            </a:p>
          </p:txBody>
        </p:sp>
        <p:pic>
          <p:nvPicPr>
            <p:cNvPr id="25" name="symbole" descr="Partiellement ensoleillé contour">
              <a:extLst>
                <a:ext uri="{FF2B5EF4-FFF2-40B4-BE49-F238E27FC236}">
                  <a16:creationId xmlns:a16="http://schemas.microsoft.com/office/drawing/2014/main" id="{08CFDEE0-0162-DFC3-D620-FC655179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49008" y="1585453"/>
              <a:ext cx="648000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48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47943688-91F8-34CA-78C4-FAE91EB0C143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2" name="appbar_background">
              <a:extLst>
                <a:ext uri="{FF2B5EF4-FFF2-40B4-BE49-F238E27FC236}">
                  <a16:creationId xmlns:a16="http://schemas.microsoft.com/office/drawing/2014/main" id="{09CBB690-179B-8484-2A75-BF98F17AD01F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6" name="appbar_action" descr="Éclair avec un remplissage uni">
              <a:extLst>
                <a:ext uri="{FF2B5EF4-FFF2-40B4-BE49-F238E27FC236}">
                  <a16:creationId xmlns:a16="http://schemas.microsoft.com/office/drawing/2014/main" id="{AA380BAC-B7C5-DCEA-3149-FAC638776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720000" cy="720000"/>
            </a:xfrm>
            <a:prstGeom prst="rect">
              <a:avLst/>
            </a:prstGeom>
          </p:spPr>
        </p:pic>
        <p:pic>
          <p:nvPicPr>
            <p:cNvPr id="4" name="retour" descr="Point d’insertion vers la gauche avec un remplissage uni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FA834FC5-7FB6-78CA-1A52-9C08ED762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  <p:sp>
          <p:nvSpPr>
            <p:cNvPr id="48" name="appbar_title">
              <a:extLst>
                <a:ext uri="{FF2B5EF4-FFF2-40B4-BE49-F238E27FC236}">
                  <a16:creationId xmlns:a16="http://schemas.microsoft.com/office/drawing/2014/main" id="{1A368A74-373E-4BD1-568B-4EFC419890F1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Titre</a:t>
              </a:r>
            </a:p>
          </p:txBody>
        </p:sp>
      </p:grpSp>
      <p:sp>
        <p:nvSpPr>
          <p:cNvPr id="11" name="tel">
            <a:extLst>
              <a:ext uri="{FF2B5EF4-FFF2-40B4-BE49-F238E27FC236}">
                <a16:creationId xmlns:a16="http://schemas.microsoft.com/office/drawing/2014/main" id="{2B72F0EE-013E-F136-4173-5BC538A56103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oatingButton">
            <a:extLst>
              <a:ext uri="{FF2B5EF4-FFF2-40B4-BE49-F238E27FC236}">
                <a16:creationId xmlns:a16="http://schemas.microsoft.com/office/drawing/2014/main" id="{796B34F2-BEC8-73F3-789F-9E0713EE4D28}"/>
              </a:ext>
            </a:extLst>
          </p:cNvPr>
          <p:cNvSpPr/>
          <p:nvPr/>
        </p:nvSpPr>
        <p:spPr>
          <a:xfrm>
            <a:off x="804041" y="10877698"/>
            <a:ext cx="5249917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Bouton action</a:t>
            </a:r>
          </a:p>
        </p:txBody>
      </p:sp>
      <p:grpSp>
        <p:nvGrpSpPr>
          <p:cNvPr id="6" name="SearchBar">
            <a:extLst>
              <a:ext uri="{FF2B5EF4-FFF2-40B4-BE49-F238E27FC236}">
                <a16:creationId xmlns:a16="http://schemas.microsoft.com/office/drawing/2014/main" id="{F731DB5C-4C81-FE20-116F-F94EDEE54666}"/>
              </a:ext>
            </a:extLst>
          </p:cNvPr>
          <p:cNvGrpSpPr/>
          <p:nvPr/>
        </p:nvGrpSpPr>
        <p:grpSpPr>
          <a:xfrm>
            <a:off x="988301" y="1711490"/>
            <a:ext cx="4840223" cy="501331"/>
            <a:chOff x="988301" y="1664192"/>
            <a:chExt cx="4840223" cy="501331"/>
          </a:xfrm>
        </p:grpSpPr>
        <p:pic>
          <p:nvPicPr>
            <p:cNvPr id="7" name="searchIcon" descr="Loupe avec un remplissage uni">
              <a:extLst>
                <a:ext uri="{FF2B5EF4-FFF2-40B4-BE49-F238E27FC236}">
                  <a16:creationId xmlns:a16="http://schemas.microsoft.com/office/drawing/2014/main" id="{641FA5C7-D311-E4ED-2792-032CE384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8301" y="1665436"/>
              <a:ext cx="432000" cy="432000"/>
            </a:xfrm>
            <a:prstGeom prst="rect">
              <a:avLst/>
            </a:prstGeom>
          </p:spPr>
        </p:pic>
        <p:sp>
          <p:nvSpPr>
            <p:cNvPr id="8" name="searchHint">
              <a:extLst>
                <a:ext uri="{FF2B5EF4-FFF2-40B4-BE49-F238E27FC236}">
                  <a16:creationId xmlns:a16="http://schemas.microsoft.com/office/drawing/2014/main" id="{5190F19F-B765-4320-E17C-89B17A086114}"/>
                </a:ext>
              </a:extLst>
            </p:cNvPr>
            <p:cNvSpPr txBox="1"/>
            <p:nvPr/>
          </p:nvSpPr>
          <p:spPr>
            <a:xfrm>
              <a:off x="1545021" y="1665436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chemeClr val="bg1">
                      <a:lumMod val="50000"/>
                    </a:schemeClr>
                  </a:solidFill>
                </a:rPr>
                <a:t>Recherche</a:t>
              </a:r>
            </a:p>
          </p:txBody>
        </p:sp>
        <p:pic>
          <p:nvPicPr>
            <p:cNvPr id="9" name="searchClear" descr="Fermer avec un remplissage uni">
              <a:extLst>
                <a:ext uri="{FF2B5EF4-FFF2-40B4-BE49-F238E27FC236}">
                  <a16:creationId xmlns:a16="http://schemas.microsoft.com/office/drawing/2014/main" id="{117DB831-5423-EC15-A3C6-610EA771A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96524" y="1664192"/>
              <a:ext cx="432000" cy="432000"/>
            </a:xfrm>
            <a:prstGeom prst="rect">
              <a:avLst/>
            </a:prstGeom>
          </p:spPr>
        </p:pic>
        <p:cxnSp>
          <p:nvCxnSpPr>
            <p:cNvPr id="10" name="searchUnderline">
              <a:extLst>
                <a:ext uri="{FF2B5EF4-FFF2-40B4-BE49-F238E27FC236}">
                  <a16:creationId xmlns:a16="http://schemas.microsoft.com/office/drawing/2014/main" id="{8F3BC7F7-30D0-D317-BFCA-7AB6D6234CBA}"/>
                </a:ext>
              </a:extLst>
            </p:cNvPr>
            <p:cNvCxnSpPr/>
            <p:nvPr/>
          </p:nvCxnSpPr>
          <p:spPr>
            <a:xfrm>
              <a:off x="988301" y="2165523"/>
              <a:ext cx="484022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SmallTile">
            <a:extLst>
              <a:ext uri="{FF2B5EF4-FFF2-40B4-BE49-F238E27FC236}">
                <a16:creationId xmlns:a16="http://schemas.microsoft.com/office/drawing/2014/main" id="{91A09E9E-52B8-E813-DD97-A24251D73314}"/>
              </a:ext>
            </a:extLst>
          </p:cNvPr>
          <p:cNvGrpSpPr/>
          <p:nvPr/>
        </p:nvGrpSpPr>
        <p:grpSpPr>
          <a:xfrm>
            <a:off x="804040" y="2620548"/>
            <a:ext cx="5249917" cy="759689"/>
            <a:chOff x="804040" y="2620548"/>
            <a:chExt cx="5249917" cy="759689"/>
          </a:xfrm>
        </p:grpSpPr>
        <p:sp>
          <p:nvSpPr>
            <p:cNvPr id="17" name="backgroundTile">
              <a:extLst>
                <a:ext uri="{FF2B5EF4-FFF2-40B4-BE49-F238E27FC236}">
                  <a16:creationId xmlns:a16="http://schemas.microsoft.com/office/drawing/2014/main" id="{227A3217-EB46-10BA-1831-5029C8FA26EF}"/>
                </a:ext>
              </a:extLst>
            </p:cNvPr>
            <p:cNvSpPr/>
            <p:nvPr/>
          </p:nvSpPr>
          <p:spPr>
            <a:xfrm>
              <a:off x="804040" y="2620548"/>
              <a:ext cx="5249917" cy="759689"/>
            </a:xfrm>
            <a:prstGeom prst="roundRect">
              <a:avLst>
                <a:gd name="adj" fmla="val 44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textTile">
              <a:extLst>
                <a:ext uri="{FF2B5EF4-FFF2-40B4-BE49-F238E27FC236}">
                  <a16:creationId xmlns:a16="http://schemas.microsoft.com/office/drawing/2014/main" id="{06B1CBEC-7D6F-E99B-7D62-B3B74EAC51FE}"/>
                </a:ext>
              </a:extLst>
            </p:cNvPr>
            <p:cNvSpPr txBox="1"/>
            <p:nvPr/>
          </p:nvSpPr>
          <p:spPr>
            <a:xfrm>
              <a:off x="988300" y="2769559"/>
              <a:ext cx="3326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Petite tuile</a:t>
              </a:r>
            </a:p>
          </p:txBody>
        </p:sp>
        <p:pic>
          <p:nvPicPr>
            <p:cNvPr id="19" name="action button" descr="Crayon avec un remplissage uni">
              <a:extLst>
                <a:ext uri="{FF2B5EF4-FFF2-40B4-BE49-F238E27FC236}">
                  <a16:creationId xmlns:a16="http://schemas.microsoft.com/office/drawing/2014/main" id="{9556A050-63BE-A3B7-4223-E8CBC1FA1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65698" y="2727224"/>
              <a:ext cx="504000" cy="504000"/>
            </a:xfrm>
            <a:prstGeom prst="rect">
              <a:avLst/>
            </a:prstGeom>
          </p:spPr>
        </p:pic>
      </p:grpSp>
      <p:grpSp>
        <p:nvGrpSpPr>
          <p:cNvPr id="43" name="BigTile">
            <a:extLst>
              <a:ext uri="{FF2B5EF4-FFF2-40B4-BE49-F238E27FC236}">
                <a16:creationId xmlns:a16="http://schemas.microsoft.com/office/drawing/2014/main" id="{FAF1820B-F355-A301-7408-5297EA86DAF4}"/>
              </a:ext>
            </a:extLst>
          </p:cNvPr>
          <p:cNvGrpSpPr/>
          <p:nvPr/>
        </p:nvGrpSpPr>
        <p:grpSpPr>
          <a:xfrm>
            <a:off x="804040" y="6198088"/>
            <a:ext cx="5249917" cy="1813034"/>
            <a:chOff x="804040" y="6198088"/>
            <a:chExt cx="5249917" cy="1813034"/>
          </a:xfrm>
        </p:grpSpPr>
        <p:sp>
          <p:nvSpPr>
            <p:cNvPr id="37" name="backgroundTile">
              <a:extLst>
                <a:ext uri="{FF2B5EF4-FFF2-40B4-BE49-F238E27FC236}">
                  <a16:creationId xmlns:a16="http://schemas.microsoft.com/office/drawing/2014/main" id="{9CC0C773-23B4-5019-122D-F0DD0FEE429D}"/>
                </a:ext>
              </a:extLst>
            </p:cNvPr>
            <p:cNvSpPr/>
            <p:nvPr/>
          </p:nvSpPr>
          <p:spPr>
            <a:xfrm>
              <a:off x="804040" y="6198088"/>
              <a:ext cx="5249917" cy="1813034"/>
            </a:xfrm>
            <a:prstGeom prst="roundRect">
              <a:avLst>
                <a:gd name="adj" fmla="val 44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8" name="Image">
              <a:extLst>
                <a:ext uri="{FF2B5EF4-FFF2-40B4-BE49-F238E27FC236}">
                  <a16:creationId xmlns:a16="http://schemas.microsoft.com/office/drawing/2014/main" id="{68BC6F96-8E22-7AB6-A5C8-A7F375C7DA37}"/>
                </a:ext>
              </a:extLst>
            </p:cNvPr>
            <p:cNvGrpSpPr/>
            <p:nvPr/>
          </p:nvGrpSpPr>
          <p:grpSpPr>
            <a:xfrm>
              <a:off x="988300" y="6384605"/>
              <a:ext cx="1440000" cy="1440000"/>
              <a:chOff x="4314824" y="3885146"/>
              <a:chExt cx="1440000" cy="1440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84733D-B1B5-E1CC-C7A7-D711C16DED67}"/>
                  </a:ext>
                </a:extLst>
              </p:cNvPr>
              <p:cNvSpPr/>
              <p:nvPr/>
            </p:nvSpPr>
            <p:spPr>
              <a:xfrm>
                <a:off x="4314824" y="3885146"/>
                <a:ext cx="1440000" cy="14296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5E4F1537-F9FF-6DF8-86AC-9D4F2DE8DDDC}"/>
                  </a:ext>
                </a:extLst>
              </p:cNvPr>
              <p:cNvCxnSpPr/>
              <p:nvPr/>
            </p:nvCxnSpPr>
            <p:spPr>
              <a:xfrm>
                <a:off x="4314824" y="3885146"/>
                <a:ext cx="1440000" cy="142964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91FB3B38-9BD2-6F6E-1220-6ED659A856D3}"/>
                  </a:ext>
                </a:extLst>
              </p:cNvPr>
              <p:cNvCxnSpPr/>
              <p:nvPr/>
            </p:nvCxnSpPr>
            <p:spPr>
              <a:xfrm flipH="1">
                <a:off x="4314824" y="3885146"/>
                <a:ext cx="1440000" cy="14400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Tile">
              <a:extLst>
                <a:ext uri="{FF2B5EF4-FFF2-40B4-BE49-F238E27FC236}">
                  <a16:creationId xmlns:a16="http://schemas.microsoft.com/office/drawing/2014/main" id="{74BF14F1-24BC-3C15-B9FF-764F4814D85A}"/>
                </a:ext>
              </a:extLst>
            </p:cNvPr>
            <p:cNvSpPr txBox="1"/>
            <p:nvPr/>
          </p:nvSpPr>
          <p:spPr>
            <a:xfrm>
              <a:off x="2543174" y="6384605"/>
              <a:ext cx="33265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Grosse tuile</a:t>
              </a:r>
            </a:p>
            <a:p>
              <a:r>
                <a:rPr lang="en-US" sz="2000" dirty="0"/>
                <a:t>Lorem ipsum dolor sit </a:t>
              </a:r>
              <a:r>
                <a:rPr lang="en-US" sz="2000" dirty="0" err="1"/>
                <a:t>amet</a:t>
              </a:r>
              <a:r>
                <a:rPr lang="en-US" sz="2000" dirty="0"/>
                <a:t>, </a:t>
              </a:r>
              <a:r>
                <a:rPr lang="en-US" sz="2000" dirty="0" err="1"/>
                <a:t>consectetur</a:t>
              </a:r>
              <a:r>
                <a:rPr lang="en-US" sz="2000" dirty="0"/>
                <a:t> </a:t>
              </a:r>
              <a:r>
                <a:rPr lang="en-US" sz="2000" dirty="0" err="1"/>
                <a:t>adipiscing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. In lacinia </a:t>
              </a:r>
              <a:r>
                <a:rPr lang="en-US" sz="2000" dirty="0" err="1"/>
                <a:t>mattis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, a </a:t>
              </a:r>
              <a:r>
                <a:rPr lang="en-US" sz="2000" dirty="0" err="1"/>
                <a:t>euismod</a:t>
              </a:r>
              <a:r>
                <a:rPr lang="en-US" sz="2000" dirty="0"/>
                <a:t>…</a:t>
              </a:r>
              <a:endParaRPr lang="fr-FR" sz="2000" dirty="0"/>
            </a:p>
          </p:txBody>
        </p:sp>
      </p:grpSp>
      <p:sp>
        <p:nvSpPr>
          <p:cNvPr id="21" name="backgroundTile">
            <a:extLst>
              <a:ext uri="{FF2B5EF4-FFF2-40B4-BE49-F238E27FC236}">
                <a16:creationId xmlns:a16="http://schemas.microsoft.com/office/drawing/2014/main" id="{0AF52EFD-DB30-A8EB-2712-00D86CDE1E18}"/>
              </a:ext>
            </a:extLst>
          </p:cNvPr>
          <p:cNvSpPr/>
          <p:nvPr/>
        </p:nvSpPr>
        <p:spPr>
          <a:xfrm>
            <a:off x="804040" y="8559755"/>
            <a:ext cx="5249917" cy="1813034"/>
          </a:xfrm>
          <a:prstGeom prst="roundRect">
            <a:avLst>
              <a:gd name="adj" fmla="val 449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Image">
            <a:extLst>
              <a:ext uri="{FF2B5EF4-FFF2-40B4-BE49-F238E27FC236}">
                <a16:creationId xmlns:a16="http://schemas.microsoft.com/office/drawing/2014/main" id="{A2989976-FC80-E2F0-C472-4214775DF443}"/>
              </a:ext>
            </a:extLst>
          </p:cNvPr>
          <p:cNvGrpSpPr/>
          <p:nvPr/>
        </p:nvGrpSpPr>
        <p:grpSpPr>
          <a:xfrm>
            <a:off x="4314824" y="3885146"/>
            <a:ext cx="1440000" cy="1440000"/>
            <a:chOff x="4314824" y="3885146"/>
            <a:chExt cx="1440000" cy="144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CD55FB-BE3E-4326-2419-09ACD176D440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1D6BDC91-1648-4FC5-50B9-85493A6D2341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2234946-3F21-85CB-5619-15455FBBB4BC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TextField">
            <a:extLst>
              <a:ext uri="{FF2B5EF4-FFF2-40B4-BE49-F238E27FC236}">
                <a16:creationId xmlns:a16="http://schemas.microsoft.com/office/drawing/2014/main" id="{99DE03B2-34B5-56B8-3279-BF416C3816DC}"/>
              </a:ext>
            </a:extLst>
          </p:cNvPr>
          <p:cNvGrpSpPr/>
          <p:nvPr/>
        </p:nvGrpSpPr>
        <p:grpSpPr>
          <a:xfrm>
            <a:off x="935292" y="5266839"/>
            <a:ext cx="4840223" cy="727073"/>
            <a:chOff x="935292" y="5266839"/>
            <a:chExt cx="4840223" cy="727073"/>
          </a:xfrm>
        </p:grpSpPr>
        <p:grpSp>
          <p:nvGrpSpPr>
            <p:cNvPr id="29" name="TextFieldStyle1">
              <a:extLst>
                <a:ext uri="{FF2B5EF4-FFF2-40B4-BE49-F238E27FC236}">
                  <a16:creationId xmlns:a16="http://schemas.microsoft.com/office/drawing/2014/main" id="{9AB0EB4D-956B-EB8D-FE98-95E6A6B1F7D9}"/>
                </a:ext>
              </a:extLst>
            </p:cNvPr>
            <p:cNvGrpSpPr/>
            <p:nvPr/>
          </p:nvGrpSpPr>
          <p:grpSpPr>
            <a:xfrm>
              <a:off x="935292" y="5493825"/>
              <a:ext cx="4840223" cy="500087"/>
              <a:chOff x="935292" y="5493825"/>
              <a:chExt cx="4840223" cy="500087"/>
            </a:xfrm>
          </p:grpSpPr>
          <p:sp>
            <p:nvSpPr>
              <p:cNvPr id="13" name="textFieldHint">
                <a:extLst>
                  <a:ext uri="{FF2B5EF4-FFF2-40B4-BE49-F238E27FC236}">
                    <a16:creationId xmlns:a16="http://schemas.microsoft.com/office/drawing/2014/main" id="{C669E8FB-BA5F-1C7B-DABF-0CE36C1E57FD}"/>
                  </a:ext>
                </a:extLst>
              </p:cNvPr>
              <p:cNvSpPr txBox="1"/>
              <p:nvPr/>
            </p:nvSpPr>
            <p:spPr>
              <a:xfrm>
                <a:off x="935292" y="5493825"/>
                <a:ext cx="4819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50000"/>
                      </a:schemeClr>
                    </a:solidFill>
                  </a:rPr>
                  <a:t>Indice</a:t>
                </a:r>
              </a:p>
            </p:txBody>
          </p:sp>
          <p:cxnSp>
            <p:nvCxnSpPr>
              <p:cNvPr id="15" name="textFieldUnderline">
                <a:extLst>
                  <a:ext uri="{FF2B5EF4-FFF2-40B4-BE49-F238E27FC236}">
                    <a16:creationId xmlns:a16="http://schemas.microsoft.com/office/drawing/2014/main" id="{597B76C1-A528-FD88-36DF-BD55D906D201}"/>
                  </a:ext>
                </a:extLst>
              </p:cNvPr>
              <p:cNvCxnSpPr/>
              <p:nvPr/>
            </p:nvCxnSpPr>
            <p:spPr>
              <a:xfrm>
                <a:off x="935292" y="5993912"/>
                <a:ext cx="484022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TextFieldStyle2">
              <a:extLst>
                <a:ext uri="{FF2B5EF4-FFF2-40B4-BE49-F238E27FC236}">
                  <a16:creationId xmlns:a16="http://schemas.microsoft.com/office/drawing/2014/main" id="{41C44696-950C-49AE-0681-D3488850C24F}"/>
                </a:ext>
              </a:extLst>
            </p:cNvPr>
            <p:cNvGrpSpPr/>
            <p:nvPr/>
          </p:nvGrpSpPr>
          <p:grpSpPr>
            <a:xfrm>
              <a:off x="935292" y="5266839"/>
              <a:ext cx="4840223" cy="712466"/>
              <a:chOff x="935292" y="5266839"/>
              <a:chExt cx="4840223" cy="712466"/>
            </a:xfrm>
          </p:grpSpPr>
          <p:sp>
            <p:nvSpPr>
              <p:cNvPr id="22" name="border">
                <a:extLst>
                  <a:ext uri="{FF2B5EF4-FFF2-40B4-BE49-F238E27FC236}">
                    <a16:creationId xmlns:a16="http://schemas.microsoft.com/office/drawing/2014/main" id="{AC3812CE-4039-4285-8775-2158994EF5AA}"/>
                  </a:ext>
                </a:extLst>
              </p:cNvPr>
              <p:cNvSpPr/>
              <p:nvPr/>
            </p:nvSpPr>
            <p:spPr>
              <a:xfrm>
                <a:off x="935292" y="5469094"/>
                <a:ext cx="4840223" cy="510211"/>
              </a:xfrm>
              <a:prstGeom prst="roundRect">
                <a:avLst>
                  <a:gd name="adj" fmla="val 32926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textFieldHint2">
                <a:extLst>
                  <a:ext uri="{FF2B5EF4-FFF2-40B4-BE49-F238E27FC236}">
                    <a16:creationId xmlns:a16="http://schemas.microsoft.com/office/drawing/2014/main" id="{8A1AB558-B5C5-DAF9-9111-3C0465EC2599}"/>
                  </a:ext>
                </a:extLst>
              </p:cNvPr>
              <p:cNvSpPr txBox="1"/>
              <p:nvPr/>
            </p:nvSpPr>
            <p:spPr>
              <a:xfrm>
                <a:off x="1140659" y="5266839"/>
                <a:ext cx="77862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Indice</a:t>
                </a:r>
                <a:endParaRPr lang="fr-FR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6" name="textFieldText">
              <a:extLst>
                <a:ext uri="{FF2B5EF4-FFF2-40B4-BE49-F238E27FC236}">
                  <a16:creationId xmlns:a16="http://schemas.microsoft.com/office/drawing/2014/main" id="{8D4E4101-D9A5-66CA-7B1A-5B391BD13A5A}"/>
                </a:ext>
              </a:extLst>
            </p:cNvPr>
            <p:cNvSpPr txBox="1"/>
            <p:nvPr/>
          </p:nvSpPr>
          <p:spPr>
            <a:xfrm>
              <a:off x="935292" y="5488731"/>
              <a:ext cx="4819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Champ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31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CDC3FCD9-6294-F1C2-000E-B25C02A45E76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35B0365B-1A1E-5119-41A8-AEC5ADB72548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E4FBE4BB-9392-DCFC-A05A-57E742A4F50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FST - IECL</a:t>
              </a:r>
            </a:p>
          </p:txBody>
        </p:sp>
        <p:pic>
          <p:nvPicPr>
            <p:cNvPr id="5" name="appbar_action" descr="Crayon avec un remplissage uni">
              <a:hlinkClick r:id="rId2" action="ppaction://hlinksldjump"/>
              <a:extLst>
                <a:ext uri="{FF2B5EF4-FFF2-40B4-BE49-F238E27FC236}">
                  <a16:creationId xmlns:a16="http://schemas.microsoft.com/office/drawing/2014/main" id="{169ADEA2-0284-87D8-B338-5D180EE6D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5365698" y="827514"/>
              <a:ext cx="504000" cy="504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D50EB3B1-EF14-F0E8-0C7E-1D7FCE340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4B179BD3-A0E3-9CD3-D0F3-F55A25B2626F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extLst>
              <a:ext uri="{FF2B5EF4-FFF2-40B4-BE49-F238E27FC236}">
                <a16:creationId xmlns:a16="http://schemas.microsoft.com/office/drawing/2014/main" id="{C54248C3-4008-5C17-02DA-C4F1D67C51BC}"/>
              </a:ext>
            </a:extLst>
          </p:cNvPr>
          <p:cNvSpPr/>
          <p:nvPr/>
        </p:nvSpPr>
        <p:spPr>
          <a:xfrm>
            <a:off x="804041" y="10877698"/>
            <a:ext cx="5249917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Ajouter une zone</a:t>
            </a:r>
          </a:p>
        </p:txBody>
      </p:sp>
      <p:grpSp>
        <p:nvGrpSpPr>
          <p:cNvPr id="9" name="SearchBar">
            <a:extLst>
              <a:ext uri="{FF2B5EF4-FFF2-40B4-BE49-F238E27FC236}">
                <a16:creationId xmlns:a16="http://schemas.microsoft.com/office/drawing/2014/main" id="{545FEB15-90B6-7EC0-5F85-44F8ADFFD30C}"/>
              </a:ext>
            </a:extLst>
          </p:cNvPr>
          <p:cNvGrpSpPr/>
          <p:nvPr/>
        </p:nvGrpSpPr>
        <p:grpSpPr>
          <a:xfrm>
            <a:off x="988301" y="1711490"/>
            <a:ext cx="4840223" cy="501331"/>
            <a:chOff x="988301" y="1664192"/>
            <a:chExt cx="4840223" cy="501331"/>
          </a:xfrm>
        </p:grpSpPr>
        <p:pic>
          <p:nvPicPr>
            <p:cNvPr id="10" name="searchIcon" descr="Loupe avec un remplissage uni">
              <a:extLst>
                <a:ext uri="{FF2B5EF4-FFF2-40B4-BE49-F238E27FC236}">
                  <a16:creationId xmlns:a16="http://schemas.microsoft.com/office/drawing/2014/main" id="{3F07EB68-856D-3179-3255-E98A820DA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88301" y="1665436"/>
              <a:ext cx="432000" cy="432000"/>
            </a:xfrm>
            <a:prstGeom prst="rect">
              <a:avLst/>
            </a:prstGeom>
          </p:spPr>
        </p:pic>
        <p:sp>
          <p:nvSpPr>
            <p:cNvPr id="11" name="searchHint">
              <a:extLst>
                <a:ext uri="{FF2B5EF4-FFF2-40B4-BE49-F238E27FC236}">
                  <a16:creationId xmlns:a16="http://schemas.microsoft.com/office/drawing/2014/main" id="{38895C67-DAE3-C820-93B6-6AFBE7CB8C7C}"/>
                </a:ext>
              </a:extLst>
            </p:cNvPr>
            <p:cNvSpPr txBox="1"/>
            <p:nvPr/>
          </p:nvSpPr>
          <p:spPr>
            <a:xfrm>
              <a:off x="1545021" y="1665436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>
                  <a:solidFill>
                    <a:schemeClr val="bg1">
                      <a:lumMod val="50000"/>
                    </a:schemeClr>
                  </a:solidFill>
                </a:rPr>
                <a:t>Recherche</a:t>
              </a:r>
            </a:p>
          </p:txBody>
        </p:sp>
        <p:pic>
          <p:nvPicPr>
            <p:cNvPr id="12" name="searchClear" descr="Fermer avec un remplissage uni">
              <a:extLst>
                <a:ext uri="{FF2B5EF4-FFF2-40B4-BE49-F238E27FC236}">
                  <a16:creationId xmlns:a16="http://schemas.microsoft.com/office/drawing/2014/main" id="{ECA36343-290E-94A3-CAEC-F2451E12D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96524" y="1664192"/>
              <a:ext cx="432000" cy="432000"/>
            </a:xfrm>
            <a:prstGeom prst="rect">
              <a:avLst/>
            </a:prstGeom>
          </p:spPr>
        </p:pic>
        <p:cxnSp>
          <p:nvCxnSpPr>
            <p:cNvPr id="13" name="searchUnderline">
              <a:extLst>
                <a:ext uri="{FF2B5EF4-FFF2-40B4-BE49-F238E27FC236}">
                  <a16:creationId xmlns:a16="http://schemas.microsoft.com/office/drawing/2014/main" id="{50446267-8540-CB2C-18DE-BF2541204FD5}"/>
                </a:ext>
              </a:extLst>
            </p:cNvPr>
            <p:cNvCxnSpPr/>
            <p:nvPr/>
          </p:nvCxnSpPr>
          <p:spPr>
            <a:xfrm>
              <a:off x="988301" y="2165523"/>
              <a:ext cx="484022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SmallTile">
            <a:extLst>
              <a:ext uri="{FF2B5EF4-FFF2-40B4-BE49-F238E27FC236}">
                <a16:creationId xmlns:a16="http://schemas.microsoft.com/office/drawing/2014/main" id="{2BB9DBF3-121B-5860-9D2E-EF0A4DD27C39}"/>
              </a:ext>
            </a:extLst>
          </p:cNvPr>
          <p:cNvGrpSpPr/>
          <p:nvPr/>
        </p:nvGrpSpPr>
        <p:grpSpPr>
          <a:xfrm>
            <a:off x="804042" y="2620663"/>
            <a:ext cx="5249917" cy="759689"/>
            <a:chOff x="804040" y="2620548"/>
            <a:chExt cx="5249917" cy="759689"/>
          </a:xfrm>
        </p:grpSpPr>
        <p:sp>
          <p:nvSpPr>
            <p:cNvPr id="15" name="backgroundTile">
              <a:extLst>
                <a:ext uri="{FF2B5EF4-FFF2-40B4-BE49-F238E27FC236}">
                  <a16:creationId xmlns:a16="http://schemas.microsoft.com/office/drawing/2014/main" id="{6A5AB1BE-72F6-30B9-7AF8-95E548478AC2}"/>
                </a:ext>
              </a:extLst>
            </p:cNvPr>
            <p:cNvSpPr/>
            <p:nvPr/>
          </p:nvSpPr>
          <p:spPr>
            <a:xfrm>
              <a:off x="804040" y="2620548"/>
              <a:ext cx="5249917" cy="759689"/>
            </a:xfrm>
            <a:prstGeom prst="roundRect">
              <a:avLst>
                <a:gd name="adj" fmla="val 44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textTile">
              <a:extLst>
                <a:ext uri="{FF2B5EF4-FFF2-40B4-BE49-F238E27FC236}">
                  <a16:creationId xmlns:a16="http://schemas.microsoft.com/office/drawing/2014/main" id="{EE482000-2148-76E2-4471-9E07013ED97F}"/>
                </a:ext>
              </a:extLst>
            </p:cNvPr>
            <p:cNvSpPr txBox="1"/>
            <p:nvPr/>
          </p:nvSpPr>
          <p:spPr>
            <a:xfrm>
              <a:off x="988300" y="2769559"/>
              <a:ext cx="3326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Couloir (1/2)</a:t>
              </a:r>
            </a:p>
          </p:txBody>
        </p:sp>
        <p:pic>
          <p:nvPicPr>
            <p:cNvPr id="17" name="action button" descr="Crayon avec un remplissage uni">
              <a:extLst>
                <a:ext uri="{FF2B5EF4-FFF2-40B4-BE49-F238E27FC236}">
                  <a16:creationId xmlns:a16="http://schemas.microsoft.com/office/drawing/2014/main" id="{76EE1D51-57B2-6CAC-D68A-E645F3AB1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65698" y="2727224"/>
              <a:ext cx="504000" cy="504000"/>
            </a:xfrm>
            <a:prstGeom prst="rect">
              <a:avLst/>
            </a:prstGeom>
          </p:spPr>
        </p:pic>
      </p:grpSp>
      <p:grpSp>
        <p:nvGrpSpPr>
          <p:cNvPr id="18" name="SmallTile">
            <a:extLst>
              <a:ext uri="{FF2B5EF4-FFF2-40B4-BE49-F238E27FC236}">
                <a16:creationId xmlns:a16="http://schemas.microsoft.com/office/drawing/2014/main" id="{AC4F1C5C-642B-B861-868C-E7466298419C}"/>
              </a:ext>
            </a:extLst>
          </p:cNvPr>
          <p:cNvGrpSpPr/>
          <p:nvPr/>
        </p:nvGrpSpPr>
        <p:grpSpPr>
          <a:xfrm>
            <a:off x="804040" y="3485538"/>
            <a:ext cx="5249917" cy="759689"/>
            <a:chOff x="804040" y="2620548"/>
            <a:chExt cx="5249917" cy="759689"/>
          </a:xfrm>
        </p:grpSpPr>
        <p:sp>
          <p:nvSpPr>
            <p:cNvPr id="19" name="backgroundTile">
              <a:extLst>
                <a:ext uri="{FF2B5EF4-FFF2-40B4-BE49-F238E27FC236}">
                  <a16:creationId xmlns:a16="http://schemas.microsoft.com/office/drawing/2014/main" id="{507757CE-0F9E-B881-ACD3-0C30A6A1CA62}"/>
                </a:ext>
              </a:extLst>
            </p:cNvPr>
            <p:cNvSpPr/>
            <p:nvPr/>
          </p:nvSpPr>
          <p:spPr>
            <a:xfrm>
              <a:off x="804040" y="2620548"/>
              <a:ext cx="5249917" cy="759689"/>
            </a:xfrm>
            <a:prstGeom prst="roundRect">
              <a:avLst>
                <a:gd name="adj" fmla="val 44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textTile">
              <a:extLst>
                <a:ext uri="{FF2B5EF4-FFF2-40B4-BE49-F238E27FC236}">
                  <a16:creationId xmlns:a16="http://schemas.microsoft.com/office/drawing/2014/main" id="{5F8547A2-2AAB-E18C-B06F-52AC776E5BB9}"/>
                </a:ext>
              </a:extLst>
            </p:cNvPr>
            <p:cNvSpPr txBox="1"/>
            <p:nvPr/>
          </p:nvSpPr>
          <p:spPr>
            <a:xfrm>
              <a:off x="988300" y="2769559"/>
              <a:ext cx="3326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Couloir (2/2)</a:t>
              </a:r>
            </a:p>
          </p:txBody>
        </p:sp>
        <p:pic>
          <p:nvPicPr>
            <p:cNvPr id="21" name="action button" descr="Crayon avec un remplissage uni">
              <a:extLst>
                <a:ext uri="{FF2B5EF4-FFF2-40B4-BE49-F238E27FC236}">
                  <a16:creationId xmlns:a16="http://schemas.microsoft.com/office/drawing/2014/main" id="{9950D9F8-473B-2A6C-AC1E-8E19AB447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65698" y="2727224"/>
              <a:ext cx="504000" cy="504000"/>
            </a:xfrm>
            <a:prstGeom prst="rect">
              <a:avLst/>
            </a:prstGeom>
          </p:spPr>
        </p:pic>
      </p:grpSp>
      <p:grpSp>
        <p:nvGrpSpPr>
          <p:cNvPr id="22" name="SmallTile">
            <a:extLst>
              <a:ext uri="{FF2B5EF4-FFF2-40B4-BE49-F238E27FC236}">
                <a16:creationId xmlns:a16="http://schemas.microsoft.com/office/drawing/2014/main" id="{94B1C6EB-04CD-2F36-7BC7-66EDE8BC53DB}"/>
              </a:ext>
            </a:extLst>
          </p:cNvPr>
          <p:cNvGrpSpPr/>
          <p:nvPr/>
        </p:nvGrpSpPr>
        <p:grpSpPr>
          <a:xfrm>
            <a:off x="804039" y="4350413"/>
            <a:ext cx="5249917" cy="759689"/>
            <a:chOff x="804040" y="2620548"/>
            <a:chExt cx="5249917" cy="759689"/>
          </a:xfrm>
        </p:grpSpPr>
        <p:sp>
          <p:nvSpPr>
            <p:cNvPr id="23" name="backgroundTile">
              <a:extLst>
                <a:ext uri="{FF2B5EF4-FFF2-40B4-BE49-F238E27FC236}">
                  <a16:creationId xmlns:a16="http://schemas.microsoft.com/office/drawing/2014/main" id="{00B7F990-B3DB-252A-7974-A8C22EBDCEC0}"/>
                </a:ext>
              </a:extLst>
            </p:cNvPr>
            <p:cNvSpPr/>
            <p:nvPr/>
          </p:nvSpPr>
          <p:spPr>
            <a:xfrm>
              <a:off x="804040" y="2620548"/>
              <a:ext cx="5249917" cy="759689"/>
            </a:xfrm>
            <a:prstGeom prst="roundRect">
              <a:avLst>
                <a:gd name="adj" fmla="val 449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textTile">
              <a:extLst>
                <a:ext uri="{FF2B5EF4-FFF2-40B4-BE49-F238E27FC236}">
                  <a16:creationId xmlns:a16="http://schemas.microsoft.com/office/drawing/2014/main" id="{9CB3FFE0-8828-7D37-F8F6-7AFAC4A95DF3}"/>
                </a:ext>
              </a:extLst>
            </p:cNvPr>
            <p:cNvSpPr txBox="1"/>
            <p:nvPr/>
          </p:nvSpPr>
          <p:spPr>
            <a:xfrm>
              <a:off x="988300" y="2769559"/>
              <a:ext cx="3326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M 01</a:t>
              </a:r>
            </a:p>
          </p:txBody>
        </p:sp>
        <p:pic>
          <p:nvPicPr>
            <p:cNvPr id="25" name="action button" descr="Crayon avec un remplissage uni">
              <a:extLst>
                <a:ext uri="{FF2B5EF4-FFF2-40B4-BE49-F238E27FC236}">
                  <a16:creationId xmlns:a16="http://schemas.microsoft.com/office/drawing/2014/main" id="{274345DE-7A21-3F81-A128-DDCE7D222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65698" y="2727224"/>
              <a:ext cx="504000" cy="504000"/>
            </a:xfrm>
            <a:prstGeom prst="rect">
              <a:avLst/>
            </a:prstGeom>
          </p:spPr>
        </p:pic>
      </p:grpSp>
      <p:sp>
        <p:nvSpPr>
          <p:cNvPr id="28" name="zone cliquable couloir 1/2">
            <a:hlinkClick r:id="rId13" action="ppaction://hlinksldjump"/>
            <a:extLst>
              <a:ext uri="{FF2B5EF4-FFF2-40B4-BE49-F238E27FC236}">
                <a16:creationId xmlns:a16="http://schemas.microsoft.com/office/drawing/2014/main" id="{4996BA90-A9BC-ECF6-FB82-A39FEA9F8AF1}"/>
              </a:ext>
            </a:extLst>
          </p:cNvPr>
          <p:cNvSpPr/>
          <p:nvPr/>
        </p:nvSpPr>
        <p:spPr>
          <a:xfrm>
            <a:off x="628301" y="2412124"/>
            <a:ext cx="5551782" cy="1031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 cliquable couloir 2/2">
            <a:hlinkClick r:id="rId14" action="ppaction://hlinksldjump"/>
            <a:extLst>
              <a:ext uri="{FF2B5EF4-FFF2-40B4-BE49-F238E27FC236}">
                <a16:creationId xmlns:a16="http://schemas.microsoft.com/office/drawing/2014/main" id="{59D637A7-A5D6-E818-F5DA-EC5734918ADE}"/>
              </a:ext>
            </a:extLst>
          </p:cNvPr>
          <p:cNvSpPr/>
          <p:nvPr/>
        </p:nvSpPr>
        <p:spPr>
          <a:xfrm>
            <a:off x="677917" y="3443200"/>
            <a:ext cx="5502166" cy="844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23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CDC3FCD9-6294-F1C2-000E-B25C02A45E76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35B0365B-1A1E-5119-41A8-AEC5ADB72548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E4FBE4BB-9392-DCFC-A05A-57E742A4F50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Edition</a:t>
              </a:r>
            </a:p>
          </p:txBody>
        </p:sp>
        <p:pic>
          <p:nvPicPr>
            <p:cNvPr id="5" name="appbar_action" descr="Crayon avec un remplissage uni" hidden="1">
              <a:extLst>
                <a:ext uri="{FF2B5EF4-FFF2-40B4-BE49-F238E27FC236}">
                  <a16:creationId xmlns:a16="http://schemas.microsoft.com/office/drawing/2014/main" id="{169ADEA2-0284-87D8-B338-5D180EE6D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65698" y="827514"/>
              <a:ext cx="504000" cy="504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rId4" action="ppaction://hlinksldjump"/>
              <a:extLst>
                <a:ext uri="{FF2B5EF4-FFF2-40B4-BE49-F238E27FC236}">
                  <a16:creationId xmlns:a16="http://schemas.microsoft.com/office/drawing/2014/main" id="{D50EB3B1-EF14-F0E8-0C7E-1D7FCE340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4B179BD3-A0E3-9CD3-D0F3-F55A25B2626F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hlinkClick r:id="rId4" action="ppaction://hlinksldjump"/>
            <a:extLst>
              <a:ext uri="{FF2B5EF4-FFF2-40B4-BE49-F238E27FC236}">
                <a16:creationId xmlns:a16="http://schemas.microsoft.com/office/drawing/2014/main" id="{C54248C3-4008-5C17-02DA-C4F1D67C51BC}"/>
              </a:ext>
            </a:extLst>
          </p:cNvPr>
          <p:cNvSpPr/>
          <p:nvPr/>
        </p:nvSpPr>
        <p:spPr>
          <a:xfrm>
            <a:off x="804041" y="10877698"/>
            <a:ext cx="5249917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Enregistrer</a:t>
            </a:r>
          </a:p>
        </p:txBody>
      </p:sp>
      <p:grpSp>
        <p:nvGrpSpPr>
          <p:cNvPr id="32" name="Image">
            <a:extLst>
              <a:ext uri="{FF2B5EF4-FFF2-40B4-BE49-F238E27FC236}">
                <a16:creationId xmlns:a16="http://schemas.microsoft.com/office/drawing/2014/main" id="{371264B0-8128-9857-E61F-6981855D56FC}"/>
              </a:ext>
            </a:extLst>
          </p:cNvPr>
          <p:cNvGrpSpPr/>
          <p:nvPr/>
        </p:nvGrpSpPr>
        <p:grpSpPr>
          <a:xfrm>
            <a:off x="1008886" y="2923449"/>
            <a:ext cx="4819531" cy="3172549"/>
            <a:chOff x="4314824" y="3885146"/>
            <a:chExt cx="1440000" cy="14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E32E84-CA90-602F-3758-570F2B8E3F24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AF663D59-27C0-AF66-EC0C-4C7CA6316296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0AF8255-5F79-BD2F-E9F9-DB8724B63DBB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TextField">
            <a:extLst>
              <a:ext uri="{FF2B5EF4-FFF2-40B4-BE49-F238E27FC236}">
                <a16:creationId xmlns:a16="http://schemas.microsoft.com/office/drawing/2014/main" id="{D16819EC-F464-4C6F-5AE5-033CE1D76F2B}"/>
              </a:ext>
            </a:extLst>
          </p:cNvPr>
          <p:cNvGrpSpPr/>
          <p:nvPr/>
        </p:nvGrpSpPr>
        <p:grpSpPr>
          <a:xfrm>
            <a:off x="1008887" y="1904522"/>
            <a:ext cx="4840223" cy="727073"/>
            <a:chOff x="935292" y="5266839"/>
            <a:chExt cx="4840223" cy="727073"/>
          </a:xfrm>
        </p:grpSpPr>
        <p:grpSp>
          <p:nvGrpSpPr>
            <p:cNvPr id="49" name="TextFieldStyle1" hidden="1">
              <a:extLst>
                <a:ext uri="{FF2B5EF4-FFF2-40B4-BE49-F238E27FC236}">
                  <a16:creationId xmlns:a16="http://schemas.microsoft.com/office/drawing/2014/main" id="{F8B7A557-1249-14C0-A51F-03C56BBF57C8}"/>
                </a:ext>
              </a:extLst>
            </p:cNvPr>
            <p:cNvGrpSpPr/>
            <p:nvPr/>
          </p:nvGrpSpPr>
          <p:grpSpPr>
            <a:xfrm>
              <a:off x="935292" y="5493825"/>
              <a:ext cx="4840223" cy="500087"/>
              <a:chOff x="935292" y="5493825"/>
              <a:chExt cx="4840223" cy="500087"/>
            </a:xfrm>
          </p:grpSpPr>
          <p:sp>
            <p:nvSpPr>
              <p:cNvPr id="54" name="textFieldHint">
                <a:extLst>
                  <a:ext uri="{FF2B5EF4-FFF2-40B4-BE49-F238E27FC236}">
                    <a16:creationId xmlns:a16="http://schemas.microsoft.com/office/drawing/2014/main" id="{0FA7876E-3998-6D78-8617-FFD8956B823A}"/>
                  </a:ext>
                </a:extLst>
              </p:cNvPr>
              <p:cNvSpPr txBox="1"/>
              <p:nvPr/>
            </p:nvSpPr>
            <p:spPr>
              <a:xfrm>
                <a:off x="935292" y="5493825"/>
                <a:ext cx="48195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>
                    <a:solidFill>
                      <a:schemeClr val="bg1">
                        <a:lumMod val="50000"/>
                      </a:schemeClr>
                    </a:solidFill>
                  </a:rPr>
                  <a:t>Indice</a:t>
                </a:r>
              </a:p>
            </p:txBody>
          </p:sp>
          <p:cxnSp>
            <p:nvCxnSpPr>
              <p:cNvPr id="55" name="textFieldUnderline">
                <a:extLst>
                  <a:ext uri="{FF2B5EF4-FFF2-40B4-BE49-F238E27FC236}">
                    <a16:creationId xmlns:a16="http://schemas.microsoft.com/office/drawing/2014/main" id="{D7D0F28F-2DF8-76BF-5EBB-BB45B8368319}"/>
                  </a:ext>
                </a:extLst>
              </p:cNvPr>
              <p:cNvCxnSpPr/>
              <p:nvPr/>
            </p:nvCxnSpPr>
            <p:spPr>
              <a:xfrm>
                <a:off x="935292" y="5993912"/>
                <a:ext cx="4840223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TextFieldStyle2">
              <a:extLst>
                <a:ext uri="{FF2B5EF4-FFF2-40B4-BE49-F238E27FC236}">
                  <a16:creationId xmlns:a16="http://schemas.microsoft.com/office/drawing/2014/main" id="{AE2CAD36-6077-6C31-1705-92C0EBBA927F}"/>
                </a:ext>
              </a:extLst>
            </p:cNvPr>
            <p:cNvGrpSpPr/>
            <p:nvPr/>
          </p:nvGrpSpPr>
          <p:grpSpPr>
            <a:xfrm>
              <a:off x="935292" y="5266839"/>
              <a:ext cx="4840223" cy="712466"/>
              <a:chOff x="935292" y="5266839"/>
              <a:chExt cx="4840223" cy="712466"/>
            </a:xfrm>
          </p:grpSpPr>
          <p:sp>
            <p:nvSpPr>
              <p:cNvPr id="52" name="border">
                <a:extLst>
                  <a:ext uri="{FF2B5EF4-FFF2-40B4-BE49-F238E27FC236}">
                    <a16:creationId xmlns:a16="http://schemas.microsoft.com/office/drawing/2014/main" id="{0E435797-96EE-01A8-013E-C3C8EFC8C8A1}"/>
                  </a:ext>
                </a:extLst>
              </p:cNvPr>
              <p:cNvSpPr/>
              <p:nvPr/>
            </p:nvSpPr>
            <p:spPr>
              <a:xfrm>
                <a:off x="935292" y="5469094"/>
                <a:ext cx="4840223" cy="510211"/>
              </a:xfrm>
              <a:prstGeom prst="roundRect">
                <a:avLst>
                  <a:gd name="adj" fmla="val 32926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textFieldHint2">
                <a:extLst>
                  <a:ext uri="{FF2B5EF4-FFF2-40B4-BE49-F238E27FC236}">
                    <a16:creationId xmlns:a16="http://schemas.microsoft.com/office/drawing/2014/main" id="{C4D0F3F1-BC84-430D-E10D-8A22716C6EB7}"/>
                  </a:ext>
                </a:extLst>
              </p:cNvPr>
              <p:cNvSpPr txBox="1"/>
              <p:nvPr/>
            </p:nvSpPr>
            <p:spPr>
              <a:xfrm>
                <a:off x="1140660" y="5266839"/>
                <a:ext cx="60819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</a:t>
                </a:r>
                <a:endParaRPr lang="fr-FR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51" name="textFieldText">
              <a:extLst>
                <a:ext uri="{FF2B5EF4-FFF2-40B4-BE49-F238E27FC236}">
                  <a16:creationId xmlns:a16="http://schemas.microsoft.com/office/drawing/2014/main" id="{4E2BE39E-7FE2-3B08-06E7-C21AEE190425}"/>
                </a:ext>
              </a:extLst>
            </p:cNvPr>
            <p:cNvSpPr txBox="1"/>
            <p:nvPr/>
          </p:nvSpPr>
          <p:spPr>
            <a:xfrm>
              <a:off x="935292" y="5488731"/>
              <a:ext cx="4819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FST - IECL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F15A87C7-23F7-7CA2-CCC6-9D1905F2F108}"/>
              </a:ext>
            </a:extLst>
          </p:cNvPr>
          <p:cNvGrpSpPr/>
          <p:nvPr/>
        </p:nvGrpSpPr>
        <p:grpSpPr>
          <a:xfrm>
            <a:off x="988194" y="6402459"/>
            <a:ext cx="4840223" cy="1890641"/>
            <a:chOff x="988194" y="6402459"/>
            <a:chExt cx="4840223" cy="1890641"/>
          </a:xfrm>
        </p:grpSpPr>
        <p:sp>
          <p:nvSpPr>
            <p:cNvPr id="60" name="border">
              <a:extLst>
                <a:ext uri="{FF2B5EF4-FFF2-40B4-BE49-F238E27FC236}">
                  <a16:creationId xmlns:a16="http://schemas.microsoft.com/office/drawing/2014/main" id="{520C71D7-E9A0-CF9F-C9FE-BFE1BF5C8F90}"/>
                </a:ext>
              </a:extLst>
            </p:cNvPr>
            <p:cNvSpPr/>
            <p:nvPr/>
          </p:nvSpPr>
          <p:spPr>
            <a:xfrm>
              <a:off x="988194" y="6604714"/>
              <a:ext cx="4840223" cy="1688386"/>
            </a:xfrm>
            <a:prstGeom prst="roundRect">
              <a:avLst>
                <a:gd name="adj" fmla="val 1036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textFieldHint2">
              <a:extLst>
                <a:ext uri="{FF2B5EF4-FFF2-40B4-BE49-F238E27FC236}">
                  <a16:creationId xmlns:a16="http://schemas.microsoft.com/office/drawing/2014/main" id="{339F2051-CBEE-C86A-A9C8-027BFED8E8F5}"/>
                </a:ext>
              </a:extLst>
            </p:cNvPr>
            <p:cNvSpPr txBox="1"/>
            <p:nvPr/>
          </p:nvSpPr>
          <p:spPr>
            <a:xfrm>
              <a:off x="1193562" y="6402459"/>
              <a:ext cx="116863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Description</a:t>
              </a:r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textFieldText">
              <a:extLst>
                <a:ext uri="{FF2B5EF4-FFF2-40B4-BE49-F238E27FC236}">
                  <a16:creationId xmlns:a16="http://schemas.microsoft.com/office/drawing/2014/main" id="{B7D3B564-AAEE-9D29-CA33-04FBF14C137C}"/>
                </a:ext>
              </a:extLst>
            </p:cNvPr>
            <p:cNvSpPr txBox="1"/>
            <p:nvPr/>
          </p:nvSpPr>
          <p:spPr>
            <a:xfrm>
              <a:off x="988194" y="6624351"/>
              <a:ext cx="48195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Lorem ipsum dolor sit </a:t>
              </a:r>
              <a:r>
                <a:rPr lang="en-US" sz="2400" dirty="0" err="1"/>
                <a:t>amet</a:t>
              </a:r>
              <a:r>
                <a:rPr lang="en-US" sz="2400" dirty="0"/>
                <a:t>, </a:t>
              </a:r>
              <a:r>
                <a:rPr lang="en-US" sz="2400" dirty="0" err="1"/>
                <a:t>consectetur</a:t>
              </a:r>
              <a:r>
                <a:rPr lang="en-US" sz="2400" dirty="0"/>
                <a:t> </a:t>
              </a:r>
              <a:r>
                <a:rPr lang="en-US" sz="2400" dirty="0" err="1"/>
                <a:t>adipiscing</a:t>
              </a:r>
              <a:r>
                <a:rPr lang="en-US" sz="2400" dirty="0"/>
                <a:t> </a:t>
              </a:r>
              <a:r>
                <a:rPr lang="en-US" sz="2400" dirty="0" err="1"/>
                <a:t>elit</a:t>
              </a:r>
              <a:r>
                <a:rPr lang="en-US" sz="2400" dirty="0"/>
                <a:t>. In lacinia </a:t>
              </a:r>
              <a:r>
                <a:rPr lang="en-US" sz="2400" dirty="0" err="1"/>
                <a:t>mattis</a:t>
              </a:r>
              <a:r>
                <a:rPr lang="en-US" sz="2400" dirty="0"/>
                <a:t> </a:t>
              </a:r>
              <a:r>
                <a:rPr lang="en-US" sz="2400" dirty="0" err="1"/>
                <a:t>elit</a:t>
              </a:r>
              <a:r>
                <a:rPr lang="en-US" sz="2400" dirty="0"/>
                <a:t>, a </a:t>
              </a:r>
              <a:r>
                <a:rPr lang="en-US" sz="2400" dirty="0" err="1"/>
                <a:t>euismod</a:t>
              </a:r>
              <a:r>
                <a:rPr lang="en-US" sz="2400" dirty="0"/>
                <a:t> eros.</a:t>
              </a:r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72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FCCF0B7A-7BFA-A819-FBF5-3557D55CA7E1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074CA485-6443-7CEC-E259-702809BFDFEA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4ED88C02-0662-AD65-5452-19B127D0A55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Couloir (1/2)</a:t>
              </a:r>
            </a:p>
          </p:txBody>
        </p:sp>
        <p:pic>
          <p:nvPicPr>
            <p:cNvPr id="5" name="appbar_action" descr="Carte avec repère avec un remplissage uni">
              <a:extLst>
                <a:ext uri="{FF2B5EF4-FFF2-40B4-BE49-F238E27FC236}">
                  <a16:creationId xmlns:a16="http://schemas.microsoft.com/office/drawing/2014/main" id="{47242492-84B0-ABC5-F163-B0D1C217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648000" cy="648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rId4" action="ppaction://hlinksldjump"/>
              <a:extLst>
                <a:ext uri="{FF2B5EF4-FFF2-40B4-BE49-F238E27FC236}">
                  <a16:creationId xmlns:a16="http://schemas.microsoft.com/office/drawing/2014/main" id="{042DBBC8-7844-D6FB-B37F-C2663870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D2B6D532-34A9-9B73-CEE7-9035C0D06C70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hlinkClick r:id="rId7" action="ppaction://hlinksldjump"/>
            <a:extLst>
              <a:ext uri="{FF2B5EF4-FFF2-40B4-BE49-F238E27FC236}">
                <a16:creationId xmlns:a16="http://schemas.microsoft.com/office/drawing/2014/main" id="{C04B433B-E390-339E-8DC9-5077FA3FBBD8}"/>
              </a:ext>
            </a:extLst>
          </p:cNvPr>
          <p:cNvSpPr/>
          <p:nvPr/>
        </p:nvSpPr>
        <p:spPr>
          <a:xfrm>
            <a:off x="804041" y="10877698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&lt;</a:t>
            </a: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C69C9262-16D3-F9B9-65CD-8B550DC39F67}"/>
              </a:ext>
            </a:extLst>
          </p:cNvPr>
          <p:cNvGrpSpPr/>
          <p:nvPr/>
        </p:nvGrpSpPr>
        <p:grpSpPr>
          <a:xfrm>
            <a:off x="660992" y="2286000"/>
            <a:ext cx="5536016" cy="8119240"/>
            <a:chOff x="4314824" y="3885146"/>
            <a:chExt cx="1440000" cy="14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394DCF-29E9-C76F-B5BE-29C7D76E9201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0A9A0A9-D2C8-4B19-D7FC-0F02D783ABA2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B5B3ABF-9E6B-1AF1-1B81-6EE8CB7BA3AE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boussole" descr="Cercle avec flèche gauche avec un remplissage uni">
            <a:extLst>
              <a:ext uri="{FF2B5EF4-FFF2-40B4-BE49-F238E27FC236}">
                <a16:creationId xmlns:a16="http://schemas.microsoft.com/office/drawing/2014/main" id="{74AA9C7F-C8F6-E754-5F98-FDBA897B7B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628301" y="1603882"/>
            <a:ext cx="720000" cy="720000"/>
          </a:xfrm>
          <a:prstGeom prst="rect">
            <a:avLst/>
          </a:prstGeom>
        </p:spPr>
      </p:pic>
      <p:sp>
        <p:nvSpPr>
          <p:cNvPr id="18" name="Floating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EE710-270E-FD2D-1A9D-5693869E63EB}"/>
              </a:ext>
            </a:extLst>
          </p:cNvPr>
          <p:cNvSpPr/>
          <p:nvPr/>
        </p:nvSpPr>
        <p:spPr>
          <a:xfrm>
            <a:off x="3533958" y="10896483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&gt;</a:t>
            </a:r>
          </a:p>
        </p:txBody>
      </p:sp>
      <p:grpSp>
        <p:nvGrpSpPr>
          <p:cNvPr id="26" name="Météo">
            <a:extLst>
              <a:ext uri="{FF2B5EF4-FFF2-40B4-BE49-F238E27FC236}">
                <a16:creationId xmlns:a16="http://schemas.microsoft.com/office/drawing/2014/main" id="{79EBE6EA-A3EC-1DAE-6182-C6BE2D75D2AF}"/>
              </a:ext>
            </a:extLst>
          </p:cNvPr>
          <p:cNvGrpSpPr/>
          <p:nvPr/>
        </p:nvGrpSpPr>
        <p:grpSpPr>
          <a:xfrm>
            <a:off x="1545021" y="1585453"/>
            <a:ext cx="4651987" cy="648000"/>
            <a:chOff x="1545021" y="1585453"/>
            <a:chExt cx="4651987" cy="648000"/>
          </a:xfrm>
        </p:grpSpPr>
        <p:sp>
          <p:nvSpPr>
            <p:cNvPr id="19" name="température">
              <a:extLst>
                <a:ext uri="{FF2B5EF4-FFF2-40B4-BE49-F238E27FC236}">
                  <a16:creationId xmlns:a16="http://schemas.microsoft.com/office/drawing/2014/main" id="{BC76DEF3-7BA4-20B6-EB84-E04CC28C4B12}"/>
                </a:ext>
              </a:extLst>
            </p:cNvPr>
            <p:cNvSpPr txBox="1"/>
            <p:nvPr/>
          </p:nvSpPr>
          <p:spPr>
            <a:xfrm>
              <a:off x="1545021" y="1712734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400" dirty="0"/>
                <a:t>18°C</a:t>
              </a:r>
            </a:p>
          </p:txBody>
        </p:sp>
        <p:pic>
          <p:nvPicPr>
            <p:cNvPr id="25" name="symbole" descr="Partiellement ensoleillé contour">
              <a:extLst>
                <a:ext uri="{FF2B5EF4-FFF2-40B4-BE49-F238E27FC236}">
                  <a16:creationId xmlns:a16="http://schemas.microsoft.com/office/drawing/2014/main" id="{08CFDEE0-0162-DFC3-D620-FC655179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49008" y="1585453"/>
              <a:ext cx="648000" cy="648000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A4F3749-15AE-6400-DCA3-9C7E90A261CB}"/>
              </a:ext>
            </a:extLst>
          </p:cNvPr>
          <p:cNvSpPr/>
          <p:nvPr/>
        </p:nvSpPr>
        <p:spPr>
          <a:xfrm>
            <a:off x="3533958" y="2360734"/>
            <a:ext cx="2663050" cy="319404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(escaliers)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FBC609-4BE5-C056-476D-3B911FA2D423}"/>
              </a:ext>
            </a:extLst>
          </p:cNvPr>
          <p:cNvSpPr/>
          <p:nvPr/>
        </p:nvSpPr>
        <p:spPr>
          <a:xfrm>
            <a:off x="988301" y="3164267"/>
            <a:ext cx="1576928" cy="239051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(porte)</a:t>
            </a:r>
          </a:p>
        </p:txBody>
      </p:sp>
    </p:spTree>
    <p:extLst>
      <p:ext uri="{BB962C8B-B14F-4D97-AF65-F5344CB8AC3E}">
        <p14:creationId xmlns:p14="http://schemas.microsoft.com/office/powerpoint/2010/main" val="169746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FCCF0B7A-7BFA-A819-FBF5-3557D55CA7E1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074CA485-6443-7CEC-E259-702809BFDFEA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4ED88C02-0662-AD65-5452-19B127D0A55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Couloir (1/2)</a:t>
              </a:r>
            </a:p>
          </p:txBody>
        </p:sp>
        <p:pic>
          <p:nvPicPr>
            <p:cNvPr id="5" name="appbar_action" descr="Carte avec repère avec un remplissage uni">
              <a:extLst>
                <a:ext uri="{FF2B5EF4-FFF2-40B4-BE49-F238E27FC236}">
                  <a16:creationId xmlns:a16="http://schemas.microsoft.com/office/drawing/2014/main" id="{47242492-84B0-ABC5-F163-B0D1C217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648000" cy="648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rId4" action="ppaction://hlinksldjump"/>
              <a:extLst>
                <a:ext uri="{FF2B5EF4-FFF2-40B4-BE49-F238E27FC236}">
                  <a16:creationId xmlns:a16="http://schemas.microsoft.com/office/drawing/2014/main" id="{042DBBC8-7844-D6FB-B37F-C2663870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D2B6D532-34A9-9B73-CEE7-9035C0D06C70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04B433B-E390-339E-8DC9-5077FA3FBBD8}"/>
              </a:ext>
            </a:extLst>
          </p:cNvPr>
          <p:cNvSpPr/>
          <p:nvPr/>
        </p:nvSpPr>
        <p:spPr>
          <a:xfrm>
            <a:off x="804041" y="10877698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&lt;</a:t>
            </a: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C69C9262-16D3-F9B9-65CD-8B550DC39F67}"/>
              </a:ext>
            </a:extLst>
          </p:cNvPr>
          <p:cNvGrpSpPr/>
          <p:nvPr/>
        </p:nvGrpSpPr>
        <p:grpSpPr>
          <a:xfrm>
            <a:off x="660992" y="2286000"/>
            <a:ext cx="5536016" cy="8119240"/>
            <a:chOff x="4314824" y="3885146"/>
            <a:chExt cx="1440000" cy="14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394DCF-29E9-C76F-B5BE-29C7D76E9201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0A9A0A9-D2C8-4B19-D7FC-0F02D783ABA2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B5B3ABF-9E6B-1AF1-1B81-6EE8CB7BA3AE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boussole" descr="Cercle avec flèche gauche avec un remplissage uni">
            <a:extLst>
              <a:ext uri="{FF2B5EF4-FFF2-40B4-BE49-F238E27FC236}">
                <a16:creationId xmlns:a16="http://schemas.microsoft.com/office/drawing/2014/main" id="{74AA9C7F-C8F6-E754-5F98-FDBA897B7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301" y="1603882"/>
            <a:ext cx="720000" cy="720000"/>
          </a:xfrm>
          <a:prstGeom prst="rect">
            <a:avLst/>
          </a:prstGeom>
        </p:spPr>
      </p:pic>
      <p:sp>
        <p:nvSpPr>
          <p:cNvPr id="18" name="Floating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EE710-270E-FD2D-1A9D-5693869E63EB}"/>
              </a:ext>
            </a:extLst>
          </p:cNvPr>
          <p:cNvSpPr/>
          <p:nvPr/>
        </p:nvSpPr>
        <p:spPr>
          <a:xfrm>
            <a:off x="3533958" y="10896483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&gt;</a:t>
            </a:r>
          </a:p>
        </p:txBody>
      </p:sp>
      <p:grpSp>
        <p:nvGrpSpPr>
          <p:cNvPr id="26" name="Météo">
            <a:extLst>
              <a:ext uri="{FF2B5EF4-FFF2-40B4-BE49-F238E27FC236}">
                <a16:creationId xmlns:a16="http://schemas.microsoft.com/office/drawing/2014/main" id="{79EBE6EA-A3EC-1DAE-6182-C6BE2D75D2AF}"/>
              </a:ext>
            </a:extLst>
          </p:cNvPr>
          <p:cNvGrpSpPr/>
          <p:nvPr/>
        </p:nvGrpSpPr>
        <p:grpSpPr>
          <a:xfrm>
            <a:off x="1545021" y="1585453"/>
            <a:ext cx="4651987" cy="648000"/>
            <a:chOff x="1545021" y="1585453"/>
            <a:chExt cx="4651987" cy="648000"/>
          </a:xfrm>
        </p:grpSpPr>
        <p:sp>
          <p:nvSpPr>
            <p:cNvPr id="19" name="température">
              <a:extLst>
                <a:ext uri="{FF2B5EF4-FFF2-40B4-BE49-F238E27FC236}">
                  <a16:creationId xmlns:a16="http://schemas.microsoft.com/office/drawing/2014/main" id="{BC76DEF3-7BA4-20B6-EB84-E04CC28C4B12}"/>
                </a:ext>
              </a:extLst>
            </p:cNvPr>
            <p:cNvSpPr txBox="1"/>
            <p:nvPr/>
          </p:nvSpPr>
          <p:spPr>
            <a:xfrm>
              <a:off x="1545021" y="1712734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400" dirty="0"/>
                <a:t>18°C</a:t>
              </a:r>
            </a:p>
          </p:txBody>
        </p:sp>
        <p:pic>
          <p:nvPicPr>
            <p:cNvPr id="25" name="symbole" descr="Partiellement ensoleillé contour">
              <a:extLst>
                <a:ext uri="{FF2B5EF4-FFF2-40B4-BE49-F238E27FC236}">
                  <a16:creationId xmlns:a16="http://schemas.microsoft.com/office/drawing/2014/main" id="{08CFDEE0-0162-DFC3-D620-FC655179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9008" y="1585453"/>
              <a:ext cx="648000" cy="6480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4FBC609-4BE5-C056-476D-3B911FA2D423}"/>
              </a:ext>
            </a:extLst>
          </p:cNvPr>
          <p:cNvSpPr/>
          <p:nvPr/>
        </p:nvSpPr>
        <p:spPr>
          <a:xfrm>
            <a:off x="756557" y="4162096"/>
            <a:ext cx="1277195" cy="20800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(porte)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0C1B89-8DFC-3540-8A24-6F09DAA6D880}"/>
              </a:ext>
            </a:extLst>
          </p:cNvPr>
          <p:cNvSpPr/>
          <p:nvPr/>
        </p:nvSpPr>
        <p:spPr>
          <a:xfrm>
            <a:off x="4056763" y="4162095"/>
            <a:ext cx="1277195" cy="20800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(porte)</a:t>
            </a:r>
          </a:p>
        </p:txBody>
      </p:sp>
    </p:spTree>
    <p:extLst>
      <p:ext uri="{BB962C8B-B14F-4D97-AF65-F5344CB8AC3E}">
        <p14:creationId xmlns:p14="http://schemas.microsoft.com/office/powerpoint/2010/main" val="199668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FCCF0B7A-7BFA-A819-FBF5-3557D55CA7E1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074CA485-6443-7CEC-E259-702809BFDFEA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4ED88C02-0662-AD65-5452-19B127D0A55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Couloir (1/2)</a:t>
              </a:r>
            </a:p>
          </p:txBody>
        </p:sp>
        <p:pic>
          <p:nvPicPr>
            <p:cNvPr id="5" name="appbar_action" descr="Carte avec repère avec un remplissage uni">
              <a:extLst>
                <a:ext uri="{FF2B5EF4-FFF2-40B4-BE49-F238E27FC236}">
                  <a16:creationId xmlns:a16="http://schemas.microsoft.com/office/drawing/2014/main" id="{47242492-84B0-ABC5-F163-B0D1C217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648000" cy="648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rId4" action="ppaction://hlinksldjump"/>
              <a:extLst>
                <a:ext uri="{FF2B5EF4-FFF2-40B4-BE49-F238E27FC236}">
                  <a16:creationId xmlns:a16="http://schemas.microsoft.com/office/drawing/2014/main" id="{042DBBC8-7844-D6FB-B37F-C2663870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D2B6D532-34A9-9B73-CEE7-9035C0D06C70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04B433B-E390-339E-8DC9-5077FA3FBBD8}"/>
              </a:ext>
            </a:extLst>
          </p:cNvPr>
          <p:cNvSpPr/>
          <p:nvPr/>
        </p:nvSpPr>
        <p:spPr>
          <a:xfrm>
            <a:off x="804041" y="10877698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&lt;</a:t>
            </a: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C69C9262-16D3-F9B9-65CD-8B550DC39F67}"/>
              </a:ext>
            </a:extLst>
          </p:cNvPr>
          <p:cNvGrpSpPr/>
          <p:nvPr/>
        </p:nvGrpSpPr>
        <p:grpSpPr>
          <a:xfrm>
            <a:off x="660992" y="2286000"/>
            <a:ext cx="5536016" cy="8119240"/>
            <a:chOff x="4314824" y="3885146"/>
            <a:chExt cx="1440000" cy="14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394DCF-29E9-C76F-B5BE-29C7D76E9201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0A9A0A9-D2C8-4B19-D7FC-0F02D783ABA2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B5B3ABF-9E6B-1AF1-1B81-6EE8CB7BA3AE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boussole" descr="Cercle avec flèche gauche avec un remplissage uni">
            <a:extLst>
              <a:ext uri="{FF2B5EF4-FFF2-40B4-BE49-F238E27FC236}">
                <a16:creationId xmlns:a16="http://schemas.microsoft.com/office/drawing/2014/main" id="{74AA9C7F-C8F6-E754-5F98-FDBA897B7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628301" y="1603882"/>
            <a:ext cx="720000" cy="720000"/>
          </a:xfrm>
          <a:prstGeom prst="rect">
            <a:avLst/>
          </a:prstGeom>
        </p:spPr>
      </p:pic>
      <p:sp>
        <p:nvSpPr>
          <p:cNvPr id="18" name="Floating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EE710-270E-FD2D-1A9D-5693869E63EB}"/>
              </a:ext>
            </a:extLst>
          </p:cNvPr>
          <p:cNvSpPr/>
          <p:nvPr/>
        </p:nvSpPr>
        <p:spPr>
          <a:xfrm>
            <a:off x="3533958" y="10896483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&gt;</a:t>
            </a:r>
          </a:p>
        </p:txBody>
      </p:sp>
      <p:grpSp>
        <p:nvGrpSpPr>
          <p:cNvPr id="26" name="Météo">
            <a:extLst>
              <a:ext uri="{FF2B5EF4-FFF2-40B4-BE49-F238E27FC236}">
                <a16:creationId xmlns:a16="http://schemas.microsoft.com/office/drawing/2014/main" id="{79EBE6EA-A3EC-1DAE-6182-C6BE2D75D2AF}"/>
              </a:ext>
            </a:extLst>
          </p:cNvPr>
          <p:cNvGrpSpPr/>
          <p:nvPr/>
        </p:nvGrpSpPr>
        <p:grpSpPr>
          <a:xfrm>
            <a:off x="1545021" y="1585453"/>
            <a:ext cx="4651987" cy="648000"/>
            <a:chOff x="1545021" y="1585453"/>
            <a:chExt cx="4651987" cy="648000"/>
          </a:xfrm>
        </p:grpSpPr>
        <p:sp>
          <p:nvSpPr>
            <p:cNvPr id="19" name="température">
              <a:extLst>
                <a:ext uri="{FF2B5EF4-FFF2-40B4-BE49-F238E27FC236}">
                  <a16:creationId xmlns:a16="http://schemas.microsoft.com/office/drawing/2014/main" id="{BC76DEF3-7BA4-20B6-EB84-E04CC28C4B12}"/>
                </a:ext>
              </a:extLst>
            </p:cNvPr>
            <p:cNvSpPr txBox="1"/>
            <p:nvPr/>
          </p:nvSpPr>
          <p:spPr>
            <a:xfrm>
              <a:off x="1545021" y="1712734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400" dirty="0"/>
                <a:t>18°C</a:t>
              </a:r>
            </a:p>
          </p:txBody>
        </p:sp>
        <p:pic>
          <p:nvPicPr>
            <p:cNvPr id="25" name="symbole" descr="Partiellement ensoleillé contour">
              <a:extLst>
                <a:ext uri="{FF2B5EF4-FFF2-40B4-BE49-F238E27FC236}">
                  <a16:creationId xmlns:a16="http://schemas.microsoft.com/office/drawing/2014/main" id="{08CFDEE0-0162-DFC3-D620-FC655179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9008" y="1585453"/>
              <a:ext cx="648000" cy="648000"/>
            </a:xfrm>
            <a:prstGeom prst="rect">
              <a:avLst/>
            </a:prstGeom>
          </p:spPr>
        </p:pic>
      </p:grpSp>
      <p:sp>
        <p:nvSpPr>
          <p:cNvPr id="13" name="Rectangle 12">
            <a:hlinkClick r:id="rId11" action="ppaction://hlinksldjump"/>
            <a:extLst>
              <a:ext uri="{FF2B5EF4-FFF2-40B4-BE49-F238E27FC236}">
                <a16:creationId xmlns:a16="http://schemas.microsoft.com/office/drawing/2014/main" id="{D70C1B89-8DFC-3540-8A24-6F09DAA6D880}"/>
              </a:ext>
            </a:extLst>
          </p:cNvPr>
          <p:cNvSpPr/>
          <p:nvPr/>
        </p:nvSpPr>
        <p:spPr>
          <a:xfrm>
            <a:off x="804041" y="3395208"/>
            <a:ext cx="5267112" cy="45506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(couloir)</a:t>
            </a:r>
          </a:p>
        </p:txBody>
      </p:sp>
    </p:spTree>
    <p:extLst>
      <p:ext uri="{BB962C8B-B14F-4D97-AF65-F5344CB8AC3E}">
        <p14:creationId xmlns:p14="http://schemas.microsoft.com/office/powerpoint/2010/main" val="72666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FCCF0B7A-7BFA-A819-FBF5-3557D55CA7E1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074CA485-6443-7CEC-E259-702809BFDFEA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4ED88C02-0662-AD65-5452-19B127D0A55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Couloir (1/2)</a:t>
              </a:r>
            </a:p>
          </p:txBody>
        </p:sp>
        <p:pic>
          <p:nvPicPr>
            <p:cNvPr id="5" name="appbar_action" descr="Carte avec repère avec un remplissage uni">
              <a:extLst>
                <a:ext uri="{FF2B5EF4-FFF2-40B4-BE49-F238E27FC236}">
                  <a16:creationId xmlns:a16="http://schemas.microsoft.com/office/drawing/2014/main" id="{47242492-84B0-ABC5-F163-B0D1C217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648000" cy="648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rId4" action="ppaction://hlinksldjump"/>
              <a:extLst>
                <a:ext uri="{FF2B5EF4-FFF2-40B4-BE49-F238E27FC236}">
                  <a16:creationId xmlns:a16="http://schemas.microsoft.com/office/drawing/2014/main" id="{042DBBC8-7844-D6FB-B37F-C2663870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D2B6D532-34A9-9B73-CEE7-9035C0D06C70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04B433B-E390-339E-8DC9-5077FA3FBBD8}"/>
              </a:ext>
            </a:extLst>
          </p:cNvPr>
          <p:cNvSpPr/>
          <p:nvPr/>
        </p:nvSpPr>
        <p:spPr>
          <a:xfrm>
            <a:off x="804041" y="10877698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&lt;</a:t>
            </a: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C69C9262-16D3-F9B9-65CD-8B550DC39F67}"/>
              </a:ext>
            </a:extLst>
          </p:cNvPr>
          <p:cNvGrpSpPr/>
          <p:nvPr/>
        </p:nvGrpSpPr>
        <p:grpSpPr>
          <a:xfrm>
            <a:off x="660992" y="2286000"/>
            <a:ext cx="5536016" cy="8119240"/>
            <a:chOff x="4314824" y="3885146"/>
            <a:chExt cx="1440000" cy="14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394DCF-29E9-C76F-B5BE-29C7D76E9201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0A9A0A9-D2C8-4B19-D7FC-0F02D783ABA2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B5B3ABF-9E6B-1AF1-1B81-6EE8CB7BA3AE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boussole" descr="Cercle avec flèche gauche avec un remplissage uni">
            <a:extLst>
              <a:ext uri="{FF2B5EF4-FFF2-40B4-BE49-F238E27FC236}">
                <a16:creationId xmlns:a16="http://schemas.microsoft.com/office/drawing/2014/main" id="{74AA9C7F-C8F6-E754-5F98-FDBA897B7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628301" y="1603882"/>
            <a:ext cx="720000" cy="720000"/>
          </a:xfrm>
          <a:prstGeom prst="rect">
            <a:avLst/>
          </a:prstGeom>
        </p:spPr>
      </p:pic>
      <p:sp>
        <p:nvSpPr>
          <p:cNvPr id="18" name="FloatingButton">
            <a:hlinkClick r:id="rId9" action="ppaction://hlinksldjump"/>
            <a:extLst>
              <a:ext uri="{FF2B5EF4-FFF2-40B4-BE49-F238E27FC236}">
                <a16:creationId xmlns:a16="http://schemas.microsoft.com/office/drawing/2014/main" id="{7B7EE710-270E-FD2D-1A9D-5693869E63EB}"/>
              </a:ext>
            </a:extLst>
          </p:cNvPr>
          <p:cNvSpPr/>
          <p:nvPr/>
        </p:nvSpPr>
        <p:spPr>
          <a:xfrm>
            <a:off x="3533958" y="10896483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&gt;</a:t>
            </a:r>
          </a:p>
        </p:txBody>
      </p:sp>
      <p:grpSp>
        <p:nvGrpSpPr>
          <p:cNvPr id="26" name="Météo">
            <a:extLst>
              <a:ext uri="{FF2B5EF4-FFF2-40B4-BE49-F238E27FC236}">
                <a16:creationId xmlns:a16="http://schemas.microsoft.com/office/drawing/2014/main" id="{79EBE6EA-A3EC-1DAE-6182-C6BE2D75D2AF}"/>
              </a:ext>
            </a:extLst>
          </p:cNvPr>
          <p:cNvGrpSpPr/>
          <p:nvPr/>
        </p:nvGrpSpPr>
        <p:grpSpPr>
          <a:xfrm>
            <a:off x="1545021" y="1585453"/>
            <a:ext cx="4651987" cy="648000"/>
            <a:chOff x="1545021" y="1585453"/>
            <a:chExt cx="4651987" cy="648000"/>
          </a:xfrm>
        </p:grpSpPr>
        <p:sp>
          <p:nvSpPr>
            <p:cNvPr id="19" name="température">
              <a:extLst>
                <a:ext uri="{FF2B5EF4-FFF2-40B4-BE49-F238E27FC236}">
                  <a16:creationId xmlns:a16="http://schemas.microsoft.com/office/drawing/2014/main" id="{BC76DEF3-7BA4-20B6-EB84-E04CC28C4B12}"/>
                </a:ext>
              </a:extLst>
            </p:cNvPr>
            <p:cNvSpPr txBox="1"/>
            <p:nvPr/>
          </p:nvSpPr>
          <p:spPr>
            <a:xfrm>
              <a:off x="1545021" y="1712734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400" dirty="0"/>
                <a:t>18°C</a:t>
              </a:r>
            </a:p>
          </p:txBody>
        </p:sp>
        <p:pic>
          <p:nvPicPr>
            <p:cNvPr id="25" name="symbole" descr="Partiellement ensoleillé contour">
              <a:extLst>
                <a:ext uri="{FF2B5EF4-FFF2-40B4-BE49-F238E27FC236}">
                  <a16:creationId xmlns:a16="http://schemas.microsoft.com/office/drawing/2014/main" id="{08CFDEE0-0162-DFC3-D620-FC655179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49008" y="1585453"/>
              <a:ext cx="648000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59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FCCF0B7A-7BFA-A819-FBF5-3557D55CA7E1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074CA485-6443-7CEC-E259-702809BFDFEA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4ED88C02-0662-AD65-5452-19B127D0A55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Couloir (2/2)</a:t>
              </a:r>
            </a:p>
          </p:txBody>
        </p:sp>
        <p:pic>
          <p:nvPicPr>
            <p:cNvPr id="5" name="appbar_action" descr="Carte avec repère avec un remplissage uni">
              <a:extLst>
                <a:ext uri="{FF2B5EF4-FFF2-40B4-BE49-F238E27FC236}">
                  <a16:creationId xmlns:a16="http://schemas.microsoft.com/office/drawing/2014/main" id="{47242492-84B0-ABC5-F163-B0D1C217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648000" cy="648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rId4" action="ppaction://hlinksldjump"/>
              <a:extLst>
                <a:ext uri="{FF2B5EF4-FFF2-40B4-BE49-F238E27FC236}">
                  <a16:creationId xmlns:a16="http://schemas.microsoft.com/office/drawing/2014/main" id="{042DBBC8-7844-D6FB-B37F-C2663870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D2B6D532-34A9-9B73-CEE7-9035C0D06C70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hlinkClick r:id="rId7" action="ppaction://hlinksldjump"/>
            <a:extLst>
              <a:ext uri="{FF2B5EF4-FFF2-40B4-BE49-F238E27FC236}">
                <a16:creationId xmlns:a16="http://schemas.microsoft.com/office/drawing/2014/main" id="{C04B433B-E390-339E-8DC9-5077FA3FBBD8}"/>
              </a:ext>
            </a:extLst>
          </p:cNvPr>
          <p:cNvSpPr/>
          <p:nvPr/>
        </p:nvSpPr>
        <p:spPr>
          <a:xfrm>
            <a:off x="804041" y="10877698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&lt;</a:t>
            </a: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C69C9262-16D3-F9B9-65CD-8B550DC39F67}"/>
              </a:ext>
            </a:extLst>
          </p:cNvPr>
          <p:cNvGrpSpPr/>
          <p:nvPr/>
        </p:nvGrpSpPr>
        <p:grpSpPr>
          <a:xfrm>
            <a:off x="660992" y="2286000"/>
            <a:ext cx="5536016" cy="8119240"/>
            <a:chOff x="4314824" y="3885146"/>
            <a:chExt cx="1440000" cy="14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394DCF-29E9-C76F-B5BE-29C7D76E9201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0A9A0A9-D2C8-4B19-D7FC-0F02D783ABA2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B5B3ABF-9E6B-1AF1-1B81-6EE8CB7BA3AE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boussole" descr="Cercle avec flèche gauche avec un remplissage uni">
            <a:extLst>
              <a:ext uri="{FF2B5EF4-FFF2-40B4-BE49-F238E27FC236}">
                <a16:creationId xmlns:a16="http://schemas.microsoft.com/office/drawing/2014/main" id="{74AA9C7F-C8F6-E754-5F98-FDBA897B7B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628301" y="1603882"/>
            <a:ext cx="720000" cy="720000"/>
          </a:xfrm>
          <a:prstGeom prst="rect">
            <a:avLst/>
          </a:prstGeom>
        </p:spPr>
      </p:pic>
      <p:sp>
        <p:nvSpPr>
          <p:cNvPr id="18" name="Floating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EE710-270E-FD2D-1A9D-5693869E63EB}"/>
              </a:ext>
            </a:extLst>
          </p:cNvPr>
          <p:cNvSpPr/>
          <p:nvPr/>
        </p:nvSpPr>
        <p:spPr>
          <a:xfrm>
            <a:off x="3533958" y="10896483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&gt;</a:t>
            </a:r>
          </a:p>
        </p:txBody>
      </p:sp>
      <p:grpSp>
        <p:nvGrpSpPr>
          <p:cNvPr id="26" name="Météo">
            <a:extLst>
              <a:ext uri="{FF2B5EF4-FFF2-40B4-BE49-F238E27FC236}">
                <a16:creationId xmlns:a16="http://schemas.microsoft.com/office/drawing/2014/main" id="{79EBE6EA-A3EC-1DAE-6182-C6BE2D75D2AF}"/>
              </a:ext>
            </a:extLst>
          </p:cNvPr>
          <p:cNvGrpSpPr/>
          <p:nvPr/>
        </p:nvGrpSpPr>
        <p:grpSpPr>
          <a:xfrm>
            <a:off x="1545021" y="1585453"/>
            <a:ext cx="4651987" cy="648000"/>
            <a:chOff x="1545021" y="1585453"/>
            <a:chExt cx="4651987" cy="648000"/>
          </a:xfrm>
        </p:grpSpPr>
        <p:sp>
          <p:nvSpPr>
            <p:cNvPr id="19" name="température">
              <a:extLst>
                <a:ext uri="{FF2B5EF4-FFF2-40B4-BE49-F238E27FC236}">
                  <a16:creationId xmlns:a16="http://schemas.microsoft.com/office/drawing/2014/main" id="{BC76DEF3-7BA4-20B6-EB84-E04CC28C4B12}"/>
                </a:ext>
              </a:extLst>
            </p:cNvPr>
            <p:cNvSpPr txBox="1"/>
            <p:nvPr/>
          </p:nvSpPr>
          <p:spPr>
            <a:xfrm>
              <a:off x="1545021" y="1712734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400" dirty="0"/>
                <a:t>18°C</a:t>
              </a:r>
            </a:p>
          </p:txBody>
        </p:sp>
        <p:pic>
          <p:nvPicPr>
            <p:cNvPr id="25" name="symbole" descr="Partiellement ensoleillé contour">
              <a:extLst>
                <a:ext uri="{FF2B5EF4-FFF2-40B4-BE49-F238E27FC236}">
                  <a16:creationId xmlns:a16="http://schemas.microsoft.com/office/drawing/2014/main" id="{08CFDEE0-0162-DFC3-D620-FC655179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49008" y="1585453"/>
              <a:ext cx="648000" cy="648000"/>
            </a:xfrm>
            <a:prstGeom prst="rect">
              <a:avLst/>
            </a:prstGeom>
          </p:spPr>
        </p:pic>
      </p:grpSp>
      <p:sp>
        <p:nvSpPr>
          <p:cNvPr id="13" name="Rectangle 12">
            <a:hlinkClick r:id="rId12" action="ppaction://hlinksldjump"/>
            <a:extLst>
              <a:ext uri="{FF2B5EF4-FFF2-40B4-BE49-F238E27FC236}">
                <a16:creationId xmlns:a16="http://schemas.microsoft.com/office/drawing/2014/main" id="{138B224A-9F29-1E5C-455D-A9BCBCB269AD}"/>
              </a:ext>
            </a:extLst>
          </p:cNvPr>
          <p:cNvSpPr/>
          <p:nvPr/>
        </p:nvSpPr>
        <p:spPr>
          <a:xfrm>
            <a:off x="804041" y="3395208"/>
            <a:ext cx="5267112" cy="45506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(couloir)</a:t>
            </a:r>
          </a:p>
        </p:txBody>
      </p:sp>
    </p:spTree>
    <p:extLst>
      <p:ext uri="{BB962C8B-B14F-4D97-AF65-F5344CB8AC3E}">
        <p14:creationId xmlns:p14="http://schemas.microsoft.com/office/powerpoint/2010/main" val="405569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ppBar">
            <a:extLst>
              <a:ext uri="{FF2B5EF4-FFF2-40B4-BE49-F238E27FC236}">
                <a16:creationId xmlns:a16="http://schemas.microsoft.com/office/drawing/2014/main" id="{FCCF0B7A-7BFA-A819-FBF5-3557D55CA7E1}"/>
              </a:ext>
            </a:extLst>
          </p:cNvPr>
          <p:cNvGrpSpPr/>
          <p:nvPr/>
        </p:nvGrpSpPr>
        <p:grpSpPr>
          <a:xfrm>
            <a:off x="531101" y="262759"/>
            <a:ext cx="5795798" cy="1322694"/>
            <a:chOff x="531101" y="262759"/>
            <a:chExt cx="5795798" cy="1322694"/>
          </a:xfrm>
        </p:grpSpPr>
        <p:sp>
          <p:nvSpPr>
            <p:cNvPr id="3" name="appbar_background">
              <a:extLst>
                <a:ext uri="{FF2B5EF4-FFF2-40B4-BE49-F238E27FC236}">
                  <a16:creationId xmlns:a16="http://schemas.microsoft.com/office/drawing/2014/main" id="{074CA485-6443-7CEC-E259-702809BFDFEA}"/>
                </a:ext>
              </a:extLst>
            </p:cNvPr>
            <p:cNvSpPr/>
            <p:nvPr/>
          </p:nvSpPr>
          <p:spPr>
            <a:xfrm>
              <a:off x="531101" y="262759"/>
              <a:ext cx="5795798" cy="1322694"/>
            </a:xfrm>
            <a:prstGeom prst="round2SameRect">
              <a:avLst>
                <a:gd name="adj1" fmla="val 34546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appbar_title">
              <a:extLst>
                <a:ext uri="{FF2B5EF4-FFF2-40B4-BE49-F238E27FC236}">
                  <a16:creationId xmlns:a16="http://schemas.microsoft.com/office/drawing/2014/main" id="{4ED88C02-0662-AD65-5452-19B127D0A554}"/>
                </a:ext>
              </a:extLst>
            </p:cNvPr>
            <p:cNvSpPr txBox="1"/>
            <p:nvPr/>
          </p:nvSpPr>
          <p:spPr>
            <a:xfrm>
              <a:off x="1348301" y="787127"/>
              <a:ext cx="4264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dirty="0">
                  <a:solidFill>
                    <a:schemeClr val="bg1"/>
                  </a:solidFill>
                </a:rPr>
                <a:t>Couloir (2/2)</a:t>
              </a:r>
            </a:p>
          </p:txBody>
        </p:sp>
        <p:pic>
          <p:nvPicPr>
            <p:cNvPr id="5" name="appbar_action" descr="Carte avec repère avec un remplissage uni">
              <a:extLst>
                <a:ext uri="{FF2B5EF4-FFF2-40B4-BE49-F238E27FC236}">
                  <a16:creationId xmlns:a16="http://schemas.microsoft.com/office/drawing/2014/main" id="{47242492-84B0-ABC5-F163-B0D1C217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33958" y="719514"/>
              <a:ext cx="648000" cy="648000"/>
            </a:xfrm>
            <a:prstGeom prst="rect">
              <a:avLst/>
            </a:prstGeom>
          </p:spPr>
        </p:pic>
        <p:pic>
          <p:nvPicPr>
            <p:cNvPr id="6" name="retour" descr="Point d’insertion vers la gauche avec un remplissage uni">
              <a:hlinkClick r:id="rId4" action="ppaction://hlinksldjump"/>
              <a:extLst>
                <a:ext uri="{FF2B5EF4-FFF2-40B4-BE49-F238E27FC236}">
                  <a16:creationId xmlns:a16="http://schemas.microsoft.com/office/drawing/2014/main" id="{042DBBC8-7844-D6FB-B37F-C26638708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8301" y="719514"/>
              <a:ext cx="720000" cy="720000"/>
            </a:xfrm>
            <a:prstGeom prst="rect">
              <a:avLst/>
            </a:prstGeom>
          </p:spPr>
        </p:pic>
      </p:grpSp>
      <p:sp>
        <p:nvSpPr>
          <p:cNvPr id="7" name="tel">
            <a:extLst>
              <a:ext uri="{FF2B5EF4-FFF2-40B4-BE49-F238E27FC236}">
                <a16:creationId xmlns:a16="http://schemas.microsoft.com/office/drawing/2014/main" id="{D2B6D532-34A9-9B73-CEE7-9035C0D06C70}"/>
              </a:ext>
            </a:extLst>
          </p:cNvPr>
          <p:cNvSpPr/>
          <p:nvPr/>
        </p:nvSpPr>
        <p:spPr>
          <a:xfrm>
            <a:off x="531101" y="262759"/>
            <a:ext cx="5795798" cy="11666483"/>
          </a:xfrm>
          <a:prstGeom prst="roundRect">
            <a:avLst>
              <a:gd name="adj" fmla="val 6874"/>
            </a:avLst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atingButton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04B433B-E390-339E-8DC9-5077FA3FBBD8}"/>
              </a:ext>
            </a:extLst>
          </p:cNvPr>
          <p:cNvSpPr/>
          <p:nvPr/>
        </p:nvSpPr>
        <p:spPr>
          <a:xfrm>
            <a:off x="804041" y="10877698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&lt;</a:t>
            </a:r>
          </a:p>
        </p:txBody>
      </p:sp>
      <p:grpSp>
        <p:nvGrpSpPr>
          <p:cNvPr id="9" name="Image">
            <a:extLst>
              <a:ext uri="{FF2B5EF4-FFF2-40B4-BE49-F238E27FC236}">
                <a16:creationId xmlns:a16="http://schemas.microsoft.com/office/drawing/2014/main" id="{C69C9262-16D3-F9B9-65CD-8B550DC39F67}"/>
              </a:ext>
            </a:extLst>
          </p:cNvPr>
          <p:cNvGrpSpPr/>
          <p:nvPr/>
        </p:nvGrpSpPr>
        <p:grpSpPr>
          <a:xfrm>
            <a:off x="660992" y="2286000"/>
            <a:ext cx="5536016" cy="8119240"/>
            <a:chOff x="4314824" y="3885146"/>
            <a:chExt cx="1440000" cy="144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394DCF-29E9-C76F-B5BE-29C7D76E9201}"/>
                </a:ext>
              </a:extLst>
            </p:cNvPr>
            <p:cNvSpPr/>
            <p:nvPr/>
          </p:nvSpPr>
          <p:spPr>
            <a:xfrm>
              <a:off x="4314824" y="3885146"/>
              <a:ext cx="1440000" cy="1429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0A9A0A9-D2C8-4B19-D7FC-0F02D783ABA2}"/>
                </a:ext>
              </a:extLst>
            </p:cNvPr>
            <p:cNvCxnSpPr/>
            <p:nvPr/>
          </p:nvCxnSpPr>
          <p:spPr>
            <a:xfrm>
              <a:off x="4314824" y="3885146"/>
              <a:ext cx="1440000" cy="14296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B5B3ABF-9E6B-1AF1-1B81-6EE8CB7BA3AE}"/>
                </a:ext>
              </a:extLst>
            </p:cNvPr>
            <p:cNvCxnSpPr/>
            <p:nvPr/>
          </p:nvCxnSpPr>
          <p:spPr>
            <a:xfrm flipH="1">
              <a:off x="4314824" y="3885146"/>
              <a:ext cx="1440000" cy="1440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boussole" descr="Cercle avec flèche gauche avec un remplissage uni">
            <a:extLst>
              <a:ext uri="{FF2B5EF4-FFF2-40B4-BE49-F238E27FC236}">
                <a16:creationId xmlns:a16="http://schemas.microsoft.com/office/drawing/2014/main" id="{74AA9C7F-C8F6-E754-5F98-FDBA897B7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301" y="1603882"/>
            <a:ext cx="720000" cy="720000"/>
          </a:xfrm>
          <a:prstGeom prst="rect">
            <a:avLst/>
          </a:prstGeom>
        </p:spPr>
      </p:pic>
      <p:sp>
        <p:nvSpPr>
          <p:cNvPr id="18" name="Floating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EE710-270E-FD2D-1A9D-5693869E63EB}"/>
              </a:ext>
            </a:extLst>
          </p:cNvPr>
          <p:cNvSpPr/>
          <p:nvPr/>
        </p:nvSpPr>
        <p:spPr>
          <a:xfrm>
            <a:off x="3533958" y="10896483"/>
            <a:ext cx="2520000" cy="75969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&gt;</a:t>
            </a:r>
          </a:p>
        </p:txBody>
      </p:sp>
      <p:grpSp>
        <p:nvGrpSpPr>
          <p:cNvPr id="26" name="Météo">
            <a:extLst>
              <a:ext uri="{FF2B5EF4-FFF2-40B4-BE49-F238E27FC236}">
                <a16:creationId xmlns:a16="http://schemas.microsoft.com/office/drawing/2014/main" id="{79EBE6EA-A3EC-1DAE-6182-C6BE2D75D2AF}"/>
              </a:ext>
            </a:extLst>
          </p:cNvPr>
          <p:cNvGrpSpPr/>
          <p:nvPr/>
        </p:nvGrpSpPr>
        <p:grpSpPr>
          <a:xfrm>
            <a:off x="1545021" y="1585453"/>
            <a:ext cx="4651987" cy="648000"/>
            <a:chOff x="1545021" y="1585453"/>
            <a:chExt cx="4651987" cy="648000"/>
          </a:xfrm>
        </p:grpSpPr>
        <p:sp>
          <p:nvSpPr>
            <p:cNvPr id="19" name="température">
              <a:extLst>
                <a:ext uri="{FF2B5EF4-FFF2-40B4-BE49-F238E27FC236}">
                  <a16:creationId xmlns:a16="http://schemas.microsoft.com/office/drawing/2014/main" id="{BC76DEF3-7BA4-20B6-EB84-E04CC28C4B12}"/>
                </a:ext>
              </a:extLst>
            </p:cNvPr>
            <p:cNvSpPr txBox="1"/>
            <p:nvPr/>
          </p:nvSpPr>
          <p:spPr>
            <a:xfrm>
              <a:off x="1545021" y="1712734"/>
              <a:ext cx="406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400" dirty="0"/>
                <a:t>18°C</a:t>
              </a:r>
            </a:p>
          </p:txBody>
        </p:sp>
        <p:pic>
          <p:nvPicPr>
            <p:cNvPr id="25" name="symbole" descr="Partiellement ensoleillé contour">
              <a:extLst>
                <a:ext uri="{FF2B5EF4-FFF2-40B4-BE49-F238E27FC236}">
                  <a16:creationId xmlns:a16="http://schemas.microsoft.com/office/drawing/2014/main" id="{08CFDEE0-0162-DFC3-D620-FC655179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9008" y="1585453"/>
              <a:ext cx="648000" cy="6480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4FBC609-4BE5-C056-476D-3B911FA2D423}"/>
              </a:ext>
            </a:extLst>
          </p:cNvPr>
          <p:cNvSpPr/>
          <p:nvPr/>
        </p:nvSpPr>
        <p:spPr>
          <a:xfrm>
            <a:off x="1545021" y="4162095"/>
            <a:ext cx="1277195" cy="20800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(porte)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0C1B89-8DFC-3540-8A24-6F09DAA6D880}"/>
              </a:ext>
            </a:extLst>
          </p:cNvPr>
          <p:cNvSpPr/>
          <p:nvPr/>
        </p:nvSpPr>
        <p:spPr>
          <a:xfrm>
            <a:off x="4704763" y="4162094"/>
            <a:ext cx="1277195" cy="20800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(porte)</a:t>
            </a:r>
          </a:p>
        </p:txBody>
      </p:sp>
    </p:spTree>
    <p:extLst>
      <p:ext uri="{BB962C8B-B14F-4D97-AF65-F5344CB8AC3E}">
        <p14:creationId xmlns:p14="http://schemas.microsoft.com/office/powerpoint/2010/main" val="9584420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240</Words>
  <Application>Microsoft Office PowerPoint</Application>
  <PresentationFormat>Grand écran</PresentationFormat>
  <Paragraphs>71</Paragraphs>
  <Slides>12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CONTOUX</dc:creator>
  <cp:lastModifiedBy>Antoine CONTOUX</cp:lastModifiedBy>
  <cp:revision>14</cp:revision>
  <dcterms:created xsi:type="dcterms:W3CDTF">2022-10-15T13:48:05Z</dcterms:created>
  <dcterms:modified xsi:type="dcterms:W3CDTF">2022-10-24T20:29:22Z</dcterms:modified>
</cp:coreProperties>
</file>