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55D51-30A5-40C8-8AFE-D7796E64D7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CC8AB1-FDF9-42F6-81DD-2BA10911CA96}">
      <dgm:prSet/>
      <dgm:spPr/>
      <dgm:t>
        <a:bodyPr/>
        <a:lstStyle/>
        <a:p>
          <a:pPr>
            <a:defRPr cap="all"/>
          </a:pPr>
          <a:r>
            <a:rPr lang="fr-FR"/>
            <a:t>Notre sujet</a:t>
          </a:r>
          <a:endParaRPr lang="en-US"/>
        </a:p>
      </dgm:t>
    </dgm:pt>
    <dgm:pt modelId="{5785F502-497B-4781-9B5D-2C3AA61C27E5}" type="parTrans" cxnId="{3BF8088C-3F61-436A-BA90-373AA6739BEC}">
      <dgm:prSet/>
      <dgm:spPr/>
      <dgm:t>
        <a:bodyPr/>
        <a:lstStyle/>
        <a:p>
          <a:endParaRPr lang="en-US"/>
        </a:p>
      </dgm:t>
    </dgm:pt>
    <dgm:pt modelId="{0A8CB933-1046-45D5-B726-C897BF8B5CD5}" type="sibTrans" cxnId="{3BF8088C-3F61-436A-BA90-373AA6739BEC}">
      <dgm:prSet/>
      <dgm:spPr/>
      <dgm:t>
        <a:bodyPr/>
        <a:lstStyle/>
        <a:p>
          <a:endParaRPr lang="en-US"/>
        </a:p>
      </dgm:t>
    </dgm:pt>
    <dgm:pt modelId="{CB1789BE-024E-435D-9E14-8E4650374152}">
      <dgm:prSet/>
      <dgm:spPr/>
      <dgm:t>
        <a:bodyPr/>
        <a:lstStyle/>
        <a:p>
          <a:pPr>
            <a:defRPr cap="all"/>
          </a:pPr>
          <a:r>
            <a:rPr lang="fr-FR"/>
            <a:t>Partage du travail</a:t>
          </a:r>
          <a:endParaRPr lang="en-US"/>
        </a:p>
      </dgm:t>
    </dgm:pt>
    <dgm:pt modelId="{5191A3F3-B902-40CF-A429-77664F7F609B}" type="parTrans" cxnId="{3F30121D-C8C9-40A4-9D28-FA06E6EF5935}">
      <dgm:prSet/>
      <dgm:spPr/>
      <dgm:t>
        <a:bodyPr/>
        <a:lstStyle/>
        <a:p>
          <a:endParaRPr lang="en-US"/>
        </a:p>
      </dgm:t>
    </dgm:pt>
    <dgm:pt modelId="{C0A4D5A8-2B98-4474-83D5-262285556FC3}" type="sibTrans" cxnId="{3F30121D-C8C9-40A4-9D28-FA06E6EF5935}">
      <dgm:prSet/>
      <dgm:spPr/>
      <dgm:t>
        <a:bodyPr/>
        <a:lstStyle/>
        <a:p>
          <a:endParaRPr lang="en-US"/>
        </a:p>
      </dgm:t>
    </dgm:pt>
    <dgm:pt modelId="{1034A2A2-5B91-4DD0-83EC-086D904ABF1A}">
      <dgm:prSet/>
      <dgm:spPr/>
      <dgm:t>
        <a:bodyPr/>
        <a:lstStyle/>
        <a:p>
          <a:pPr>
            <a:defRPr cap="all"/>
          </a:pPr>
          <a:r>
            <a:rPr lang="fr-FR"/>
            <a:t>Déploiement</a:t>
          </a:r>
          <a:endParaRPr lang="en-US"/>
        </a:p>
      </dgm:t>
    </dgm:pt>
    <dgm:pt modelId="{EC44877A-9708-45BE-AB60-E7ECC1305DAE}" type="parTrans" cxnId="{BBD9C35A-06BD-4371-BF64-45B7B74C451E}">
      <dgm:prSet/>
      <dgm:spPr/>
      <dgm:t>
        <a:bodyPr/>
        <a:lstStyle/>
        <a:p>
          <a:endParaRPr lang="en-US"/>
        </a:p>
      </dgm:t>
    </dgm:pt>
    <dgm:pt modelId="{CF4A9C8C-4F16-42AD-896C-72DA56C19222}" type="sibTrans" cxnId="{BBD9C35A-06BD-4371-BF64-45B7B74C451E}">
      <dgm:prSet/>
      <dgm:spPr/>
      <dgm:t>
        <a:bodyPr/>
        <a:lstStyle/>
        <a:p>
          <a:endParaRPr lang="en-US"/>
        </a:p>
      </dgm:t>
    </dgm:pt>
    <dgm:pt modelId="{4A59CDF6-EDBF-498A-897C-FA2FAA03E72F}">
      <dgm:prSet/>
      <dgm:spPr/>
      <dgm:t>
        <a:bodyPr/>
        <a:lstStyle/>
        <a:p>
          <a:pPr>
            <a:defRPr cap="all"/>
          </a:pPr>
          <a:r>
            <a:rPr lang="fr-FR"/>
            <a:t>Démo</a:t>
          </a:r>
          <a:endParaRPr lang="en-US"/>
        </a:p>
      </dgm:t>
    </dgm:pt>
    <dgm:pt modelId="{DD9B3C71-F42A-4604-9605-D9892D6ACAB9}" type="parTrans" cxnId="{0A63C869-E834-4461-A436-F0E8FF656D95}">
      <dgm:prSet/>
      <dgm:spPr/>
      <dgm:t>
        <a:bodyPr/>
        <a:lstStyle/>
        <a:p>
          <a:endParaRPr lang="en-US"/>
        </a:p>
      </dgm:t>
    </dgm:pt>
    <dgm:pt modelId="{BD2BEB79-7325-4A8C-81E4-CE858F0AC010}" type="sibTrans" cxnId="{0A63C869-E834-4461-A436-F0E8FF656D95}">
      <dgm:prSet/>
      <dgm:spPr/>
      <dgm:t>
        <a:bodyPr/>
        <a:lstStyle/>
        <a:p>
          <a:endParaRPr lang="en-US"/>
        </a:p>
      </dgm:t>
    </dgm:pt>
    <dgm:pt modelId="{019F1E21-C6F4-4026-8E7E-D3CAB339E717}" type="pres">
      <dgm:prSet presAssocID="{D5E55D51-30A5-40C8-8AFE-D7796E64D728}" presName="root" presStyleCnt="0">
        <dgm:presLayoutVars>
          <dgm:dir/>
          <dgm:resizeHandles val="exact"/>
        </dgm:presLayoutVars>
      </dgm:prSet>
      <dgm:spPr/>
    </dgm:pt>
    <dgm:pt modelId="{961C2DEE-DD9A-47B8-8AE6-3A9F91685D87}" type="pres">
      <dgm:prSet presAssocID="{C1CC8AB1-FDF9-42F6-81DD-2BA10911CA96}" presName="compNode" presStyleCnt="0"/>
      <dgm:spPr/>
    </dgm:pt>
    <dgm:pt modelId="{18DBAC83-1DCB-4A09-B126-4752643971D5}" type="pres">
      <dgm:prSet presAssocID="{C1CC8AB1-FDF9-42F6-81DD-2BA10911CA96}" presName="iconBgRect" presStyleLbl="bgShp" presStyleIdx="0" presStyleCnt="4"/>
      <dgm:spPr/>
    </dgm:pt>
    <dgm:pt modelId="{BEDA6F72-E0B0-42DA-9E4F-A96E4390C5BE}" type="pres">
      <dgm:prSet presAssocID="{C1CC8AB1-FDF9-42F6-81DD-2BA10911CA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C6C518DE-5C8F-4D0B-8736-19B9A3C300A2}" type="pres">
      <dgm:prSet presAssocID="{C1CC8AB1-FDF9-42F6-81DD-2BA10911CA96}" presName="spaceRect" presStyleCnt="0"/>
      <dgm:spPr/>
    </dgm:pt>
    <dgm:pt modelId="{097C480C-EEDA-4840-83FC-9E82C52245BA}" type="pres">
      <dgm:prSet presAssocID="{C1CC8AB1-FDF9-42F6-81DD-2BA10911CA96}" presName="textRect" presStyleLbl="revTx" presStyleIdx="0" presStyleCnt="4">
        <dgm:presLayoutVars>
          <dgm:chMax val="1"/>
          <dgm:chPref val="1"/>
        </dgm:presLayoutVars>
      </dgm:prSet>
      <dgm:spPr/>
    </dgm:pt>
    <dgm:pt modelId="{9468F3C6-5E6B-4F3B-92E8-E770095E62D7}" type="pres">
      <dgm:prSet presAssocID="{0A8CB933-1046-45D5-B726-C897BF8B5CD5}" presName="sibTrans" presStyleCnt="0"/>
      <dgm:spPr/>
    </dgm:pt>
    <dgm:pt modelId="{FEC07443-B59E-40C2-979E-9CD142905F27}" type="pres">
      <dgm:prSet presAssocID="{CB1789BE-024E-435D-9E14-8E4650374152}" presName="compNode" presStyleCnt="0"/>
      <dgm:spPr/>
    </dgm:pt>
    <dgm:pt modelId="{BD875D76-8995-49B1-B68F-BBD51F0437BA}" type="pres">
      <dgm:prSet presAssocID="{CB1789BE-024E-435D-9E14-8E4650374152}" presName="iconBgRect" presStyleLbl="bgShp" presStyleIdx="1" presStyleCnt="4"/>
      <dgm:spPr/>
    </dgm:pt>
    <dgm:pt modelId="{1898EB10-07B5-4AFD-AD6F-A10031D136E1}" type="pres">
      <dgm:prSet presAssocID="{CB1789BE-024E-435D-9E14-8E46503741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5EB88D38-602D-49AC-B121-7D03E792DE83}" type="pres">
      <dgm:prSet presAssocID="{CB1789BE-024E-435D-9E14-8E4650374152}" presName="spaceRect" presStyleCnt="0"/>
      <dgm:spPr/>
    </dgm:pt>
    <dgm:pt modelId="{06A0532C-3AF8-40AB-A63C-3DE46DC46362}" type="pres">
      <dgm:prSet presAssocID="{CB1789BE-024E-435D-9E14-8E4650374152}" presName="textRect" presStyleLbl="revTx" presStyleIdx="1" presStyleCnt="4">
        <dgm:presLayoutVars>
          <dgm:chMax val="1"/>
          <dgm:chPref val="1"/>
        </dgm:presLayoutVars>
      </dgm:prSet>
      <dgm:spPr/>
    </dgm:pt>
    <dgm:pt modelId="{12545A77-7258-4FA3-94C1-9394A4117E8A}" type="pres">
      <dgm:prSet presAssocID="{C0A4D5A8-2B98-4474-83D5-262285556FC3}" presName="sibTrans" presStyleCnt="0"/>
      <dgm:spPr/>
    </dgm:pt>
    <dgm:pt modelId="{1A6A87E5-E9EF-4F10-8450-284FEDBD0913}" type="pres">
      <dgm:prSet presAssocID="{1034A2A2-5B91-4DD0-83EC-086D904ABF1A}" presName="compNode" presStyleCnt="0"/>
      <dgm:spPr/>
    </dgm:pt>
    <dgm:pt modelId="{6D2B6F77-57F8-4319-95BA-2AD6E4AEBC79}" type="pres">
      <dgm:prSet presAssocID="{1034A2A2-5B91-4DD0-83EC-086D904ABF1A}" presName="iconBgRect" presStyleLbl="bgShp" presStyleIdx="2" presStyleCnt="4"/>
      <dgm:spPr/>
    </dgm:pt>
    <dgm:pt modelId="{2B008114-CCF0-4746-82C7-5C0C80D9E820}" type="pres">
      <dgm:prSet presAssocID="{1034A2A2-5B91-4DD0-83EC-086D904ABF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F596971-E518-42E7-A514-804786E905AC}" type="pres">
      <dgm:prSet presAssocID="{1034A2A2-5B91-4DD0-83EC-086D904ABF1A}" presName="spaceRect" presStyleCnt="0"/>
      <dgm:spPr/>
    </dgm:pt>
    <dgm:pt modelId="{CDB6C904-16AC-402F-9E1F-BF529C7B11D9}" type="pres">
      <dgm:prSet presAssocID="{1034A2A2-5B91-4DD0-83EC-086D904ABF1A}" presName="textRect" presStyleLbl="revTx" presStyleIdx="2" presStyleCnt="4">
        <dgm:presLayoutVars>
          <dgm:chMax val="1"/>
          <dgm:chPref val="1"/>
        </dgm:presLayoutVars>
      </dgm:prSet>
      <dgm:spPr/>
    </dgm:pt>
    <dgm:pt modelId="{70564751-15E2-499F-AE7F-C58356EBEBCA}" type="pres">
      <dgm:prSet presAssocID="{CF4A9C8C-4F16-42AD-896C-72DA56C19222}" presName="sibTrans" presStyleCnt="0"/>
      <dgm:spPr/>
    </dgm:pt>
    <dgm:pt modelId="{3A5BF6BB-BE69-4316-8E03-0A5822F73441}" type="pres">
      <dgm:prSet presAssocID="{4A59CDF6-EDBF-498A-897C-FA2FAA03E72F}" presName="compNode" presStyleCnt="0"/>
      <dgm:spPr/>
    </dgm:pt>
    <dgm:pt modelId="{214FCF20-C6C6-41EE-A0E4-4935078994CA}" type="pres">
      <dgm:prSet presAssocID="{4A59CDF6-EDBF-498A-897C-FA2FAA03E72F}" presName="iconBgRect" presStyleLbl="bgShp" presStyleIdx="3" presStyleCnt="4"/>
      <dgm:spPr/>
    </dgm:pt>
    <dgm:pt modelId="{5AAB7123-F809-4B85-8AF3-31B9EC5C4515}" type="pres">
      <dgm:prSet presAssocID="{4A59CDF6-EDBF-498A-897C-FA2FAA03E7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uer"/>
        </a:ext>
      </dgm:extLst>
    </dgm:pt>
    <dgm:pt modelId="{6BBD0FA5-501F-442E-A9D2-72FE98BB785B}" type="pres">
      <dgm:prSet presAssocID="{4A59CDF6-EDBF-498A-897C-FA2FAA03E72F}" presName="spaceRect" presStyleCnt="0"/>
      <dgm:spPr/>
    </dgm:pt>
    <dgm:pt modelId="{E38E7F60-99E8-4E61-9705-9CE23B9FB9DA}" type="pres">
      <dgm:prSet presAssocID="{4A59CDF6-EDBF-498A-897C-FA2FAA03E7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206715-DCB1-4C7E-8B89-58D55E193D26}" type="presOf" srcId="{4A59CDF6-EDBF-498A-897C-FA2FAA03E72F}" destId="{E38E7F60-99E8-4E61-9705-9CE23B9FB9DA}" srcOrd="0" destOrd="0" presId="urn:microsoft.com/office/officeart/2018/5/layout/IconCircleLabelList"/>
    <dgm:cxn modelId="{45DE9416-A062-432F-A3A1-EA563AE7E48C}" type="presOf" srcId="{1034A2A2-5B91-4DD0-83EC-086D904ABF1A}" destId="{CDB6C904-16AC-402F-9E1F-BF529C7B11D9}" srcOrd="0" destOrd="0" presId="urn:microsoft.com/office/officeart/2018/5/layout/IconCircleLabelList"/>
    <dgm:cxn modelId="{3F30121D-C8C9-40A4-9D28-FA06E6EF5935}" srcId="{D5E55D51-30A5-40C8-8AFE-D7796E64D728}" destId="{CB1789BE-024E-435D-9E14-8E4650374152}" srcOrd="1" destOrd="0" parTransId="{5191A3F3-B902-40CF-A429-77664F7F609B}" sibTransId="{C0A4D5A8-2B98-4474-83D5-262285556FC3}"/>
    <dgm:cxn modelId="{BC4E2C28-EFED-476B-BCF9-FE1CAAFDCBC1}" type="presOf" srcId="{CB1789BE-024E-435D-9E14-8E4650374152}" destId="{06A0532C-3AF8-40AB-A63C-3DE46DC46362}" srcOrd="0" destOrd="0" presId="urn:microsoft.com/office/officeart/2018/5/layout/IconCircleLabelList"/>
    <dgm:cxn modelId="{0A63C869-E834-4461-A436-F0E8FF656D95}" srcId="{D5E55D51-30A5-40C8-8AFE-D7796E64D728}" destId="{4A59CDF6-EDBF-498A-897C-FA2FAA03E72F}" srcOrd="3" destOrd="0" parTransId="{DD9B3C71-F42A-4604-9605-D9892D6ACAB9}" sibTransId="{BD2BEB79-7325-4A8C-81E4-CE858F0AC010}"/>
    <dgm:cxn modelId="{BBD9C35A-06BD-4371-BF64-45B7B74C451E}" srcId="{D5E55D51-30A5-40C8-8AFE-D7796E64D728}" destId="{1034A2A2-5B91-4DD0-83EC-086D904ABF1A}" srcOrd="2" destOrd="0" parTransId="{EC44877A-9708-45BE-AB60-E7ECC1305DAE}" sibTransId="{CF4A9C8C-4F16-42AD-896C-72DA56C19222}"/>
    <dgm:cxn modelId="{3BF8088C-3F61-436A-BA90-373AA6739BEC}" srcId="{D5E55D51-30A5-40C8-8AFE-D7796E64D728}" destId="{C1CC8AB1-FDF9-42F6-81DD-2BA10911CA96}" srcOrd="0" destOrd="0" parTransId="{5785F502-497B-4781-9B5D-2C3AA61C27E5}" sibTransId="{0A8CB933-1046-45D5-B726-C897BF8B5CD5}"/>
    <dgm:cxn modelId="{CBFEDF92-0E7D-446E-8718-C7B4656A6D9C}" type="presOf" srcId="{C1CC8AB1-FDF9-42F6-81DD-2BA10911CA96}" destId="{097C480C-EEDA-4840-83FC-9E82C52245BA}" srcOrd="0" destOrd="0" presId="urn:microsoft.com/office/officeart/2018/5/layout/IconCircleLabelList"/>
    <dgm:cxn modelId="{A67D5E9C-1417-436D-BA90-33D0773F378A}" type="presOf" srcId="{D5E55D51-30A5-40C8-8AFE-D7796E64D728}" destId="{019F1E21-C6F4-4026-8E7E-D3CAB339E717}" srcOrd="0" destOrd="0" presId="urn:microsoft.com/office/officeart/2018/5/layout/IconCircleLabelList"/>
    <dgm:cxn modelId="{28088CD6-7AF3-4D9C-8B07-6248349C2D27}" type="presParOf" srcId="{019F1E21-C6F4-4026-8E7E-D3CAB339E717}" destId="{961C2DEE-DD9A-47B8-8AE6-3A9F91685D87}" srcOrd="0" destOrd="0" presId="urn:microsoft.com/office/officeart/2018/5/layout/IconCircleLabelList"/>
    <dgm:cxn modelId="{EB3D753A-8F49-4D88-9070-6C349A5E5D86}" type="presParOf" srcId="{961C2DEE-DD9A-47B8-8AE6-3A9F91685D87}" destId="{18DBAC83-1DCB-4A09-B126-4752643971D5}" srcOrd="0" destOrd="0" presId="urn:microsoft.com/office/officeart/2018/5/layout/IconCircleLabelList"/>
    <dgm:cxn modelId="{F9650726-0F0D-4BBE-8766-9681539DDC33}" type="presParOf" srcId="{961C2DEE-DD9A-47B8-8AE6-3A9F91685D87}" destId="{BEDA6F72-E0B0-42DA-9E4F-A96E4390C5BE}" srcOrd="1" destOrd="0" presId="urn:microsoft.com/office/officeart/2018/5/layout/IconCircleLabelList"/>
    <dgm:cxn modelId="{398AF3E6-5119-4D38-93DE-C2B2E34AB64C}" type="presParOf" srcId="{961C2DEE-DD9A-47B8-8AE6-3A9F91685D87}" destId="{C6C518DE-5C8F-4D0B-8736-19B9A3C300A2}" srcOrd="2" destOrd="0" presId="urn:microsoft.com/office/officeart/2018/5/layout/IconCircleLabelList"/>
    <dgm:cxn modelId="{56010DDD-326B-42EC-AC7E-FD48BD1F3099}" type="presParOf" srcId="{961C2DEE-DD9A-47B8-8AE6-3A9F91685D87}" destId="{097C480C-EEDA-4840-83FC-9E82C52245BA}" srcOrd="3" destOrd="0" presId="urn:microsoft.com/office/officeart/2018/5/layout/IconCircleLabelList"/>
    <dgm:cxn modelId="{01B4E971-BE82-47DE-BC57-CA47428A1CC1}" type="presParOf" srcId="{019F1E21-C6F4-4026-8E7E-D3CAB339E717}" destId="{9468F3C6-5E6B-4F3B-92E8-E770095E62D7}" srcOrd="1" destOrd="0" presId="urn:microsoft.com/office/officeart/2018/5/layout/IconCircleLabelList"/>
    <dgm:cxn modelId="{EEB87CD1-C549-4779-BFF2-53D7FE63B19E}" type="presParOf" srcId="{019F1E21-C6F4-4026-8E7E-D3CAB339E717}" destId="{FEC07443-B59E-40C2-979E-9CD142905F27}" srcOrd="2" destOrd="0" presId="urn:microsoft.com/office/officeart/2018/5/layout/IconCircleLabelList"/>
    <dgm:cxn modelId="{AB944CFC-4D26-481C-900E-86BC0324D21A}" type="presParOf" srcId="{FEC07443-B59E-40C2-979E-9CD142905F27}" destId="{BD875D76-8995-49B1-B68F-BBD51F0437BA}" srcOrd="0" destOrd="0" presId="urn:microsoft.com/office/officeart/2018/5/layout/IconCircleLabelList"/>
    <dgm:cxn modelId="{E36289AE-3337-4135-89A2-DC0D3D5A9521}" type="presParOf" srcId="{FEC07443-B59E-40C2-979E-9CD142905F27}" destId="{1898EB10-07B5-4AFD-AD6F-A10031D136E1}" srcOrd="1" destOrd="0" presId="urn:microsoft.com/office/officeart/2018/5/layout/IconCircleLabelList"/>
    <dgm:cxn modelId="{562C6FB8-90FF-49E8-B1A3-1A17FAB4F3B0}" type="presParOf" srcId="{FEC07443-B59E-40C2-979E-9CD142905F27}" destId="{5EB88D38-602D-49AC-B121-7D03E792DE83}" srcOrd="2" destOrd="0" presId="urn:microsoft.com/office/officeart/2018/5/layout/IconCircleLabelList"/>
    <dgm:cxn modelId="{7BE162C9-05C5-4E87-BBF9-BBD2CCA21386}" type="presParOf" srcId="{FEC07443-B59E-40C2-979E-9CD142905F27}" destId="{06A0532C-3AF8-40AB-A63C-3DE46DC46362}" srcOrd="3" destOrd="0" presId="urn:microsoft.com/office/officeart/2018/5/layout/IconCircleLabelList"/>
    <dgm:cxn modelId="{C71184FD-DC9F-4D4A-BE0C-D38B2B12AB66}" type="presParOf" srcId="{019F1E21-C6F4-4026-8E7E-D3CAB339E717}" destId="{12545A77-7258-4FA3-94C1-9394A4117E8A}" srcOrd="3" destOrd="0" presId="urn:microsoft.com/office/officeart/2018/5/layout/IconCircleLabelList"/>
    <dgm:cxn modelId="{C9B884A1-2489-47DC-A07D-F43ACAF7AF6D}" type="presParOf" srcId="{019F1E21-C6F4-4026-8E7E-D3CAB339E717}" destId="{1A6A87E5-E9EF-4F10-8450-284FEDBD0913}" srcOrd="4" destOrd="0" presId="urn:microsoft.com/office/officeart/2018/5/layout/IconCircleLabelList"/>
    <dgm:cxn modelId="{CE9F5B48-ACCD-4E25-9425-3FDBC3DA1359}" type="presParOf" srcId="{1A6A87E5-E9EF-4F10-8450-284FEDBD0913}" destId="{6D2B6F77-57F8-4319-95BA-2AD6E4AEBC79}" srcOrd="0" destOrd="0" presId="urn:microsoft.com/office/officeart/2018/5/layout/IconCircleLabelList"/>
    <dgm:cxn modelId="{9E84A348-7E15-4249-A203-BF3680EFD115}" type="presParOf" srcId="{1A6A87E5-E9EF-4F10-8450-284FEDBD0913}" destId="{2B008114-CCF0-4746-82C7-5C0C80D9E820}" srcOrd="1" destOrd="0" presId="urn:microsoft.com/office/officeart/2018/5/layout/IconCircleLabelList"/>
    <dgm:cxn modelId="{E8E8FDC3-DA0B-4B40-8558-CE8C0C438E5E}" type="presParOf" srcId="{1A6A87E5-E9EF-4F10-8450-284FEDBD0913}" destId="{DF596971-E518-42E7-A514-804786E905AC}" srcOrd="2" destOrd="0" presId="urn:microsoft.com/office/officeart/2018/5/layout/IconCircleLabelList"/>
    <dgm:cxn modelId="{AA0F3934-9B0F-4C46-A254-2942777B5F19}" type="presParOf" srcId="{1A6A87E5-E9EF-4F10-8450-284FEDBD0913}" destId="{CDB6C904-16AC-402F-9E1F-BF529C7B11D9}" srcOrd="3" destOrd="0" presId="urn:microsoft.com/office/officeart/2018/5/layout/IconCircleLabelList"/>
    <dgm:cxn modelId="{021899C3-AAB3-44F0-BB03-0793D8982D0A}" type="presParOf" srcId="{019F1E21-C6F4-4026-8E7E-D3CAB339E717}" destId="{70564751-15E2-499F-AE7F-C58356EBEBCA}" srcOrd="5" destOrd="0" presId="urn:microsoft.com/office/officeart/2018/5/layout/IconCircleLabelList"/>
    <dgm:cxn modelId="{C5AD2076-7EAA-44BF-AA0A-3B95548BA0F0}" type="presParOf" srcId="{019F1E21-C6F4-4026-8E7E-D3CAB339E717}" destId="{3A5BF6BB-BE69-4316-8E03-0A5822F73441}" srcOrd="6" destOrd="0" presId="urn:microsoft.com/office/officeart/2018/5/layout/IconCircleLabelList"/>
    <dgm:cxn modelId="{647FB7F5-931A-4EFD-9401-7A9850244D49}" type="presParOf" srcId="{3A5BF6BB-BE69-4316-8E03-0A5822F73441}" destId="{214FCF20-C6C6-41EE-A0E4-4935078994CA}" srcOrd="0" destOrd="0" presId="urn:microsoft.com/office/officeart/2018/5/layout/IconCircleLabelList"/>
    <dgm:cxn modelId="{E5FC312A-9D9C-4073-8C63-03C4BAB14EAF}" type="presParOf" srcId="{3A5BF6BB-BE69-4316-8E03-0A5822F73441}" destId="{5AAB7123-F809-4B85-8AF3-31B9EC5C4515}" srcOrd="1" destOrd="0" presId="urn:microsoft.com/office/officeart/2018/5/layout/IconCircleLabelList"/>
    <dgm:cxn modelId="{6A8B0A11-4C8A-45D7-99CA-B101C3789BE7}" type="presParOf" srcId="{3A5BF6BB-BE69-4316-8E03-0A5822F73441}" destId="{6BBD0FA5-501F-442E-A9D2-72FE98BB785B}" srcOrd="2" destOrd="0" presId="urn:microsoft.com/office/officeart/2018/5/layout/IconCircleLabelList"/>
    <dgm:cxn modelId="{3CEFA7AE-9A55-45E4-869A-EF2EBAC5BB98}" type="presParOf" srcId="{3A5BF6BB-BE69-4316-8E03-0A5822F73441}" destId="{E38E7F60-99E8-4E61-9705-9CE23B9FB9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48EE5-B1D0-4D84-B0B9-B0F0FF7B6B2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B64A5A-1B37-4104-970E-C9C81384BB0F}">
      <dgm:prSet/>
      <dgm:spPr/>
      <dgm:t>
        <a:bodyPr/>
        <a:lstStyle/>
        <a:p>
          <a:r>
            <a:rPr lang="fr-FR"/>
            <a:t>Naoufal</a:t>
          </a:r>
          <a:endParaRPr lang="en-US"/>
        </a:p>
      </dgm:t>
    </dgm:pt>
    <dgm:pt modelId="{EE1D3A31-C393-4B5E-A8AA-75DD8C654F9A}" type="parTrans" cxnId="{D35FBD7C-C04A-4BDC-8DEA-4ABFDBA6DF37}">
      <dgm:prSet/>
      <dgm:spPr/>
      <dgm:t>
        <a:bodyPr/>
        <a:lstStyle/>
        <a:p>
          <a:endParaRPr lang="en-US"/>
        </a:p>
      </dgm:t>
    </dgm:pt>
    <dgm:pt modelId="{954711AC-B972-45DA-9CC5-D31A003C9246}" type="sibTrans" cxnId="{D35FBD7C-C04A-4BDC-8DEA-4ABFDBA6DF37}">
      <dgm:prSet/>
      <dgm:spPr/>
      <dgm:t>
        <a:bodyPr/>
        <a:lstStyle/>
        <a:p>
          <a:endParaRPr lang="en-US"/>
        </a:p>
      </dgm:t>
    </dgm:pt>
    <dgm:pt modelId="{7BD05517-82F1-4167-9AF9-2092EED26095}">
      <dgm:prSet/>
      <dgm:spPr/>
      <dgm:t>
        <a:bodyPr/>
        <a:lstStyle/>
        <a:p>
          <a:r>
            <a:rPr lang="fr-FR" dirty="0"/>
            <a:t>Développement du frontend</a:t>
          </a:r>
          <a:endParaRPr lang="en-US" dirty="0"/>
        </a:p>
      </dgm:t>
    </dgm:pt>
    <dgm:pt modelId="{26E25197-4CE6-4D6B-B216-250EC3C321E5}" type="parTrans" cxnId="{C55D6388-2C07-4C84-8964-558CCA8EEFEB}">
      <dgm:prSet/>
      <dgm:spPr/>
      <dgm:t>
        <a:bodyPr/>
        <a:lstStyle/>
        <a:p>
          <a:endParaRPr lang="en-US"/>
        </a:p>
      </dgm:t>
    </dgm:pt>
    <dgm:pt modelId="{0ED9B97E-397F-4170-8DCE-7E1C9226E828}" type="sibTrans" cxnId="{C55D6388-2C07-4C84-8964-558CCA8EEFEB}">
      <dgm:prSet/>
      <dgm:spPr/>
      <dgm:t>
        <a:bodyPr/>
        <a:lstStyle/>
        <a:p>
          <a:endParaRPr lang="en-US"/>
        </a:p>
      </dgm:t>
    </dgm:pt>
    <dgm:pt modelId="{B01DEB30-90E5-45BB-92C2-638A409780D2}">
      <dgm:prSet/>
      <dgm:spPr/>
      <dgm:t>
        <a:bodyPr/>
        <a:lstStyle/>
        <a:p>
          <a:r>
            <a:rPr lang="fr-FR"/>
            <a:t>Test du backend</a:t>
          </a:r>
          <a:endParaRPr lang="en-US"/>
        </a:p>
      </dgm:t>
    </dgm:pt>
    <dgm:pt modelId="{22AAB308-DCB0-4239-9FDE-64EDADDEE21E}" type="parTrans" cxnId="{6B083523-B2AC-45D2-877E-F0F9BA7BF7B2}">
      <dgm:prSet/>
      <dgm:spPr/>
      <dgm:t>
        <a:bodyPr/>
        <a:lstStyle/>
        <a:p>
          <a:endParaRPr lang="en-US"/>
        </a:p>
      </dgm:t>
    </dgm:pt>
    <dgm:pt modelId="{D0A20987-273C-4AE5-9C35-86D612454D81}" type="sibTrans" cxnId="{6B083523-B2AC-45D2-877E-F0F9BA7BF7B2}">
      <dgm:prSet/>
      <dgm:spPr/>
      <dgm:t>
        <a:bodyPr/>
        <a:lstStyle/>
        <a:p>
          <a:endParaRPr lang="en-US"/>
        </a:p>
      </dgm:t>
    </dgm:pt>
    <dgm:pt modelId="{463CC9A6-1DAF-4616-923B-FC676A89A29E}">
      <dgm:prSet/>
      <dgm:spPr/>
      <dgm:t>
        <a:bodyPr/>
        <a:lstStyle/>
        <a:p>
          <a:r>
            <a:rPr lang="fr-FR"/>
            <a:t>Antoine</a:t>
          </a:r>
          <a:endParaRPr lang="en-US"/>
        </a:p>
      </dgm:t>
    </dgm:pt>
    <dgm:pt modelId="{F5FCA96B-C480-471B-8A75-8A961E24383E}" type="parTrans" cxnId="{21CF4594-B3AE-48CA-9363-797049397D21}">
      <dgm:prSet/>
      <dgm:spPr/>
      <dgm:t>
        <a:bodyPr/>
        <a:lstStyle/>
        <a:p>
          <a:endParaRPr lang="en-US"/>
        </a:p>
      </dgm:t>
    </dgm:pt>
    <dgm:pt modelId="{7C49D0EC-C3F5-4487-92CB-BC2BEFE421B4}" type="sibTrans" cxnId="{21CF4594-B3AE-48CA-9363-797049397D21}">
      <dgm:prSet/>
      <dgm:spPr/>
      <dgm:t>
        <a:bodyPr/>
        <a:lstStyle/>
        <a:p>
          <a:endParaRPr lang="en-US"/>
        </a:p>
      </dgm:t>
    </dgm:pt>
    <dgm:pt modelId="{4C6BDBEE-09F6-422D-BEE9-AF86F9B1A895}">
      <dgm:prSet/>
      <dgm:spPr/>
      <dgm:t>
        <a:bodyPr/>
        <a:lstStyle/>
        <a:p>
          <a:r>
            <a:rPr lang="fr-FR"/>
            <a:t>Développement du backend</a:t>
          </a:r>
          <a:endParaRPr lang="en-US"/>
        </a:p>
      </dgm:t>
    </dgm:pt>
    <dgm:pt modelId="{04759CD9-7EE0-4800-BB12-68BB36D4A694}" type="parTrans" cxnId="{F1CF5AAF-6D06-430D-B4CC-0F6D3C211562}">
      <dgm:prSet/>
      <dgm:spPr/>
      <dgm:t>
        <a:bodyPr/>
        <a:lstStyle/>
        <a:p>
          <a:endParaRPr lang="en-US"/>
        </a:p>
      </dgm:t>
    </dgm:pt>
    <dgm:pt modelId="{B90CB2B3-0EE4-4BE5-B59C-DB67C0517C5C}" type="sibTrans" cxnId="{F1CF5AAF-6D06-430D-B4CC-0F6D3C211562}">
      <dgm:prSet/>
      <dgm:spPr/>
      <dgm:t>
        <a:bodyPr/>
        <a:lstStyle/>
        <a:p>
          <a:endParaRPr lang="en-US"/>
        </a:p>
      </dgm:t>
    </dgm:pt>
    <dgm:pt modelId="{EA397823-1ACA-4BCF-828D-D87538825493}">
      <dgm:prSet/>
      <dgm:spPr/>
      <dgm:t>
        <a:bodyPr/>
        <a:lstStyle/>
        <a:p>
          <a:r>
            <a:rPr lang="fr-FR"/>
            <a:t>Test du frontend</a:t>
          </a:r>
          <a:endParaRPr lang="en-US"/>
        </a:p>
      </dgm:t>
    </dgm:pt>
    <dgm:pt modelId="{B7B91931-4F43-4AA5-A201-19909C5EEC31}" type="parTrans" cxnId="{4FA3A65B-D85F-4FC9-BD54-2D8201A0C51A}">
      <dgm:prSet/>
      <dgm:spPr/>
      <dgm:t>
        <a:bodyPr/>
        <a:lstStyle/>
        <a:p>
          <a:endParaRPr lang="en-US"/>
        </a:p>
      </dgm:t>
    </dgm:pt>
    <dgm:pt modelId="{134D9C3F-0511-4821-8319-6DA1C58E11BC}" type="sibTrans" cxnId="{4FA3A65B-D85F-4FC9-BD54-2D8201A0C51A}">
      <dgm:prSet/>
      <dgm:spPr/>
      <dgm:t>
        <a:bodyPr/>
        <a:lstStyle/>
        <a:p>
          <a:endParaRPr lang="en-US"/>
        </a:p>
      </dgm:t>
    </dgm:pt>
    <dgm:pt modelId="{0FB81438-4F47-4970-A243-9EB2120921F0}">
      <dgm:prSet/>
      <dgm:spPr/>
      <dgm:t>
        <a:bodyPr/>
        <a:lstStyle/>
        <a:p>
          <a:r>
            <a:rPr lang="fr-FR" dirty="0"/>
            <a:t>Déploiement</a:t>
          </a:r>
          <a:endParaRPr lang="en-US" dirty="0"/>
        </a:p>
      </dgm:t>
    </dgm:pt>
    <dgm:pt modelId="{E288C79D-350F-42A9-B1DD-B2B586684E46}" type="parTrans" cxnId="{377C3DAA-89E3-4437-9097-30BAF69A763B}">
      <dgm:prSet/>
      <dgm:spPr/>
      <dgm:t>
        <a:bodyPr/>
        <a:lstStyle/>
        <a:p>
          <a:endParaRPr lang="en-US"/>
        </a:p>
      </dgm:t>
    </dgm:pt>
    <dgm:pt modelId="{9B9219DF-AB0C-47EB-A9D4-E134B0E4598F}" type="sibTrans" cxnId="{377C3DAA-89E3-4437-9097-30BAF69A763B}">
      <dgm:prSet/>
      <dgm:spPr/>
      <dgm:t>
        <a:bodyPr/>
        <a:lstStyle/>
        <a:p>
          <a:endParaRPr lang="en-US"/>
        </a:p>
      </dgm:t>
    </dgm:pt>
    <dgm:pt modelId="{91002561-73C2-4038-BA84-E93E53729288}">
      <dgm:prSet/>
      <dgm:spPr/>
      <dgm:t>
        <a:bodyPr/>
        <a:lstStyle/>
        <a:p>
          <a:r>
            <a:rPr lang="en-US" dirty="0"/>
            <a:t>Cahier des charges</a:t>
          </a:r>
        </a:p>
      </dgm:t>
    </dgm:pt>
    <dgm:pt modelId="{4A5DDCB0-9F40-412F-B69D-744A146E38A7}" type="parTrans" cxnId="{DA62AEBA-871A-46A5-9708-50322C110F18}">
      <dgm:prSet/>
      <dgm:spPr/>
      <dgm:t>
        <a:bodyPr/>
        <a:lstStyle/>
        <a:p>
          <a:endParaRPr lang="fr-FR"/>
        </a:p>
      </dgm:t>
    </dgm:pt>
    <dgm:pt modelId="{D8A74AA2-AA1E-4AC1-899F-4816A6C408AE}" type="sibTrans" cxnId="{DA62AEBA-871A-46A5-9708-50322C110F18}">
      <dgm:prSet/>
      <dgm:spPr/>
      <dgm:t>
        <a:bodyPr/>
        <a:lstStyle/>
        <a:p>
          <a:endParaRPr lang="fr-FR"/>
        </a:p>
      </dgm:t>
    </dgm:pt>
    <dgm:pt modelId="{407E370C-9B03-4DAC-8291-C2589AC6228E}" type="pres">
      <dgm:prSet presAssocID="{05648EE5-B1D0-4D84-B0B9-B0F0FF7B6B21}" presName="linear" presStyleCnt="0">
        <dgm:presLayoutVars>
          <dgm:dir/>
          <dgm:animLvl val="lvl"/>
          <dgm:resizeHandles val="exact"/>
        </dgm:presLayoutVars>
      </dgm:prSet>
      <dgm:spPr/>
    </dgm:pt>
    <dgm:pt modelId="{123D65FE-9538-46A5-9A6D-A151088F818B}" type="pres">
      <dgm:prSet presAssocID="{6FB64A5A-1B37-4104-970E-C9C81384BB0F}" presName="parentLin" presStyleCnt="0"/>
      <dgm:spPr/>
    </dgm:pt>
    <dgm:pt modelId="{4FE6213B-D9F3-4665-BAC5-1A3C04E32773}" type="pres">
      <dgm:prSet presAssocID="{6FB64A5A-1B37-4104-970E-C9C81384BB0F}" presName="parentLeftMargin" presStyleLbl="node1" presStyleIdx="0" presStyleCnt="2"/>
      <dgm:spPr/>
    </dgm:pt>
    <dgm:pt modelId="{A933B52A-3183-49E7-A422-3951BAE1FB2A}" type="pres">
      <dgm:prSet presAssocID="{6FB64A5A-1B37-4104-970E-C9C81384BB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E6F009-E012-469E-9B1A-DAB01E3C9C1C}" type="pres">
      <dgm:prSet presAssocID="{6FB64A5A-1B37-4104-970E-C9C81384BB0F}" presName="negativeSpace" presStyleCnt="0"/>
      <dgm:spPr/>
    </dgm:pt>
    <dgm:pt modelId="{E1044B3B-B6A2-4E55-B789-96FC45F78245}" type="pres">
      <dgm:prSet presAssocID="{6FB64A5A-1B37-4104-970E-C9C81384BB0F}" presName="childText" presStyleLbl="conFgAcc1" presStyleIdx="0" presStyleCnt="2">
        <dgm:presLayoutVars>
          <dgm:bulletEnabled val="1"/>
        </dgm:presLayoutVars>
      </dgm:prSet>
      <dgm:spPr/>
    </dgm:pt>
    <dgm:pt modelId="{F9A0824D-28CB-4867-8A87-077C40FE6FE5}" type="pres">
      <dgm:prSet presAssocID="{954711AC-B972-45DA-9CC5-D31A003C9246}" presName="spaceBetweenRectangles" presStyleCnt="0"/>
      <dgm:spPr/>
    </dgm:pt>
    <dgm:pt modelId="{EDE60C55-B372-442D-9BED-7505EB163861}" type="pres">
      <dgm:prSet presAssocID="{463CC9A6-1DAF-4616-923B-FC676A89A29E}" presName="parentLin" presStyleCnt="0"/>
      <dgm:spPr/>
    </dgm:pt>
    <dgm:pt modelId="{8A465B85-F271-4CE0-AFD6-F999E2E8598A}" type="pres">
      <dgm:prSet presAssocID="{463CC9A6-1DAF-4616-923B-FC676A89A29E}" presName="parentLeftMargin" presStyleLbl="node1" presStyleIdx="0" presStyleCnt="2"/>
      <dgm:spPr/>
    </dgm:pt>
    <dgm:pt modelId="{340DFC27-14B8-4B23-853F-7F61421B718C}" type="pres">
      <dgm:prSet presAssocID="{463CC9A6-1DAF-4616-923B-FC676A89A2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7D7D93-6B29-4158-BDE9-0C63942141B2}" type="pres">
      <dgm:prSet presAssocID="{463CC9A6-1DAF-4616-923B-FC676A89A29E}" presName="negativeSpace" presStyleCnt="0"/>
      <dgm:spPr/>
    </dgm:pt>
    <dgm:pt modelId="{639A7247-7DC5-4E3A-8ADC-BDEA61C3DA7A}" type="pres">
      <dgm:prSet presAssocID="{463CC9A6-1DAF-4616-923B-FC676A89A29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C07F00-50AF-444E-809D-7588CB9E1FEF}" type="presOf" srcId="{6FB64A5A-1B37-4104-970E-C9C81384BB0F}" destId="{A933B52A-3183-49E7-A422-3951BAE1FB2A}" srcOrd="1" destOrd="0" presId="urn:microsoft.com/office/officeart/2005/8/layout/list1"/>
    <dgm:cxn modelId="{B9B41807-436D-42D5-BFFB-0FED7499AF63}" type="presOf" srcId="{7BD05517-82F1-4167-9AF9-2092EED26095}" destId="{E1044B3B-B6A2-4E55-B789-96FC45F78245}" srcOrd="0" destOrd="1" presId="urn:microsoft.com/office/officeart/2005/8/layout/list1"/>
    <dgm:cxn modelId="{639FD00A-BC75-4703-BE53-B518CD5A0154}" type="presOf" srcId="{B01DEB30-90E5-45BB-92C2-638A409780D2}" destId="{E1044B3B-B6A2-4E55-B789-96FC45F78245}" srcOrd="0" destOrd="2" presId="urn:microsoft.com/office/officeart/2005/8/layout/list1"/>
    <dgm:cxn modelId="{403FB71B-5658-4C8E-BBE0-7B8ED0461624}" type="presOf" srcId="{4C6BDBEE-09F6-422D-BEE9-AF86F9B1A895}" destId="{639A7247-7DC5-4E3A-8ADC-BDEA61C3DA7A}" srcOrd="0" destOrd="0" presId="urn:microsoft.com/office/officeart/2005/8/layout/list1"/>
    <dgm:cxn modelId="{57F97A20-7A92-495D-9722-262D03433FC4}" type="presOf" srcId="{463CC9A6-1DAF-4616-923B-FC676A89A29E}" destId="{8A465B85-F271-4CE0-AFD6-F999E2E8598A}" srcOrd="0" destOrd="0" presId="urn:microsoft.com/office/officeart/2005/8/layout/list1"/>
    <dgm:cxn modelId="{6B083523-B2AC-45D2-877E-F0F9BA7BF7B2}" srcId="{6FB64A5A-1B37-4104-970E-C9C81384BB0F}" destId="{B01DEB30-90E5-45BB-92C2-638A409780D2}" srcOrd="2" destOrd="0" parTransId="{22AAB308-DCB0-4239-9FDE-64EDADDEE21E}" sibTransId="{D0A20987-273C-4AE5-9C35-86D612454D81}"/>
    <dgm:cxn modelId="{4FA3A65B-D85F-4FC9-BD54-2D8201A0C51A}" srcId="{463CC9A6-1DAF-4616-923B-FC676A89A29E}" destId="{EA397823-1ACA-4BCF-828D-D87538825493}" srcOrd="1" destOrd="0" parTransId="{B7B91931-4F43-4AA5-A201-19909C5EEC31}" sibTransId="{134D9C3F-0511-4821-8319-6DA1C58E11BC}"/>
    <dgm:cxn modelId="{37B3B942-14D3-4029-8787-D9C2CD285E23}" type="presOf" srcId="{91002561-73C2-4038-BA84-E93E53729288}" destId="{E1044B3B-B6A2-4E55-B789-96FC45F78245}" srcOrd="0" destOrd="0" presId="urn:microsoft.com/office/officeart/2005/8/layout/list1"/>
    <dgm:cxn modelId="{1A850968-2E57-41B2-BA5A-B649CC2323E4}" type="presOf" srcId="{6FB64A5A-1B37-4104-970E-C9C81384BB0F}" destId="{4FE6213B-D9F3-4665-BAC5-1A3C04E32773}" srcOrd="0" destOrd="0" presId="urn:microsoft.com/office/officeart/2005/8/layout/list1"/>
    <dgm:cxn modelId="{43FC374C-7558-4CA9-8106-690D1C24D60C}" type="presOf" srcId="{0FB81438-4F47-4970-A243-9EB2120921F0}" destId="{639A7247-7DC5-4E3A-8ADC-BDEA61C3DA7A}" srcOrd="0" destOrd="2" presId="urn:microsoft.com/office/officeart/2005/8/layout/list1"/>
    <dgm:cxn modelId="{D35FBD7C-C04A-4BDC-8DEA-4ABFDBA6DF37}" srcId="{05648EE5-B1D0-4D84-B0B9-B0F0FF7B6B21}" destId="{6FB64A5A-1B37-4104-970E-C9C81384BB0F}" srcOrd="0" destOrd="0" parTransId="{EE1D3A31-C393-4B5E-A8AA-75DD8C654F9A}" sibTransId="{954711AC-B972-45DA-9CC5-D31A003C9246}"/>
    <dgm:cxn modelId="{C55D6388-2C07-4C84-8964-558CCA8EEFEB}" srcId="{6FB64A5A-1B37-4104-970E-C9C81384BB0F}" destId="{7BD05517-82F1-4167-9AF9-2092EED26095}" srcOrd="1" destOrd="0" parTransId="{26E25197-4CE6-4D6B-B216-250EC3C321E5}" sibTransId="{0ED9B97E-397F-4170-8DCE-7E1C9226E828}"/>
    <dgm:cxn modelId="{E353DF8E-704C-4CEB-B44E-7EC6446FBDE7}" type="presOf" srcId="{463CC9A6-1DAF-4616-923B-FC676A89A29E}" destId="{340DFC27-14B8-4B23-853F-7F61421B718C}" srcOrd="1" destOrd="0" presId="urn:microsoft.com/office/officeart/2005/8/layout/list1"/>
    <dgm:cxn modelId="{21CF4594-B3AE-48CA-9363-797049397D21}" srcId="{05648EE5-B1D0-4D84-B0B9-B0F0FF7B6B21}" destId="{463CC9A6-1DAF-4616-923B-FC676A89A29E}" srcOrd="1" destOrd="0" parTransId="{F5FCA96B-C480-471B-8A75-8A961E24383E}" sibTransId="{7C49D0EC-C3F5-4487-92CB-BC2BEFE421B4}"/>
    <dgm:cxn modelId="{6D6323A8-9368-4D54-B3BE-672745283741}" type="presOf" srcId="{EA397823-1ACA-4BCF-828D-D87538825493}" destId="{639A7247-7DC5-4E3A-8ADC-BDEA61C3DA7A}" srcOrd="0" destOrd="1" presId="urn:microsoft.com/office/officeart/2005/8/layout/list1"/>
    <dgm:cxn modelId="{377C3DAA-89E3-4437-9097-30BAF69A763B}" srcId="{463CC9A6-1DAF-4616-923B-FC676A89A29E}" destId="{0FB81438-4F47-4970-A243-9EB2120921F0}" srcOrd="2" destOrd="0" parTransId="{E288C79D-350F-42A9-B1DD-B2B586684E46}" sibTransId="{9B9219DF-AB0C-47EB-A9D4-E134B0E4598F}"/>
    <dgm:cxn modelId="{F1CF5AAF-6D06-430D-B4CC-0F6D3C211562}" srcId="{463CC9A6-1DAF-4616-923B-FC676A89A29E}" destId="{4C6BDBEE-09F6-422D-BEE9-AF86F9B1A895}" srcOrd="0" destOrd="0" parTransId="{04759CD9-7EE0-4800-BB12-68BB36D4A694}" sibTransId="{B90CB2B3-0EE4-4BE5-B59C-DB67C0517C5C}"/>
    <dgm:cxn modelId="{DA62AEBA-871A-46A5-9708-50322C110F18}" srcId="{6FB64A5A-1B37-4104-970E-C9C81384BB0F}" destId="{91002561-73C2-4038-BA84-E93E53729288}" srcOrd="0" destOrd="0" parTransId="{4A5DDCB0-9F40-412F-B69D-744A146E38A7}" sibTransId="{D8A74AA2-AA1E-4AC1-899F-4816A6C408AE}"/>
    <dgm:cxn modelId="{B2EAADEB-9CE9-4114-A2C7-5672DC120518}" type="presOf" srcId="{05648EE5-B1D0-4D84-B0B9-B0F0FF7B6B21}" destId="{407E370C-9B03-4DAC-8291-C2589AC6228E}" srcOrd="0" destOrd="0" presId="urn:microsoft.com/office/officeart/2005/8/layout/list1"/>
    <dgm:cxn modelId="{10D5AE20-F429-49D1-9547-152BCEEFCBAD}" type="presParOf" srcId="{407E370C-9B03-4DAC-8291-C2589AC6228E}" destId="{123D65FE-9538-46A5-9A6D-A151088F818B}" srcOrd="0" destOrd="0" presId="urn:microsoft.com/office/officeart/2005/8/layout/list1"/>
    <dgm:cxn modelId="{485C30A1-29CC-42A7-92D5-8769C03E7828}" type="presParOf" srcId="{123D65FE-9538-46A5-9A6D-A151088F818B}" destId="{4FE6213B-D9F3-4665-BAC5-1A3C04E32773}" srcOrd="0" destOrd="0" presId="urn:microsoft.com/office/officeart/2005/8/layout/list1"/>
    <dgm:cxn modelId="{EA297770-AE29-4C07-A93B-2E49D271F736}" type="presParOf" srcId="{123D65FE-9538-46A5-9A6D-A151088F818B}" destId="{A933B52A-3183-49E7-A422-3951BAE1FB2A}" srcOrd="1" destOrd="0" presId="urn:microsoft.com/office/officeart/2005/8/layout/list1"/>
    <dgm:cxn modelId="{3620FF27-C7E9-4BF3-8D8F-F79E4DBFFF76}" type="presParOf" srcId="{407E370C-9B03-4DAC-8291-C2589AC6228E}" destId="{6CE6F009-E012-469E-9B1A-DAB01E3C9C1C}" srcOrd="1" destOrd="0" presId="urn:microsoft.com/office/officeart/2005/8/layout/list1"/>
    <dgm:cxn modelId="{AC515ACB-062F-400C-9E8A-EA275D99999F}" type="presParOf" srcId="{407E370C-9B03-4DAC-8291-C2589AC6228E}" destId="{E1044B3B-B6A2-4E55-B789-96FC45F78245}" srcOrd="2" destOrd="0" presId="urn:microsoft.com/office/officeart/2005/8/layout/list1"/>
    <dgm:cxn modelId="{930425CD-C033-4F0D-8117-B6C263F5FC4E}" type="presParOf" srcId="{407E370C-9B03-4DAC-8291-C2589AC6228E}" destId="{F9A0824D-28CB-4867-8A87-077C40FE6FE5}" srcOrd="3" destOrd="0" presId="urn:microsoft.com/office/officeart/2005/8/layout/list1"/>
    <dgm:cxn modelId="{23FDFD2C-B23D-4401-B093-1E40D21A3260}" type="presParOf" srcId="{407E370C-9B03-4DAC-8291-C2589AC6228E}" destId="{EDE60C55-B372-442D-9BED-7505EB163861}" srcOrd="4" destOrd="0" presId="urn:microsoft.com/office/officeart/2005/8/layout/list1"/>
    <dgm:cxn modelId="{B49709B4-015C-4803-A209-3371194F5B7A}" type="presParOf" srcId="{EDE60C55-B372-442D-9BED-7505EB163861}" destId="{8A465B85-F271-4CE0-AFD6-F999E2E8598A}" srcOrd="0" destOrd="0" presId="urn:microsoft.com/office/officeart/2005/8/layout/list1"/>
    <dgm:cxn modelId="{C842D848-A0C1-400D-9FD2-E903B80E5744}" type="presParOf" srcId="{EDE60C55-B372-442D-9BED-7505EB163861}" destId="{340DFC27-14B8-4B23-853F-7F61421B718C}" srcOrd="1" destOrd="0" presId="urn:microsoft.com/office/officeart/2005/8/layout/list1"/>
    <dgm:cxn modelId="{086AC1F6-610C-47D4-BC8C-D4CB580BE555}" type="presParOf" srcId="{407E370C-9B03-4DAC-8291-C2589AC6228E}" destId="{EF7D7D93-6B29-4158-BDE9-0C63942141B2}" srcOrd="5" destOrd="0" presId="urn:microsoft.com/office/officeart/2005/8/layout/list1"/>
    <dgm:cxn modelId="{8A6E0C37-2803-4BE8-90DF-98F8D457BE25}" type="presParOf" srcId="{407E370C-9B03-4DAC-8291-C2589AC6228E}" destId="{639A7247-7DC5-4E3A-8ADC-BDEA61C3DA7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BAC83-1DCB-4A09-B126-4752643971D5}">
      <dsp:nvSpPr>
        <dsp:cNvPr id="0" name=""/>
        <dsp:cNvSpPr/>
      </dsp:nvSpPr>
      <dsp:spPr>
        <a:xfrm>
          <a:off x="906836" y="658138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A6F72-E0B0-42DA-9E4F-A96E4390C5BE}">
      <dsp:nvSpPr>
        <dsp:cNvPr id="0" name=""/>
        <dsp:cNvSpPr/>
      </dsp:nvSpPr>
      <dsp:spPr>
        <a:xfrm>
          <a:off x="117562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C480C-EEDA-4840-83FC-9E82C52245BA}">
      <dsp:nvSpPr>
        <dsp:cNvPr id="0" name=""/>
        <dsp:cNvSpPr/>
      </dsp:nvSpPr>
      <dsp:spPr>
        <a:xfrm>
          <a:off x="50365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Notre sujet</a:t>
          </a:r>
          <a:endParaRPr lang="en-US" sz="2400" kern="1200"/>
        </a:p>
      </dsp:txBody>
      <dsp:txXfrm>
        <a:off x="503654" y="2312218"/>
        <a:ext cx="2067600" cy="720000"/>
      </dsp:txXfrm>
    </dsp:sp>
    <dsp:sp modelId="{BD875D76-8995-49B1-B68F-BBD51F0437BA}">
      <dsp:nvSpPr>
        <dsp:cNvPr id="0" name=""/>
        <dsp:cNvSpPr/>
      </dsp:nvSpPr>
      <dsp:spPr>
        <a:xfrm>
          <a:off x="3336266" y="658138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8EB10-07B5-4AFD-AD6F-A10031D136E1}">
      <dsp:nvSpPr>
        <dsp:cNvPr id="0" name=""/>
        <dsp:cNvSpPr/>
      </dsp:nvSpPr>
      <dsp:spPr>
        <a:xfrm>
          <a:off x="360505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0532C-3AF8-40AB-A63C-3DE46DC46362}">
      <dsp:nvSpPr>
        <dsp:cNvPr id="0" name=""/>
        <dsp:cNvSpPr/>
      </dsp:nvSpPr>
      <dsp:spPr>
        <a:xfrm>
          <a:off x="293308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Partage du travail</a:t>
          </a:r>
          <a:endParaRPr lang="en-US" sz="2400" kern="1200"/>
        </a:p>
      </dsp:txBody>
      <dsp:txXfrm>
        <a:off x="2933084" y="2312218"/>
        <a:ext cx="2067600" cy="720000"/>
      </dsp:txXfrm>
    </dsp:sp>
    <dsp:sp modelId="{6D2B6F77-57F8-4319-95BA-2AD6E4AEBC79}">
      <dsp:nvSpPr>
        <dsp:cNvPr id="0" name=""/>
        <dsp:cNvSpPr/>
      </dsp:nvSpPr>
      <dsp:spPr>
        <a:xfrm>
          <a:off x="5765696" y="658138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08114-CCF0-4746-82C7-5C0C80D9E820}">
      <dsp:nvSpPr>
        <dsp:cNvPr id="0" name=""/>
        <dsp:cNvSpPr/>
      </dsp:nvSpPr>
      <dsp:spPr>
        <a:xfrm>
          <a:off x="603448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6C904-16AC-402F-9E1F-BF529C7B11D9}">
      <dsp:nvSpPr>
        <dsp:cNvPr id="0" name=""/>
        <dsp:cNvSpPr/>
      </dsp:nvSpPr>
      <dsp:spPr>
        <a:xfrm>
          <a:off x="536251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Déploiement</a:t>
          </a:r>
          <a:endParaRPr lang="en-US" sz="2400" kern="1200"/>
        </a:p>
      </dsp:txBody>
      <dsp:txXfrm>
        <a:off x="5362514" y="2312218"/>
        <a:ext cx="2067600" cy="720000"/>
      </dsp:txXfrm>
    </dsp:sp>
    <dsp:sp modelId="{214FCF20-C6C6-41EE-A0E4-4935078994CA}">
      <dsp:nvSpPr>
        <dsp:cNvPr id="0" name=""/>
        <dsp:cNvSpPr/>
      </dsp:nvSpPr>
      <dsp:spPr>
        <a:xfrm>
          <a:off x="8195127" y="658138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7123-F809-4B85-8AF3-31B9EC5C4515}">
      <dsp:nvSpPr>
        <dsp:cNvPr id="0" name=""/>
        <dsp:cNvSpPr/>
      </dsp:nvSpPr>
      <dsp:spPr>
        <a:xfrm>
          <a:off x="8463915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E7F60-99E8-4E61-9705-9CE23B9FB9DA}">
      <dsp:nvSpPr>
        <dsp:cNvPr id="0" name=""/>
        <dsp:cNvSpPr/>
      </dsp:nvSpPr>
      <dsp:spPr>
        <a:xfrm>
          <a:off x="7791945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Démo</a:t>
          </a:r>
          <a:endParaRPr lang="en-US" sz="2400" kern="1200"/>
        </a:p>
      </dsp:txBody>
      <dsp:txXfrm>
        <a:off x="7791945" y="2312218"/>
        <a:ext cx="20676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4B3B-B6A2-4E55-B789-96FC45F78245}">
      <dsp:nvSpPr>
        <dsp:cNvPr id="0" name=""/>
        <dsp:cNvSpPr/>
      </dsp:nvSpPr>
      <dsp:spPr>
        <a:xfrm>
          <a:off x="0" y="468308"/>
          <a:ext cx="7485718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75" tIns="541528" rIns="58097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Cahier des charges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Développement du frontend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Test du backend</a:t>
          </a:r>
          <a:endParaRPr lang="en-US" sz="2600" kern="1200"/>
        </a:p>
      </dsp:txBody>
      <dsp:txXfrm>
        <a:off x="0" y="468308"/>
        <a:ext cx="7485718" cy="1924650"/>
      </dsp:txXfrm>
    </dsp:sp>
    <dsp:sp modelId="{A933B52A-3183-49E7-A422-3951BAE1FB2A}">
      <dsp:nvSpPr>
        <dsp:cNvPr id="0" name=""/>
        <dsp:cNvSpPr/>
      </dsp:nvSpPr>
      <dsp:spPr>
        <a:xfrm>
          <a:off x="374285" y="84548"/>
          <a:ext cx="524000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60" tIns="0" rIns="19806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Naoufal</a:t>
          </a:r>
          <a:endParaRPr lang="en-US" sz="2600" kern="1200"/>
        </a:p>
      </dsp:txBody>
      <dsp:txXfrm>
        <a:off x="411752" y="122015"/>
        <a:ext cx="5165068" cy="692586"/>
      </dsp:txXfrm>
    </dsp:sp>
    <dsp:sp modelId="{639A7247-7DC5-4E3A-8ADC-BDEA61C3DA7A}">
      <dsp:nvSpPr>
        <dsp:cNvPr id="0" name=""/>
        <dsp:cNvSpPr/>
      </dsp:nvSpPr>
      <dsp:spPr>
        <a:xfrm>
          <a:off x="0" y="2917119"/>
          <a:ext cx="7485718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9059"/>
              <a:satOff val="-10781"/>
              <a:lumOff val="-33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975" tIns="541528" rIns="58097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Développement du backend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Test du frontend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Déploiement</a:t>
          </a:r>
          <a:endParaRPr lang="en-US" sz="2600" kern="1200" dirty="0"/>
        </a:p>
      </dsp:txBody>
      <dsp:txXfrm>
        <a:off x="0" y="2917119"/>
        <a:ext cx="7485718" cy="1924650"/>
      </dsp:txXfrm>
    </dsp:sp>
    <dsp:sp modelId="{340DFC27-14B8-4B23-853F-7F61421B718C}">
      <dsp:nvSpPr>
        <dsp:cNvPr id="0" name=""/>
        <dsp:cNvSpPr/>
      </dsp:nvSpPr>
      <dsp:spPr>
        <a:xfrm>
          <a:off x="374285" y="2533359"/>
          <a:ext cx="5240002" cy="767520"/>
        </a:xfrm>
        <a:prstGeom prst="roundRect">
          <a:avLst/>
        </a:prstGeom>
        <a:solidFill>
          <a:schemeClr val="accent2">
            <a:hueOff val="-1499059"/>
            <a:satOff val="-10781"/>
            <a:lumOff val="-3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60" tIns="0" rIns="19806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Antoine</a:t>
          </a:r>
          <a:endParaRPr lang="en-US" sz="2600" kern="1200"/>
        </a:p>
      </dsp:txBody>
      <dsp:txXfrm>
        <a:off x="411752" y="2570826"/>
        <a:ext cx="516506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st_m2_techno_web.projects.antoinectx.fr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st_m2_techno_web.api.antoinectx.fr/do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513D9-9EC9-7FE4-94B1-02415B4A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2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A2B607-9168-0EDF-46ED-7C2C5E4A6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6930043" cy="3524250"/>
          </a:xfrm>
        </p:spPr>
        <p:txBody>
          <a:bodyPr>
            <a:normAutofit/>
          </a:bodyPr>
          <a:lstStyle/>
          <a:p>
            <a:r>
              <a:rPr lang="fr-FR" dirty="0"/>
              <a:t>Technologies Web</a:t>
            </a:r>
            <a:br>
              <a:rPr lang="fr-FR" dirty="0"/>
            </a:br>
            <a:r>
              <a:rPr lang="fr-FR" dirty="0"/>
              <a:t>Examen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17A27-36F2-8080-A9B0-123CEA960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fr-FR" dirty="0"/>
              <a:t>Antoine CONTOUX</a:t>
            </a:r>
            <a:br>
              <a:rPr lang="fr-FR" dirty="0"/>
            </a:br>
            <a:r>
              <a:rPr lang="fr-FR" dirty="0" err="1"/>
              <a:t>Naoufal</a:t>
            </a:r>
            <a:r>
              <a:rPr lang="fr-FR" dirty="0"/>
              <a:t> EL-AMRY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E7F23-D826-BF14-157A-B57A772F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4E68C1-E0A8-6BBE-C20C-96C419F4C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11405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7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nd camion sur une autoroute">
            <a:extLst>
              <a:ext uri="{FF2B5EF4-FFF2-40B4-BE49-F238E27FC236}">
                <a16:creationId xmlns:a16="http://schemas.microsoft.com/office/drawing/2014/main" id="{E45CF85D-A390-45EF-9B32-B272761B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68" r="19339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858C1D-83F8-F1CC-A435-AEFCCB3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fr-FR" dirty="0"/>
              <a:t>Notre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0154A5-A9DE-623E-643C-651B28CE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fr-FR" dirty="0"/>
              <a:t>Demandé : CRUD,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NestJS</a:t>
            </a:r>
            <a:endParaRPr lang="fr-FR" dirty="0"/>
          </a:p>
          <a:p>
            <a:r>
              <a:rPr lang="fr-FR" dirty="0"/>
              <a:t>Gestion d’une flotte de camions</a:t>
            </a:r>
          </a:p>
          <a:p>
            <a:pPr lvl="1"/>
            <a:r>
              <a:rPr lang="fr-FR" dirty="0"/>
              <a:t>Informations sur le véhicule (capacité, marque, modèle, année de mise en service)</a:t>
            </a:r>
          </a:p>
          <a:p>
            <a:pPr lvl="1"/>
            <a:r>
              <a:rPr lang="fr-FR" dirty="0"/>
              <a:t>Date d’entretien</a:t>
            </a:r>
          </a:p>
          <a:p>
            <a:pPr lvl="1"/>
            <a:r>
              <a:rPr lang="fr-FR" dirty="0"/>
              <a:t>Disponibilité des véhicules</a:t>
            </a:r>
          </a:p>
        </p:txBody>
      </p:sp>
    </p:spTree>
    <p:extLst>
      <p:ext uri="{BB962C8B-B14F-4D97-AF65-F5344CB8AC3E}">
        <p14:creationId xmlns:p14="http://schemas.microsoft.com/office/powerpoint/2010/main" val="21001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4E93E9-DB14-A86C-16BB-2F541922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fr-FR" sz="3400"/>
              <a:t>Partage du travail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0F932C4F-A62D-888E-9B01-0BBEC2ACE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34556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49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4A12C-E7C4-2BBC-4CA9-CE08147C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8" r="55657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4F33708-4A0D-849D-5CC5-519E4C96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EEA1A-B1B1-BA4E-2818-476048C6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MongoDB</a:t>
            </a:r>
          </a:p>
          <a:p>
            <a:r>
              <a:rPr lang="fr-FR" dirty="0"/>
              <a:t>Données d’exemple générées si besoin</a:t>
            </a:r>
          </a:p>
          <a:p>
            <a:r>
              <a:rPr lang="fr-FR" dirty="0"/>
              <a:t>En prod</a:t>
            </a:r>
          </a:p>
          <a:p>
            <a:pPr lvl="1"/>
            <a:r>
              <a:rPr lang="fr-FR" dirty="0"/>
              <a:t>Frontend : </a:t>
            </a:r>
            <a:r>
              <a:rPr lang="fr-FR" dirty="0">
                <a:hlinkClick r:id="rId3"/>
              </a:rPr>
              <a:t>https://fst_m2_techno_web.projects.antoinectx.fr</a:t>
            </a:r>
            <a:endParaRPr lang="fr-FR" dirty="0"/>
          </a:p>
          <a:p>
            <a:pPr lvl="1"/>
            <a:r>
              <a:rPr lang="fr-FR" dirty="0"/>
              <a:t>Backend : </a:t>
            </a:r>
            <a:r>
              <a:rPr lang="fr-FR" dirty="0">
                <a:hlinkClick r:id="rId4"/>
              </a:rPr>
              <a:t>https://fst_m2_techno_web.api.antoinectx.fr/docs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16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934192-680C-87AA-7ECC-20AA747B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7414029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DÉMO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362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2B6FE5"/>
      </a:accent1>
      <a:accent2>
        <a:srgbClr val="19ABD3"/>
      </a:accent2>
      <a:accent3>
        <a:srgbClr val="23B89A"/>
      </a:accent3>
      <a:accent4>
        <a:srgbClr val="16BB56"/>
      </a:accent4>
      <a:accent5>
        <a:srgbClr val="28BB23"/>
      </a:accent5>
      <a:accent6>
        <a:srgbClr val="5EB716"/>
      </a:accent6>
      <a:hlink>
        <a:srgbClr val="A47B3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122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Technologies Web Examen</vt:lpstr>
      <vt:lpstr>Sommaire</vt:lpstr>
      <vt:lpstr>Notre sujet</vt:lpstr>
      <vt:lpstr>Partage du travail</vt:lpstr>
      <vt:lpstr>Déploiement</vt:lpstr>
      <vt:lpstr>DÉMO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CONTOUX</dc:creator>
  <cp:lastModifiedBy>Antoine CONTOUX</cp:lastModifiedBy>
  <cp:revision>3</cp:revision>
  <dcterms:created xsi:type="dcterms:W3CDTF">2024-11-05T19:29:43Z</dcterms:created>
  <dcterms:modified xsi:type="dcterms:W3CDTF">2024-11-05T19:58:00Z</dcterms:modified>
</cp:coreProperties>
</file>