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5524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136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24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799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100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258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56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428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1515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083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13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021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Misthaven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Pixel Brothers Marketing </a:t>
            </a:r>
            <a:r>
              <a:rPr lang="en-CA" dirty="0" err="1" smtClean="0"/>
              <a:t>Presentaiton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68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PC, or computers to most people, houses the largest amount of gamers than any other platforms.</a:t>
            </a:r>
          </a:p>
          <a:p>
            <a:r>
              <a:rPr lang="en-US" dirty="0" smtClean="0"/>
              <a:t>PC allows players more accessibility for players than consoles does.</a:t>
            </a:r>
            <a:r>
              <a:rPr lang="en-US" dirty="0" smtClean="0"/>
              <a:t> </a:t>
            </a:r>
            <a:r>
              <a:rPr lang="en-US" dirty="0" smtClean="0"/>
              <a:t>This includes control customization, system requirements and mobility.</a:t>
            </a:r>
          </a:p>
          <a:p>
            <a:r>
              <a:rPr lang="en-US" dirty="0" smtClean="0"/>
              <a:t>PC also allow us to update our game more efficiently than on consoles.</a:t>
            </a:r>
          </a:p>
          <a:p>
            <a:r>
              <a:rPr lang="en-US" dirty="0" smtClean="0"/>
              <a:t>Game can be played without requiring online and DRM that Consoles would usually have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Piracy is the biggest issue when releasing games on PC as it can harm the sales of “Misthaven”</a:t>
            </a:r>
          </a:p>
          <a:p>
            <a:r>
              <a:rPr lang="en-US" dirty="0" smtClean="0"/>
              <a:t>Like other PC games, Misthaven is Digitally released only and will require online access to purchase the game.</a:t>
            </a:r>
          </a:p>
          <a:p>
            <a:r>
              <a:rPr lang="en-US" dirty="0" smtClean="0"/>
              <a:t>Sites such as GOG.com do not offer auto updates and will require players to reinstall the game for every updates.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Analysis on Marketing: Competitions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competitors of Misthaven are other types of indie games, some of which share similar aspects as Misthaven does</a:t>
            </a:r>
          </a:p>
          <a:p>
            <a:r>
              <a:rPr lang="en-US" dirty="0" smtClean="0"/>
              <a:t>When asked about stacking up Misthaven to other competition, Misthaven will offer both a visual and a story telling advantage over the other independent games that are available.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Analysis on Marketing: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advantage that Misthaven will have over the competitors is the game, while is inspired by older Nintendo games, captures the feel of those games and can show a large amount of appeal towards </a:t>
            </a:r>
          </a:p>
          <a:p>
            <a:r>
              <a:rPr lang="en-US" dirty="0" smtClean="0"/>
              <a:t>Another advantage that Misthaven has is the story telling as Misthaven is heavily focused on the game’s story and lore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of Pixel Brothers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brand message of Pixel Brother</a:t>
            </a:r>
          </a:p>
          <a:p>
            <a:r>
              <a:rPr lang="en-US" dirty="0" smtClean="0"/>
              <a:t>Unlike other gaming developers, Pixel brothers is a small independent developers who are not constrained on what games to make</a:t>
            </a:r>
            <a:r>
              <a:rPr lang="en-US" smtClean="0"/>
              <a:t>. 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pixel brothers is a 6 man team of game developers, working on the 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:p14="http://schemas.microsoft.com/office/powerpoint/2010/main" xmlns="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tasked to saving people from being sacrificed to the dragon that have destroyed the world</a:t>
            </a:r>
          </a:p>
          <a:p>
            <a:r>
              <a:rPr lang="en-CA" dirty="0" smtClean="0"/>
              <a:t>Features a story that will have players emotionally attached to the story’s character and events.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Who’d 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element</a:t>
            </a:r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as Humble Bundle, Indie gala and bundle star will be considered in the future </a:t>
            </a:r>
            <a:r>
              <a:rPr lang="en-CA" dirty="0" err="1" smtClean="0"/>
              <a:t>noce</a:t>
            </a:r>
            <a:r>
              <a:rPr lang="en-CA" dirty="0" smtClean="0"/>
              <a:t> the game have been released. </a:t>
            </a:r>
          </a:p>
        </p:txBody>
      </p:sp>
    </p:spTree>
    <p:extLst>
      <p:ext uri="{BB962C8B-B14F-4D97-AF65-F5344CB8AC3E}">
        <p14:creationId xmlns:p14="http://schemas.microsoft.com/office/powerpoint/2010/main" xmlns="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to create awareness of the 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 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help with each other by splitting up the work load for one person for multiple people</a:t>
            </a:r>
          </a:p>
          <a:p>
            <a:r>
              <a:rPr lang="en-CA" dirty="0" smtClean="0"/>
              <a:t>Each member of the team is specifically tasked to work on a certain part of the team</a:t>
            </a:r>
          </a:p>
          <a:p>
            <a:r>
              <a:rPr lang="en-CA" dirty="0" smtClean="0"/>
              <a:t>Because 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:p14="http://schemas.microsoft.com/office/powerpoint/2010/main" xmlns="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Kryptonite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For a small team, making a game requires large amount of work and large amount of time to complete the work</a:t>
            </a:r>
          </a:p>
          <a:p>
            <a:r>
              <a:rPr lang="en-CA" dirty="0" smtClean="0"/>
              <a:t>Despite having to work together, each have their own strength and weakness, which can affect the progression of the development</a:t>
            </a:r>
          </a:p>
          <a:p>
            <a:r>
              <a:rPr lang="en-CA" dirty="0" smtClean="0"/>
              <a:t>The game is an independent title so it is unlikely for the game to be easily gain popularity due to competition in the market</a:t>
            </a:r>
          </a:p>
          <a:p>
            <a:r>
              <a:rPr lang="en-CA" dirty="0" smtClean="0"/>
              <a:t>Piracy</a:t>
            </a:r>
          </a:p>
        </p:txBody>
      </p:sp>
    </p:spTree>
    <p:extLst>
      <p:ext uri="{BB962C8B-B14F-4D97-AF65-F5344CB8AC3E}">
        <p14:creationId xmlns:p14="http://schemas.microsoft.com/office/powerpoint/2010/main" xmlns="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743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Once upon a time in Misthaven</vt:lpstr>
      <vt:lpstr>Who are the Pixel Brothers?</vt:lpstr>
      <vt:lpstr>What is Misthaven?</vt:lpstr>
      <vt:lpstr>Who’d want this game?</vt:lpstr>
      <vt:lpstr>Where can we get this game?</vt:lpstr>
      <vt:lpstr>How will we create awareness of the game?</vt:lpstr>
      <vt:lpstr>Strength of the team</vt:lpstr>
      <vt:lpstr>The Team’s Kryptonite</vt:lpstr>
      <vt:lpstr>How much will the game be?</vt:lpstr>
      <vt:lpstr>Why on PC?</vt:lpstr>
      <vt:lpstr>Hazards of PC</vt:lpstr>
      <vt:lpstr>Our Analysis on Marketing: Competitions</vt:lpstr>
      <vt:lpstr>Our Analysis on Marketing: Advantages</vt:lpstr>
      <vt:lpstr>Brand of Pixel Brothers</vt:lpstr>
    </vt:vector>
  </TitlesOfParts>
  <Company>UOIT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Eric</cp:lastModifiedBy>
  <cp:revision>17</cp:revision>
  <dcterms:created xsi:type="dcterms:W3CDTF">2014-03-31T18:56:30Z</dcterms:created>
  <dcterms:modified xsi:type="dcterms:W3CDTF">2014-04-08T00:11:42Z</dcterms:modified>
</cp:coreProperties>
</file>