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6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55524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71366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624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07992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51007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62582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4569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64288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91515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70839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6135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00215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Once upon a time in Misthaven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 Pixel Brothers Marketing </a:t>
            </a:r>
            <a:r>
              <a:rPr lang="en-CA" dirty="0" err="1" smtClean="0"/>
              <a:t>Presentaiton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3682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on PC?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PC, or computers to most people, houses the largest amount of gamers than any other platforms.</a:t>
            </a:r>
          </a:p>
          <a:p>
            <a:r>
              <a:rPr lang="en-US" dirty="0" smtClean="0"/>
              <a:t>PC allows players more accessibility for players than consoles does. This includes control customization, system requirements and mobility.</a:t>
            </a:r>
          </a:p>
          <a:p>
            <a:r>
              <a:rPr lang="en-US" dirty="0" smtClean="0"/>
              <a:t>PC also allow us to update our game more efficiently than on consoles.</a:t>
            </a:r>
          </a:p>
          <a:p>
            <a:r>
              <a:rPr lang="en-US" dirty="0" smtClean="0"/>
              <a:t>Game can be played without requiring online and DRM that Consoles would usually have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Hazards of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Piracy is the biggest issue when releasing games on PC as it can harm the sales of “Misthaven”</a:t>
            </a:r>
          </a:p>
          <a:p>
            <a:r>
              <a:rPr lang="en-US" dirty="0" smtClean="0"/>
              <a:t>Like other PC games, Misthaven is Digitally released only and will require online access to purchase the game.</a:t>
            </a:r>
          </a:p>
          <a:p>
            <a:r>
              <a:rPr lang="en-US" dirty="0" smtClean="0"/>
              <a:t>Sites such as GOG.com do not offer auto updates and will require players to reinstall the game for every updates.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Analysis on Marketing: Competitions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expected competitors of Misthaven are other types of indie games, some of which share similar aspects as Misthaven does</a:t>
            </a:r>
          </a:p>
          <a:p>
            <a:r>
              <a:rPr lang="en-US" dirty="0" smtClean="0"/>
              <a:t>When asked about stacking up Misthaven to other competition, Misthaven will offer both a visual and a story telling advantage over the other independent games that are available.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Analysis on Marketing: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advantage that Misthaven will have over the competitors is the game, while is inspired by older Nintendo games, captures the feel of those games and can show a large amount of appeal towards </a:t>
            </a:r>
          </a:p>
          <a:p>
            <a:r>
              <a:rPr lang="en-US" dirty="0" smtClean="0"/>
              <a:t>Another advantage that Misthaven has is the story telling as Misthaven is heavily focused on the game’s story and lore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of Pixel Brothers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Pixel brothers is associated with adventure type games because the developers enjoy adventure games themselves</a:t>
            </a:r>
          </a:p>
          <a:p>
            <a:pPr>
              <a:buNone/>
            </a:pPr>
            <a:r>
              <a:rPr lang="en-US" dirty="0" smtClean="0"/>
              <a:t>The Brand message of Pixel brothers is to make throwbacks to </a:t>
            </a:r>
            <a:r>
              <a:rPr lang="en-US" smtClean="0"/>
              <a:t>older games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Who are the Pixel Brothers?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The pixel brothers is a 6 man team of game developers, working on the game “Once upon a time in Misthaven” or “Misthaven” for short</a:t>
            </a:r>
          </a:p>
          <a:p>
            <a:r>
              <a:rPr lang="en-CA" dirty="0" smtClean="0"/>
              <a:t>The team consist of:</a:t>
            </a:r>
            <a:br>
              <a:rPr lang="en-CA" dirty="0" smtClean="0"/>
            </a:br>
            <a:r>
              <a:rPr lang="en-CA" dirty="0" smtClean="0"/>
              <a:t>Aaron </a:t>
            </a:r>
            <a:r>
              <a:rPr lang="en-CA" dirty="0" err="1" smtClean="0"/>
              <a:t>Alphonso</a:t>
            </a:r>
            <a:r>
              <a:rPr lang="en-CA" dirty="0" smtClean="0"/>
              <a:t> </a:t>
            </a:r>
            <a:br>
              <a:rPr lang="en-CA" dirty="0" smtClean="0"/>
            </a:br>
            <a:r>
              <a:rPr lang="en-CA" dirty="0" smtClean="0"/>
              <a:t>Donald Smith</a:t>
            </a:r>
            <a:br>
              <a:rPr lang="en-CA" dirty="0" smtClean="0"/>
            </a:br>
            <a:r>
              <a:rPr lang="en-CA" dirty="0" smtClean="0"/>
              <a:t>Thomas Whiting</a:t>
            </a:r>
            <a:br>
              <a:rPr lang="en-CA" dirty="0" smtClean="0"/>
            </a:br>
            <a:r>
              <a:rPr lang="en-CA" dirty="0" err="1" smtClean="0"/>
              <a:t>Usman</a:t>
            </a:r>
            <a:r>
              <a:rPr lang="en-CA" dirty="0" smtClean="0"/>
              <a:t> </a:t>
            </a:r>
            <a:r>
              <a:rPr lang="en-CA" dirty="0" err="1" smtClean="0"/>
              <a:t>Variava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err="1" smtClean="0"/>
              <a:t>Rehan</a:t>
            </a:r>
            <a:r>
              <a:rPr lang="en-CA" dirty="0" smtClean="0"/>
              <a:t> </a:t>
            </a:r>
            <a:r>
              <a:rPr lang="en-CA" dirty="0" err="1" smtClean="0"/>
              <a:t>Rameez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Eric Chan</a:t>
            </a:r>
          </a:p>
        </p:txBody>
      </p:sp>
    </p:spTree>
    <p:extLst>
      <p:ext uri="{BB962C8B-B14F-4D97-AF65-F5344CB8AC3E}">
        <p14:creationId xmlns="" xmlns:p14="http://schemas.microsoft.com/office/powerpoint/2010/main" val="260042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Misthaven?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Misthaven is a hack and slash adventure game inspired by older Nintendo games such as Legend of Zelda and Pokémon.</a:t>
            </a:r>
          </a:p>
          <a:p>
            <a:r>
              <a:rPr lang="en-CA" dirty="0" smtClean="0"/>
              <a:t>Set in the world of Misthaven after a planetary cataclysm, you play as a hero tasked to saving people from being sacrificed to the dragon that have destroyed the world</a:t>
            </a:r>
          </a:p>
          <a:p>
            <a:r>
              <a:rPr lang="en-CA" dirty="0" smtClean="0"/>
              <a:t>Features a story that will have players emotionally attached to the story’s character and events.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72764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Who’d want this game?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 smtClean="0"/>
              <a:t>Our focus target audience is towards the people who enjoy the following:</a:t>
            </a:r>
          </a:p>
          <a:p>
            <a:r>
              <a:rPr lang="en-CA" dirty="0" smtClean="0"/>
              <a:t>Heavy story</a:t>
            </a:r>
          </a:p>
          <a:p>
            <a:r>
              <a:rPr lang="en-CA" dirty="0" smtClean="0"/>
              <a:t>Emotional attachment</a:t>
            </a:r>
          </a:p>
          <a:p>
            <a:r>
              <a:rPr lang="en-CA" dirty="0" smtClean="0"/>
              <a:t>Hack and slash element</a:t>
            </a:r>
          </a:p>
          <a:p>
            <a:r>
              <a:rPr lang="en-CA" dirty="0" smtClean="0"/>
              <a:t>8-bit visuals</a:t>
            </a:r>
          </a:p>
          <a:p>
            <a:r>
              <a:rPr lang="en-CA" dirty="0" smtClean="0"/>
              <a:t>Fictional story </a:t>
            </a:r>
          </a:p>
          <a:p>
            <a:r>
              <a:rPr lang="en-CA" dirty="0" smtClean="0"/>
              <a:t>Scenery </a:t>
            </a:r>
          </a:p>
          <a:p>
            <a:r>
              <a:rPr lang="en-CA" dirty="0" smtClean="0"/>
              <a:t>Retro throwback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2945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Where can we get this game?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 smtClean="0"/>
              <a:t>The game will be available in the following distribution markets:</a:t>
            </a:r>
          </a:p>
          <a:p>
            <a:r>
              <a:rPr lang="en-CA" dirty="0" smtClean="0"/>
              <a:t>Steam</a:t>
            </a:r>
          </a:p>
          <a:p>
            <a:r>
              <a:rPr lang="en-CA" dirty="0" smtClean="0"/>
              <a:t>GOG.com</a:t>
            </a:r>
          </a:p>
          <a:p>
            <a:r>
              <a:rPr lang="en-CA" dirty="0" smtClean="0"/>
              <a:t>Indie Game Stand </a:t>
            </a:r>
          </a:p>
          <a:p>
            <a:r>
              <a:rPr lang="en-CA" dirty="0" err="1" smtClean="0"/>
              <a:t>Desura</a:t>
            </a:r>
            <a:endParaRPr lang="en-CA" dirty="0" smtClean="0"/>
          </a:p>
          <a:p>
            <a:r>
              <a:rPr lang="en-CA" dirty="0" smtClean="0"/>
              <a:t>Indie bundle stores such as Humble Bundle, Indie gala and bundle star will be considered in the future </a:t>
            </a:r>
            <a:r>
              <a:rPr lang="en-CA" dirty="0" err="1" smtClean="0"/>
              <a:t>noce</a:t>
            </a:r>
            <a:r>
              <a:rPr lang="en-CA" dirty="0" smtClean="0"/>
              <a:t> the game have been released. </a:t>
            </a:r>
          </a:p>
        </p:txBody>
      </p:sp>
    </p:spTree>
    <p:extLst>
      <p:ext uri="{BB962C8B-B14F-4D97-AF65-F5344CB8AC3E}">
        <p14:creationId xmlns="" xmlns:p14="http://schemas.microsoft.com/office/powerpoint/2010/main" val="26143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How will we create awareness of the game?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One of the ways to create awareness of the game is to have it advertised in major PC gaming websites such as </a:t>
            </a:r>
            <a:r>
              <a:rPr lang="en-CA" dirty="0" err="1" smtClean="0"/>
              <a:t>PCGamer</a:t>
            </a:r>
            <a:r>
              <a:rPr lang="en-CA" dirty="0" smtClean="0"/>
              <a:t> or Indie Static </a:t>
            </a:r>
          </a:p>
          <a:p>
            <a:r>
              <a:rPr lang="en-CA" dirty="0" smtClean="0"/>
              <a:t>Another way that we can advertise the game is through gaming channels on </a:t>
            </a:r>
            <a:r>
              <a:rPr lang="en-CA" dirty="0" err="1" smtClean="0"/>
              <a:t>youtube</a:t>
            </a:r>
            <a:r>
              <a:rPr lang="en-CA" dirty="0" smtClean="0"/>
              <a:t> with people like Total Biscuit, </a:t>
            </a:r>
            <a:r>
              <a:rPr lang="en-CA" dirty="0" err="1" smtClean="0"/>
              <a:t>Projared</a:t>
            </a:r>
            <a:r>
              <a:rPr lang="en-CA" dirty="0" smtClean="0"/>
              <a:t> and </a:t>
            </a:r>
            <a:r>
              <a:rPr lang="en-CA" dirty="0" err="1" smtClean="0"/>
              <a:t>FarFromSubtle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10589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Strength of the team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team can help with each other by splitting up the work load for one person for multiple people</a:t>
            </a:r>
          </a:p>
          <a:p>
            <a:r>
              <a:rPr lang="en-CA" dirty="0" smtClean="0"/>
              <a:t>Each member of the team is specifically tasked to work on a certain part of the team</a:t>
            </a:r>
          </a:p>
          <a:p>
            <a:r>
              <a:rPr lang="en-CA" dirty="0" smtClean="0"/>
              <a:t>Because our team is small and independent, we can work without any form of pressure from publishers.</a:t>
            </a:r>
          </a:p>
        </p:txBody>
      </p:sp>
    </p:spTree>
    <p:extLst>
      <p:ext uri="{BB962C8B-B14F-4D97-AF65-F5344CB8AC3E}">
        <p14:creationId xmlns="" xmlns:p14="http://schemas.microsoft.com/office/powerpoint/2010/main" val="340147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Team’s Kryptonite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For a small team, making a game requires large amount of work and large amount of time to complete the work</a:t>
            </a:r>
          </a:p>
          <a:p>
            <a:r>
              <a:rPr lang="en-CA" dirty="0" smtClean="0"/>
              <a:t>Despite having to work together, each have their own strength and weakness, which can affect the progression of the development</a:t>
            </a:r>
          </a:p>
          <a:p>
            <a:r>
              <a:rPr lang="en-CA" dirty="0" smtClean="0"/>
              <a:t>The game is an independent title so it is unlikely for the game to be easily gain popularity due to competition in the market</a:t>
            </a:r>
          </a:p>
          <a:p>
            <a:r>
              <a:rPr lang="en-CA" dirty="0" smtClean="0"/>
              <a:t>Piracy</a:t>
            </a:r>
          </a:p>
        </p:txBody>
      </p:sp>
    </p:spTree>
    <p:extLst>
      <p:ext uri="{BB962C8B-B14F-4D97-AF65-F5344CB8AC3E}">
        <p14:creationId xmlns="" xmlns:p14="http://schemas.microsoft.com/office/powerpoint/2010/main" val="384933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much will the game be?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Because the game is independently made, it should be considered that the game should be marketed for $9.99 at the max.</a:t>
            </a:r>
          </a:p>
          <a:p>
            <a:r>
              <a:rPr lang="en-CA" dirty="0" smtClean="0"/>
              <a:t>Increasing the price would most likely turn away a lot of people</a:t>
            </a:r>
          </a:p>
          <a:p>
            <a:r>
              <a:rPr lang="en-CA" dirty="0" smtClean="0"/>
              <a:t>We will not make any form of micro transaction or downloadable contents.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99612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744</Words>
  <Application>Microsoft Office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Once upon a time in Misthaven</vt:lpstr>
      <vt:lpstr>Who are the Pixel Brothers?</vt:lpstr>
      <vt:lpstr>What is Misthaven?</vt:lpstr>
      <vt:lpstr>Who’d want this game?</vt:lpstr>
      <vt:lpstr>Where can we get this game?</vt:lpstr>
      <vt:lpstr>How will we create awareness of the game?</vt:lpstr>
      <vt:lpstr>Strength of the team</vt:lpstr>
      <vt:lpstr>The Team’s Kryptonite</vt:lpstr>
      <vt:lpstr>How much will the game be?</vt:lpstr>
      <vt:lpstr>Why on PC?</vt:lpstr>
      <vt:lpstr>Hazards of PC</vt:lpstr>
      <vt:lpstr>Our Analysis on Marketing: Competitions</vt:lpstr>
      <vt:lpstr>Our Analysis on Marketing: Advantages</vt:lpstr>
      <vt:lpstr>Brand of Pixel Brothers</vt:lpstr>
    </vt:vector>
  </TitlesOfParts>
  <Company>UOIT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Once upon a time in Misthaven</dc:title>
  <dc:creator>EndUser</dc:creator>
  <cp:lastModifiedBy>Eric</cp:lastModifiedBy>
  <cp:revision>19</cp:revision>
  <dcterms:created xsi:type="dcterms:W3CDTF">2014-03-31T18:56:30Z</dcterms:created>
  <dcterms:modified xsi:type="dcterms:W3CDTF">2014-04-08T02:00:22Z</dcterms:modified>
</cp:coreProperties>
</file>