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FC7EFCB-1FF8-4D79-9E09-C3D919A3AD35}" type="datetimeFigureOut">
              <a:rPr lang="en-CA" smtClean="0"/>
              <a:pPr/>
              <a:t>07/04/2014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8C48F6C-27DE-4A75-B3A2-8577D928F49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Once upon a time in Misthaven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Pixel Brothers Marketing </a:t>
            </a:r>
            <a:r>
              <a:rPr lang="en-CA" dirty="0" smtClean="0"/>
              <a:t>Presentation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682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 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PC </a:t>
            </a:r>
            <a:r>
              <a:rPr lang="en-US" dirty="0" smtClean="0"/>
              <a:t>houses the largest amount of gamers than any other </a:t>
            </a:r>
            <a:r>
              <a:rPr lang="en-US" dirty="0" smtClean="0"/>
              <a:t>platforms</a:t>
            </a:r>
            <a:endParaRPr lang="en-US" dirty="0" smtClean="0"/>
          </a:p>
          <a:p>
            <a:r>
              <a:rPr lang="en-US" dirty="0" smtClean="0"/>
              <a:t>PC’s allow </a:t>
            </a:r>
            <a:r>
              <a:rPr lang="en-US" dirty="0" smtClean="0"/>
              <a:t>for</a:t>
            </a:r>
            <a:r>
              <a:rPr lang="en-US" dirty="0" smtClean="0"/>
              <a:t> </a:t>
            </a:r>
            <a:r>
              <a:rPr lang="en-US" dirty="0" smtClean="0"/>
              <a:t>more accessibility for players than consoles </a:t>
            </a:r>
            <a:r>
              <a:rPr lang="en-US" dirty="0" smtClean="0"/>
              <a:t>do. </a:t>
            </a:r>
            <a:r>
              <a:rPr lang="en-US" dirty="0" smtClean="0"/>
              <a:t>This includes control customization, system requirements and </a:t>
            </a:r>
            <a:r>
              <a:rPr lang="en-US" dirty="0" smtClean="0"/>
              <a:t>mobility</a:t>
            </a:r>
            <a:endParaRPr lang="en-US" dirty="0" smtClean="0"/>
          </a:p>
          <a:p>
            <a:r>
              <a:rPr lang="en-US" dirty="0" smtClean="0"/>
              <a:t>PC’s </a:t>
            </a:r>
            <a:r>
              <a:rPr lang="en-US" dirty="0" smtClean="0"/>
              <a:t>also </a:t>
            </a:r>
            <a:r>
              <a:rPr lang="en-US" dirty="0" smtClean="0"/>
              <a:t>allow </a:t>
            </a:r>
            <a:r>
              <a:rPr lang="en-US" dirty="0" smtClean="0"/>
              <a:t>us to update our game more efficiently than on </a:t>
            </a:r>
            <a:r>
              <a:rPr lang="en-US" dirty="0" smtClean="0"/>
              <a:t>consoles</a:t>
            </a:r>
            <a:endParaRPr lang="en-US" dirty="0" smtClean="0"/>
          </a:p>
          <a:p>
            <a:r>
              <a:rPr lang="en-US" dirty="0" smtClean="0"/>
              <a:t>Games </a:t>
            </a:r>
            <a:r>
              <a:rPr lang="en-US" dirty="0" smtClean="0"/>
              <a:t>can be played without requiring </a:t>
            </a:r>
            <a:r>
              <a:rPr lang="en-US" dirty="0" smtClean="0"/>
              <a:t>online services </a:t>
            </a:r>
            <a:r>
              <a:rPr lang="en-US" dirty="0" smtClean="0"/>
              <a:t>and DRM that </a:t>
            </a:r>
            <a:r>
              <a:rPr lang="en-US" dirty="0" smtClean="0"/>
              <a:t>consoles </a:t>
            </a:r>
            <a:r>
              <a:rPr lang="en-US" dirty="0" smtClean="0"/>
              <a:t>would usually </a:t>
            </a:r>
            <a:r>
              <a:rPr lang="en-US" dirty="0" smtClean="0"/>
              <a:t>have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Hazards of 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Piracy is the biggest issue when releasing games on PC as it can harm the sales of </a:t>
            </a:r>
            <a:r>
              <a:rPr lang="en-US" dirty="0" err="1" smtClean="0"/>
              <a:t>Misthaven</a:t>
            </a:r>
            <a:endParaRPr lang="en-US" dirty="0" smtClean="0"/>
          </a:p>
          <a:p>
            <a:r>
              <a:rPr lang="en-US" dirty="0" smtClean="0"/>
              <a:t>Like other PC games, Misthaven is </a:t>
            </a:r>
            <a:r>
              <a:rPr lang="en-US" dirty="0" smtClean="0"/>
              <a:t>digitally </a:t>
            </a:r>
            <a:r>
              <a:rPr lang="en-US" dirty="0" smtClean="0"/>
              <a:t>released only and will require online access to purchase the </a:t>
            </a:r>
            <a:r>
              <a:rPr lang="en-US" dirty="0" smtClean="0"/>
              <a:t>game</a:t>
            </a:r>
            <a:endParaRPr lang="en-US" dirty="0" smtClean="0"/>
          </a:p>
          <a:p>
            <a:r>
              <a:rPr lang="en-US" dirty="0" smtClean="0"/>
              <a:t>Sites such as GOG.com do not offer auto updates and will require players to reinstall the game for every </a:t>
            </a:r>
            <a:r>
              <a:rPr lang="en-US" dirty="0" smtClean="0"/>
              <a:t>update</a:t>
            </a: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Analysis on Marketing: Competitions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expected competitors of Misthaven are other types of indie games, some of which share similar aspects as Misthaven does</a:t>
            </a:r>
          </a:p>
          <a:p>
            <a:r>
              <a:rPr lang="en-US" dirty="0" smtClean="0"/>
              <a:t>When asked about stacking up Misthaven to other competition, Misthaven will offer both a visual and a story telling advantage over the other independent games that are available.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Analysis on Marketing: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</a:t>
            </a:r>
            <a:r>
              <a:rPr lang="en-US" dirty="0" smtClean="0"/>
              <a:t>advantages </a:t>
            </a:r>
            <a:r>
              <a:rPr lang="en-US" dirty="0" smtClean="0"/>
              <a:t>that Misthaven will have over the competitors is the game, </a:t>
            </a:r>
            <a:r>
              <a:rPr lang="en-US" dirty="0" smtClean="0"/>
              <a:t>while being inspired </a:t>
            </a:r>
            <a:r>
              <a:rPr lang="en-US" dirty="0" smtClean="0"/>
              <a:t>by older Nintendo games, captures the feel of those games and can show a large amount of appeal towards </a:t>
            </a:r>
            <a:r>
              <a:rPr lang="en-US" dirty="0" smtClean="0"/>
              <a:t>the target audience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 smtClean="0"/>
              <a:t>advantage is </a:t>
            </a:r>
            <a:r>
              <a:rPr lang="en-US" dirty="0" smtClean="0"/>
              <a:t>that Misthaven has </a:t>
            </a:r>
            <a:r>
              <a:rPr lang="en-US" dirty="0" smtClean="0"/>
              <a:t>a lot of </a:t>
            </a:r>
            <a:r>
              <a:rPr lang="en-US" dirty="0" smtClean="0"/>
              <a:t>story telling as </a:t>
            </a:r>
            <a:r>
              <a:rPr lang="en-US" dirty="0" smtClean="0"/>
              <a:t>it is </a:t>
            </a:r>
            <a:r>
              <a:rPr lang="en-US" dirty="0" smtClean="0"/>
              <a:t>is heavily focused on the game’s story and lore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of Pixel Brothers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Pixel brothers is associated with adventure type games because the developers enjoy adventure games themselves</a:t>
            </a:r>
          </a:p>
          <a:p>
            <a:r>
              <a:rPr lang="en-US" dirty="0" smtClean="0"/>
              <a:t>The Brand message </a:t>
            </a:r>
            <a:r>
              <a:rPr lang="en-US" dirty="0" smtClean="0"/>
              <a:t>of The </a:t>
            </a:r>
            <a:r>
              <a:rPr lang="en-US" dirty="0" smtClean="0"/>
              <a:t>Pixel brothers is to make throwbacks to older </a:t>
            </a:r>
            <a:r>
              <a:rPr lang="en-US" dirty="0" smtClean="0"/>
              <a:t>games, while still keeping the modern appeal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 are the Pixel Brothers?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</a:t>
            </a:r>
            <a:r>
              <a:rPr lang="en-CA" dirty="0" smtClean="0"/>
              <a:t>Pixel </a:t>
            </a:r>
            <a:r>
              <a:rPr lang="en-CA" dirty="0"/>
              <a:t>B</a:t>
            </a:r>
            <a:r>
              <a:rPr lang="en-CA" dirty="0" smtClean="0"/>
              <a:t>rothers </a:t>
            </a:r>
            <a:r>
              <a:rPr lang="en-CA" dirty="0" smtClean="0"/>
              <a:t>are</a:t>
            </a:r>
            <a:r>
              <a:rPr lang="en-CA" dirty="0" smtClean="0"/>
              <a:t> </a:t>
            </a:r>
            <a:r>
              <a:rPr lang="en-CA" dirty="0" smtClean="0"/>
              <a:t>a 6 man team of game developers, working on </a:t>
            </a:r>
            <a:r>
              <a:rPr lang="en-CA" dirty="0" smtClean="0"/>
              <a:t>their </a:t>
            </a:r>
            <a:r>
              <a:rPr lang="en-CA" dirty="0" smtClean="0"/>
              <a:t>game “Once upon a time in Misthaven” or “Misthaven” for short</a:t>
            </a:r>
          </a:p>
          <a:p>
            <a:r>
              <a:rPr lang="en-CA" dirty="0" smtClean="0"/>
              <a:t>The team consist of:</a:t>
            </a:r>
            <a:br>
              <a:rPr lang="en-CA" dirty="0" smtClean="0"/>
            </a:br>
            <a:r>
              <a:rPr lang="en-CA" dirty="0" smtClean="0"/>
              <a:t>Aaron </a:t>
            </a:r>
            <a:r>
              <a:rPr lang="en-CA" dirty="0" err="1" smtClean="0"/>
              <a:t>Alphonso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dirty="0" smtClean="0"/>
              <a:t>Donald Smith</a:t>
            </a:r>
            <a:br>
              <a:rPr lang="en-CA" dirty="0" smtClean="0"/>
            </a:br>
            <a:r>
              <a:rPr lang="en-CA" dirty="0" smtClean="0"/>
              <a:t>Thomas Whiting</a:t>
            </a:r>
            <a:br>
              <a:rPr lang="en-CA" dirty="0" smtClean="0"/>
            </a:br>
            <a:r>
              <a:rPr lang="en-CA" dirty="0" err="1" smtClean="0"/>
              <a:t>Usman</a:t>
            </a:r>
            <a:r>
              <a:rPr lang="en-CA" dirty="0" smtClean="0"/>
              <a:t> </a:t>
            </a:r>
            <a:r>
              <a:rPr lang="en-CA" dirty="0" err="1" smtClean="0"/>
              <a:t>Variava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Rehan</a:t>
            </a:r>
            <a:r>
              <a:rPr lang="en-CA" dirty="0" smtClean="0"/>
              <a:t> </a:t>
            </a:r>
            <a:r>
              <a:rPr lang="en-CA" dirty="0" err="1" smtClean="0"/>
              <a:t>Rameez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Eric Chan</a:t>
            </a:r>
          </a:p>
        </p:txBody>
      </p:sp>
    </p:spTree>
    <p:extLst>
      <p:ext uri="{BB962C8B-B14F-4D97-AF65-F5344CB8AC3E}">
        <p14:creationId xmlns:p14="http://schemas.microsoft.com/office/powerpoint/2010/main" val="260042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Misthaven?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Misthaven is a hack and slash adventure game inspired by older Nintendo games such as Legend of Zelda and Pokémon.</a:t>
            </a:r>
          </a:p>
          <a:p>
            <a:r>
              <a:rPr lang="en-CA" dirty="0" smtClean="0"/>
              <a:t>Set in the world of Misthaven after a planetary cataclysm, you play as a hero </a:t>
            </a:r>
            <a:r>
              <a:rPr lang="en-CA" dirty="0" smtClean="0"/>
              <a:t>trying </a:t>
            </a:r>
            <a:r>
              <a:rPr lang="en-CA" dirty="0" smtClean="0"/>
              <a:t>to </a:t>
            </a:r>
            <a:r>
              <a:rPr lang="en-CA" dirty="0" smtClean="0"/>
              <a:t>save his </a:t>
            </a:r>
            <a:r>
              <a:rPr lang="en-CA" dirty="0" smtClean="0"/>
              <a:t>people from being sacrificed to the dragon that </a:t>
            </a:r>
            <a:r>
              <a:rPr lang="en-CA" dirty="0" smtClean="0"/>
              <a:t>has </a:t>
            </a:r>
            <a:r>
              <a:rPr lang="en-CA" dirty="0" smtClean="0"/>
              <a:t>destroyed the </a:t>
            </a:r>
            <a:r>
              <a:rPr lang="en-CA" dirty="0" smtClean="0"/>
              <a:t>world.</a:t>
            </a:r>
            <a:endParaRPr lang="en-CA" dirty="0" smtClean="0"/>
          </a:p>
          <a:p>
            <a:r>
              <a:rPr lang="en-CA" dirty="0" smtClean="0"/>
              <a:t>Features a story that will have players emotionally attached to </a:t>
            </a:r>
            <a:r>
              <a:rPr lang="en-CA" dirty="0" smtClean="0"/>
              <a:t>the characters </a:t>
            </a:r>
            <a:r>
              <a:rPr lang="en-CA" dirty="0" smtClean="0"/>
              <a:t>and events.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764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Who</a:t>
            </a:r>
            <a:r>
              <a:rPr lang="en-CA" dirty="0"/>
              <a:t> </a:t>
            </a:r>
            <a:r>
              <a:rPr lang="en-CA" dirty="0" smtClean="0"/>
              <a:t>would</a:t>
            </a:r>
            <a:r>
              <a:rPr lang="en-CA" dirty="0" smtClean="0"/>
              <a:t> </a:t>
            </a:r>
            <a:r>
              <a:rPr lang="en-CA" dirty="0" smtClean="0"/>
              <a:t>want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Our focus target audience is towards the people who enjoy the following:</a:t>
            </a:r>
          </a:p>
          <a:p>
            <a:r>
              <a:rPr lang="en-CA" dirty="0" smtClean="0"/>
              <a:t>Heavy story</a:t>
            </a:r>
          </a:p>
          <a:p>
            <a:r>
              <a:rPr lang="en-CA" dirty="0" smtClean="0"/>
              <a:t>Emotional attachment</a:t>
            </a:r>
          </a:p>
          <a:p>
            <a:r>
              <a:rPr lang="en-CA" dirty="0" smtClean="0"/>
              <a:t>Hack and slash </a:t>
            </a:r>
            <a:r>
              <a:rPr lang="en-CA" dirty="0" smtClean="0"/>
              <a:t>elements</a:t>
            </a:r>
            <a:endParaRPr lang="en-CA" dirty="0" smtClean="0"/>
          </a:p>
          <a:p>
            <a:r>
              <a:rPr lang="en-CA" dirty="0" smtClean="0"/>
              <a:t>8-bit visuals</a:t>
            </a:r>
          </a:p>
          <a:p>
            <a:r>
              <a:rPr lang="en-CA" dirty="0" smtClean="0"/>
              <a:t>Fictional story </a:t>
            </a:r>
          </a:p>
          <a:p>
            <a:r>
              <a:rPr lang="en-CA" dirty="0" smtClean="0"/>
              <a:t>Scenery </a:t>
            </a:r>
          </a:p>
          <a:p>
            <a:r>
              <a:rPr lang="en-CA" dirty="0" smtClean="0"/>
              <a:t>Retro throwback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945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Where can we get this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smtClean="0"/>
              <a:t>The game will be available in the following distribution markets:</a:t>
            </a:r>
          </a:p>
          <a:p>
            <a:r>
              <a:rPr lang="en-CA" dirty="0" smtClean="0"/>
              <a:t>Steam</a:t>
            </a:r>
          </a:p>
          <a:p>
            <a:r>
              <a:rPr lang="en-CA" dirty="0" smtClean="0"/>
              <a:t>GOG.com</a:t>
            </a:r>
          </a:p>
          <a:p>
            <a:r>
              <a:rPr lang="en-CA" dirty="0" smtClean="0"/>
              <a:t>Indie Game Stand </a:t>
            </a:r>
          </a:p>
          <a:p>
            <a:r>
              <a:rPr lang="en-CA" dirty="0" err="1" smtClean="0"/>
              <a:t>Desura</a:t>
            </a:r>
            <a:endParaRPr lang="en-CA" dirty="0" smtClean="0"/>
          </a:p>
          <a:p>
            <a:r>
              <a:rPr lang="en-CA" dirty="0" smtClean="0"/>
              <a:t>Indie bundle stores such </a:t>
            </a:r>
            <a:r>
              <a:rPr lang="en-CA" dirty="0" smtClean="0"/>
              <a:t>as the </a:t>
            </a:r>
            <a:r>
              <a:rPr lang="en-CA" dirty="0" smtClean="0"/>
              <a:t>Humble Bundle, Indie gala and bundle </a:t>
            </a:r>
            <a:r>
              <a:rPr lang="en-CA" dirty="0" smtClean="0"/>
              <a:t>star. These </a:t>
            </a:r>
            <a:r>
              <a:rPr lang="en-CA" dirty="0" smtClean="0"/>
              <a:t>will be considered in the future </a:t>
            </a:r>
            <a:r>
              <a:rPr lang="en-CA" dirty="0" smtClean="0"/>
              <a:t>on</a:t>
            </a:r>
            <a:r>
              <a:rPr lang="en-CA" dirty="0" smtClean="0"/>
              <a:t>ce </a:t>
            </a:r>
            <a:r>
              <a:rPr lang="en-CA" dirty="0" smtClean="0"/>
              <a:t>the game have been released. </a:t>
            </a:r>
          </a:p>
        </p:txBody>
      </p:sp>
    </p:spTree>
    <p:extLst>
      <p:ext uri="{BB962C8B-B14F-4D97-AF65-F5344CB8AC3E}">
        <p14:creationId xmlns:p14="http://schemas.microsoft.com/office/powerpoint/2010/main" val="26143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How will we create awareness of the game?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One of the ways </a:t>
            </a:r>
            <a:r>
              <a:rPr lang="en-CA" dirty="0" smtClean="0"/>
              <a:t>we can</a:t>
            </a:r>
            <a:r>
              <a:rPr lang="en-CA" dirty="0" smtClean="0"/>
              <a:t> </a:t>
            </a:r>
            <a:r>
              <a:rPr lang="en-CA" dirty="0" smtClean="0"/>
              <a:t>create awareness of </a:t>
            </a:r>
            <a:r>
              <a:rPr lang="en-CA" dirty="0" smtClean="0"/>
              <a:t>our</a:t>
            </a:r>
            <a:r>
              <a:rPr lang="en-CA" dirty="0" smtClean="0"/>
              <a:t> </a:t>
            </a:r>
            <a:r>
              <a:rPr lang="en-CA" dirty="0" smtClean="0"/>
              <a:t>game is to have it advertised in major PC gaming websites such as </a:t>
            </a:r>
            <a:r>
              <a:rPr lang="en-CA" dirty="0" err="1" smtClean="0"/>
              <a:t>PCGamer</a:t>
            </a:r>
            <a:r>
              <a:rPr lang="en-CA" dirty="0" smtClean="0"/>
              <a:t> or Indie Static </a:t>
            </a:r>
          </a:p>
          <a:p>
            <a:r>
              <a:rPr lang="en-CA" dirty="0" smtClean="0"/>
              <a:t>Another way that we can advertise the game is through gaming channels on </a:t>
            </a:r>
            <a:r>
              <a:rPr lang="en-CA" dirty="0" err="1" smtClean="0"/>
              <a:t>youtube</a:t>
            </a:r>
            <a:r>
              <a:rPr lang="en-CA" dirty="0" smtClean="0"/>
              <a:t> with people like Total Biscuit, </a:t>
            </a:r>
            <a:r>
              <a:rPr lang="en-CA" dirty="0" err="1" smtClean="0"/>
              <a:t>Projared</a:t>
            </a:r>
            <a:r>
              <a:rPr lang="en-CA" dirty="0" smtClean="0"/>
              <a:t> and </a:t>
            </a:r>
            <a:r>
              <a:rPr lang="en-CA" dirty="0" err="1" smtClean="0"/>
              <a:t>FarFromSubtle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89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Strength of the team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team can </a:t>
            </a:r>
            <a:r>
              <a:rPr lang="en-CA" dirty="0" smtClean="0"/>
              <a:t>help </a:t>
            </a:r>
            <a:r>
              <a:rPr lang="en-CA" dirty="0" smtClean="0"/>
              <a:t>each </a:t>
            </a:r>
            <a:r>
              <a:rPr lang="en-CA" dirty="0" smtClean="0"/>
              <a:t>other out </a:t>
            </a:r>
            <a:r>
              <a:rPr lang="en-CA" dirty="0" smtClean="0"/>
              <a:t>by splitting up the work load for </a:t>
            </a:r>
            <a:r>
              <a:rPr lang="en-CA" dirty="0" smtClean="0"/>
              <a:t>multiple </a:t>
            </a:r>
            <a:r>
              <a:rPr lang="en-CA" dirty="0" smtClean="0"/>
              <a:t>people</a:t>
            </a:r>
          </a:p>
          <a:p>
            <a:r>
              <a:rPr lang="en-CA" dirty="0" smtClean="0"/>
              <a:t>Each member of the team is specifically tasked to work on a certain part of the </a:t>
            </a:r>
            <a:r>
              <a:rPr lang="en-CA" dirty="0" smtClean="0"/>
              <a:t>project</a:t>
            </a:r>
            <a:endParaRPr lang="en-CA" dirty="0" smtClean="0"/>
          </a:p>
          <a:p>
            <a:r>
              <a:rPr lang="en-CA" dirty="0" smtClean="0"/>
              <a:t>Since </a:t>
            </a:r>
            <a:r>
              <a:rPr lang="en-CA" dirty="0" smtClean="0"/>
              <a:t>our team is small and independent, we can work without any form of pressure from publishers.</a:t>
            </a:r>
          </a:p>
        </p:txBody>
      </p:sp>
    </p:spTree>
    <p:extLst>
      <p:ext uri="{BB962C8B-B14F-4D97-AF65-F5344CB8AC3E}">
        <p14:creationId xmlns:p14="http://schemas.microsoft.com/office/powerpoint/2010/main" val="340147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Team’s </a:t>
            </a:r>
            <a:r>
              <a:rPr lang="en-CA" dirty="0" smtClean="0"/>
              <a:t>Weaknesses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 a small team, making a game requires large amount of work and large amount of time to complete the work</a:t>
            </a:r>
          </a:p>
          <a:p>
            <a:r>
              <a:rPr lang="en-CA" dirty="0" smtClean="0"/>
              <a:t>Despite having to work together, </a:t>
            </a:r>
            <a:r>
              <a:rPr lang="en-CA" dirty="0" smtClean="0"/>
              <a:t>each person has </a:t>
            </a:r>
            <a:r>
              <a:rPr lang="en-CA" dirty="0" smtClean="0"/>
              <a:t>their own </a:t>
            </a:r>
            <a:r>
              <a:rPr lang="en-CA" dirty="0" smtClean="0"/>
              <a:t>strengths </a:t>
            </a:r>
            <a:r>
              <a:rPr lang="en-CA" dirty="0" smtClean="0"/>
              <a:t>and </a:t>
            </a:r>
            <a:r>
              <a:rPr lang="en-CA" dirty="0" smtClean="0"/>
              <a:t>weaknesses, </a:t>
            </a:r>
            <a:r>
              <a:rPr lang="en-CA" dirty="0" smtClean="0"/>
              <a:t>which can affect the progression of the </a:t>
            </a:r>
            <a:r>
              <a:rPr lang="en-CA" dirty="0" smtClean="0"/>
              <a:t>development in both good and bad ways</a:t>
            </a:r>
            <a:endParaRPr lang="en-CA" dirty="0" smtClean="0"/>
          </a:p>
          <a:p>
            <a:r>
              <a:rPr lang="en-CA" dirty="0" smtClean="0"/>
              <a:t>The game is an independent title so it is unlikely for the game </a:t>
            </a:r>
            <a:r>
              <a:rPr lang="en-CA" dirty="0" smtClean="0"/>
              <a:t>to easily </a:t>
            </a:r>
            <a:r>
              <a:rPr lang="en-CA" dirty="0" smtClean="0"/>
              <a:t>gain popularity due to competition in the market</a:t>
            </a:r>
          </a:p>
          <a:p>
            <a:r>
              <a:rPr lang="en-CA" dirty="0" smtClean="0"/>
              <a:t>Piracy can affect the sales of the project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4933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much will the game be?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Because the game is independently made, it should be considered that the game should be marketed for $9.99 at the max.</a:t>
            </a:r>
          </a:p>
          <a:p>
            <a:r>
              <a:rPr lang="en-CA" dirty="0" smtClean="0"/>
              <a:t>Increasing the price would most likely turn away a lot of people</a:t>
            </a:r>
          </a:p>
          <a:p>
            <a:r>
              <a:rPr lang="en-CA" dirty="0" smtClean="0"/>
              <a:t>We will not make any form of micro transaction or downloadable contents.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612787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330</TotalTime>
  <Words>760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Once upon a time in Misthaven</vt:lpstr>
      <vt:lpstr>Who are the Pixel Brothers?</vt:lpstr>
      <vt:lpstr>What is Misthaven?</vt:lpstr>
      <vt:lpstr>Who would want this game?</vt:lpstr>
      <vt:lpstr>Where can we get this game?</vt:lpstr>
      <vt:lpstr>How will we create awareness of the game?</vt:lpstr>
      <vt:lpstr>Strength of the team</vt:lpstr>
      <vt:lpstr>The Team’s Weaknesses</vt:lpstr>
      <vt:lpstr>How much will the game be?</vt:lpstr>
      <vt:lpstr>Why on PC?</vt:lpstr>
      <vt:lpstr>Hazards of PC</vt:lpstr>
      <vt:lpstr>Our Analysis on Marketing: Competitions</vt:lpstr>
      <vt:lpstr>Our Analysis on Marketing: Advantages</vt:lpstr>
      <vt:lpstr>Brand of Pixel Brothers</vt:lpstr>
    </vt:vector>
  </TitlesOfParts>
  <Company>UOIT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Once upon a time in Misthaven</dc:title>
  <dc:creator>EndUser</dc:creator>
  <cp:lastModifiedBy>EndUser</cp:lastModifiedBy>
  <cp:revision>24</cp:revision>
  <dcterms:created xsi:type="dcterms:W3CDTF">2014-03-31T18:56:30Z</dcterms:created>
  <dcterms:modified xsi:type="dcterms:W3CDTF">2014-04-08T05:08:01Z</dcterms:modified>
</cp:coreProperties>
</file>