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7" r:id="rId13"/>
    <p:sldId id="268" r:id="rId14"/>
    <p:sldId id="26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Once upon a time in Misthaven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Pixel Brothers Marketing Presentation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368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 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PC houses the largest amount of gamers than any other platforms</a:t>
            </a:r>
          </a:p>
          <a:p>
            <a:r>
              <a:rPr lang="en-US" dirty="0" smtClean="0"/>
              <a:t>PC’s allow for more accessibility for players than consoles do. This includes control customization, system requirements and mobility</a:t>
            </a:r>
          </a:p>
          <a:p>
            <a:r>
              <a:rPr lang="en-US" dirty="0" smtClean="0"/>
              <a:t>PC’s also allow us to update our game more efficiently than on consoles</a:t>
            </a:r>
          </a:p>
          <a:p>
            <a:r>
              <a:rPr lang="en-US" dirty="0" smtClean="0"/>
              <a:t>Games can be played without requiring online services and DRM that consoles would usually have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on Mobile?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 of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Piracy is the biggest issue when releasing games on PC as it can harm the sales of </a:t>
            </a:r>
            <a:r>
              <a:rPr lang="en-US" dirty="0" err="1" smtClean="0"/>
              <a:t>Misthaven</a:t>
            </a:r>
            <a:endParaRPr lang="en-US" dirty="0" smtClean="0"/>
          </a:p>
          <a:p>
            <a:r>
              <a:rPr lang="en-US" dirty="0" smtClean="0"/>
              <a:t>Like other PC games, Misthaven is digitally released only and will require online access to purchase the game</a:t>
            </a:r>
          </a:p>
          <a:p>
            <a:r>
              <a:rPr lang="en-US" dirty="0" smtClean="0"/>
              <a:t>Sites such as GOG.com do not offer auto updates and will require players to reinstall the game for every update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Analysis on Marketing: Competitions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competitors of Misthaven are other types of indie games, some of which share similar aspects as Misthaven does</a:t>
            </a:r>
          </a:p>
          <a:p>
            <a:r>
              <a:rPr lang="en-US" dirty="0" smtClean="0"/>
              <a:t>When asked about stacking up Misthaven to other competition, Misthaven will offer both a visual and a story telling advantage over the other independent games that are available.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Analysis on Marketing: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advantages that Misthaven will have over the competitors is the game, while being inspired by older Nintendo games, captures the feel of those games and can show a large amount of appeal towards the target audience</a:t>
            </a:r>
          </a:p>
          <a:p>
            <a:r>
              <a:rPr lang="en-US" dirty="0" smtClean="0"/>
              <a:t>Another advantage is that Misthaven has a lot of story telling as it is is heavily focused on the game’s story and lore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of Pixel Brothers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Pixel brothers is associated with adventure type games because the developers enjoy adventure games themselves</a:t>
            </a:r>
          </a:p>
          <a:p>
            <a:r>
              <a:rPr lang="en-US" dirty="0" smtClean="0"/>
              <a:t>The Brand message of The Pixel brothers is to make throwbacks to older games, while still keeping the modern appeal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the Pixel Brothers?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Pixel </a:t>
            </a:r>
            <a:r>
              <a:rPr lang="en-CA" dirty="0"/>
              <a:t>B</a:t>
            </a:r>
            <a:r>
              <a:rPr lang="en-CA" dirty="0" smtClean="0"/>
              <a:t>rothers are a 6 man team of game developers, working on their game “Once upon a time in Misthaven” or “Misthaven” for short</a:t>
            </a:r>
          </a:p>
          <a:p>
            <a:r>
              <a:rPr lang="en-CA" dirty="0" smtClean="0"/>
              <a:t>The team consist of:</a:t>
            </a:r>
            <a:br>
              <a:rPr lang="en-CA" dirty="0" smtClean="0"/>
            </a:br>
            <a:r>
              <a:rPr lang="en-CA" dirty="0" smtClean="0"/>
              <a:t>Aaron </a:t>
            </a:r>
            <a:r>
              <a:rPr lang="en-CA" dirty="0" err="1" smtClean="0"/>
              <a:t>Alphonso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Donald Smith</a:t>
            </a:r>
            <a:br>
              <a:rPr lang="en-CA" dirty="0" smtClean="0"/>
            </a:br>
            <a:r>
              <a:rPr lang="en-CA" dirty="0" smtClean="0"/>
              <a:t>Thomas Whiting</a:t>
            </a:r>
            <a:br>
              <a:rPr lang="en-CA" dirty="0" smtClean="0"/>
            </a:br>
            <a:r>
              <a:rPr lang="en-CA" dirty="0" err="1" smtClean="0"/>
              <a:t>Usman</a:t>
            </a:r>
            <a:r>
              <a:rPr lang="en-CA" dirty="0" smtClean="0"/>
              <a:t> </a:t>
            </a:r>
            <a:r>
              <a:rPr lang="en-CA" dirty="0" err="1" smtClean="0"/>
              <a:t>Variava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Rehan</a:t>
            </a:r>
            <a:r>
              <a:rPr lang="en-CA" dirty="0" smtClean="0"/>
              <a:t> </a:t>
            </a:r>
            <a:r>
              <a:rPr lang="en-CA" dirty="0" err="1" smtClean="0"/>
              <a:t>Rameez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Eric Chan</a:t>
            </a:r>
          </a:p>
        </p:txBody>
      </p:sp>
    </p:spTree>
    <p:extLst>
      <p:ext uri="{BB962C8B-B14F-4D97-AF65-F5344CB8AC3E}">
        <p14:creationId xmlns="" xmlns:p14="http://schemas.microsoft.com/office/powerpoint/2010/main" val="26004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Misthaven?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Misthaven is a hack and slash adventure game inspired by older Nintendo games such as Legend of Zelda and Pokémon.</a:t>
            </a:r>
          </a:p>
          <a:p>
            <a:r>
              <a:rPr lang="en-CA" dirty="0" smtClean="0"/>
              <a:t>Set in the world of Misthaven after a planetary cataclysm, you play as a hero trying to save his people from being sacrificed to the dragon that has destroyed the world.</a:t>
            </a:r>
          </a:p>
          <a:p>
            <a:r>
              <a:rPr lang="en-CA" dirty="0" smtClean="0"/>
              <a:t>Features a story that will have players emotionally attached to the characters and events.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2764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</a:t>
            </a:r>
            <a:r>
              <a:rPr lang="en-CA" dirty="0"/>
              <a:t> </a:t>
            </a:r>
            <a:r>
              <a:rPr lang="en-CA" dirty="0" smtClean="0"/>
              <a:t>would want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Our focus target audience is towards the people who enjoy the following:</a:t>
            </a:r>
          </a:p>
          <a:p>
            <a:r>
              <a:rPr lang="en-CA" dirty="0" smtClean="0"/>
              <a:t>Heavy story</a:t>
            </a:r>
          </a:p>
          <a:p>
            <a:r>
              <a:rPr lang="en-CA" dirty="0" smtClean="0"/>
              <a:t>Emotional attachment</a:t>
            </a:r>
          </a:p>
          <a:p>
            <a:r>
              <a:rPr lang="en-CA" dirty="0" smtClean="0"/>
              <a:t>Hack and slash elements</a:t>
            </a:r>
          </a:p>
          <a:p>
            <a:r>
              <a:rPr lang="en-CA" dirty="0" smtClean="0"/>
              <a:t>8-bit visuals</a:t>
            </a:r>
          </a:p>
          <a:p>
            <a:r>
              <a:rPr lang="en-CA" dirty="0" smtClean="0"/>
              <a:t>Fictional story </a:t>
            </a:r>
          </a:p>
          <a:p>
            <a:r>
              <a:rPr lang="en-CA" dirty="0" smtClean="0"/>
              <a:t>Scenery </a:t>
            </a:r>
          </a:p>
          <a:p>
            <a:r>
              <a:rPr lang="en-CA" dirty="0" smtClean="0"/>
              <a:t>Retro throwback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294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can we get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The game will be available in the following distribution markets:</a:t>
            </a:r>
          </a:p>
          <a:p>
            <a:r>
              <a:rPr lang="en-CA" dirty="0" smtClean="0"/>
              <a:t>Steam</a:t>
            </a:r>
          </a:p>
          <a:p>
            <a:r>
              <a:rPr lang="en-CA" dirty="0" smtClean="0"/>
              <a:t>GOG.com</a:t>
            </a:r>
          </a:p>
          <a:p>
            <a:r>
              <a:rPr lang="en-CA" dirty="0" smtClean="0"/>
              <a:t>Indie Game Stand </a:t>
            </a:r>
          </a:p>
          <a:p>
            <a:r>
              <a:rPr lang="en-CA" dirty="0" err="1" smtClean="0"/>
              <a:t>Desura</a:t>
            </a:r>
            <a:endParaRPr lang="en-CA" dirty="0" smtClean="0"/>
          </a:p>
          <a:p>
            <a:r>
              <a:rPr lang="en-CA" dirty="0" smtClean="0"/>
              <a:t>Indie bundle stores such as the Humble Bundle, Indie gala and bundle star. These will be considered in the future once the game have been released. </a:t>
            </a:r>
          </a:p>
          <a:p>
            <a:pPr>
              <a:buNone/>
            </a:pPr>
            <a:r>
              <a:rPr lang="en-CA" dirty="0" smtClean="0"/>
              <a:t>The game will also be available for mobile devices such as android, I-phones and Windows Phone if the game has proven to have sold well.</a:t>
            </a:r>
          </a:p>
        </p:txBody>
      </p:sp>
    </p:spTree>
    <p:extLst>
      <p:ext uri="{BB962C8B-B14F-4D97-AF65-F5344CB8AC3E}">
        <p14:creationId xmlns="" xmlns:p14="http://schemas.microsoft.com/office/powerpoint/2010/main" val="26143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will we create awareness of the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ways we can create awareness of our game is to have it advertised in major PC gaming websites such as </a:t>
            </a:r>
            <a:r>
              <a:rPr lang="en-CA" dirty="0" err="1" smtClean="0"/>
              <a:t>PCGamer</a:t>
            </a:r>
            <a:r>
              <a:rPr lang="en-CA" dirty="0" smtClean="0"/>
              <a:t> or Indie Static </a:t>
            </a:r>
          </a:p>
          <a:p>
            <a:r>
              <a:rPr lang="en-CA" dirty="0" smtClean="0"/>
              <a:t>Another way that we can advertise the game is through gaming channels on </a:t>
            </a:r>
            <a:r>
              <a:rPr lang="en-CA" dirty="0" err="1" smtClean="0"/>
              <a:t>youtube</a:t>
            </a:r>
            <a:r>
              <a:rPr lang="en-CA" dirty="0" smtClean="0"/>
              <a:t> with people like Total Biscuit, </a:t>
            </a:r>
            <a:r>
              <a:rPr lang="en-CA" dirty="0" err="1" smtClean="0"/>
              <a:t>Projared</a:t>
            </a:r>
            <a:r>
              <a:rPr lang="en-CA" dirty="0" smtClean="0"/>
              <a:t> and </a:t>
            </a:r>
            <a:r>
              <a:rPr lang="en-CA" dirty="0" err="1" smtClean="0"/>
              <a:t>FarFromSubtle</a:t>
            </a:r>
            <a:endParaRPr lang="en-CA" dirty="0" smtClean="0"/>
          </a:p>
          <a:p>
            <a:r>
              <a:rPr lang="en-CA" dirty="0" smtClean="0"/>
              <a:t>As for Mobile devices, it is estimated that both the Android and </a:t>
            </a:r>
            <a:r>
              <a:rPr lang="en-CA" dirty="0" err="1" smtClean="0"/>
              <a:t>iPhone</a:t>
            </a:r>
            <a:r>
              <a:rPr lang="en-CA" dirty="0" smtClean="0"/>
              <a:t> altogether takes up of 92% of the Smartphone marketing as well as 91% of the tablet device market.</a:t>
            </a:r>
          </a:p>
          <a:p>
            <a:r>
              <a:rPr lang="en-CA" dirty="0" smtClean="0"/>
              <a:t>(Face book alone has almost 50% of the world’s population in terms of active users)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058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 of 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team can help each other out by splitting up the work load for multiple people</a:t>
            </a:r>
          </a:p>
          <a:p>
            <a:r>
              <a:rPr lang="en-CA" dirty="0" smtClean="0"/>
              <a:t>Each member of the team is specifically tasked to work on a certain part of the project</a:t>
            </a:r>
          </a:p>
          <a:p>
            <a:r>
              <a:rPr lang="en-CA" dirty="0" smtClean="0"/>
              <a:t>Since our team is small and independent, we can work without any form of pressure from publishers.</a:t>
            </a:r>
          </a:p>
        </p:txBody>
      </p:sp>
    </p:spTree>
    <p:extLst>
      <p:ext uri="{BB962C8B-B14F-4D97-AF65-F5344CB8AC3E}">
        <p14:creationId xmlns="" xmlns:p14="http://schemas.microsoft.com/office/powerpoint/2010/main" val="34014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Team’s Weaknesses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a small team, making a game requires large amount of work and large amount of time to complete the work</a:t>
            </a:r>
          </a:p>
          <a:p>
            <a:r>
              <a:rPr lang="en-CA" dirty="0" smtClean="0"/>
              <a:t>Despite having to work together, each person has their own strengths and weaknesses, which can affect the progression of the development in both good and bad ways</a:t>
            </a:r>
          </a:p>
          <a:p>
            <a:r>
              <a:rPr lang="en-CA" dirty="0" smtClean="0"/>
              <a:t>The game is an independent title so it is unlikely for the game to easily gain popularity due to competition in the market</a:t>
            </a:r>
          </a:p>
          <a:p>
            <a:r>
              <a:rPr lang="en-CA" dirty="0" smtClean="0"/>
              <a:t>Piracy can affect the sales of the project</a:t>
            </a:r>
          </a:p>
        </p:txBody>
      </p:sp>
    </p:spTree>
    <p:extLst>
      <p:ext uri="{BB962C8B-B14F-4D97-AF65-F5344CB8AC3E}">
        <p14:creationId xmlns="" xmlns:p14="http://schemas.microsoft.com/office/powerpoint/2010/main" val="384933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much will the game be?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Because the game is independently made, it should be considered that the game should be marketed for $9.99 at the max.</a:t>
            </a:r>
          </a:p>
          <a:p>
            <a:r>
              <a:rPr lang="en-CA" dirty="0" smtClean="0"/>
              <a:t>Increasing the price would most likely turn away a lot of people</a:t>
            </a:r>
          </a:p>
          <a:p>
            <a:r>
              <a:rPr lang="en-CA" dirty="0" smtClean="0"/>
              <a:t>We will not make any form of micro transaction or downloadable contents.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9612787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344</TotalTime>
  <Words>844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Thatch</vt:lpstr>
      <vt:lpstr>Once upon a time in Misthaven</vt:lpstr>
      <vt:lpstr>Who are the Pixel Brothers?</vt:lpstr>
      <vt:lpstr>What is Misthaven?</vt:lpstr>
      <vt:lpstr>Who would want this game?</vt:lpstr>
      <vt:lpstr>Where can we get this game?</vt:lpstr>
      <vt:lpstr>How will we create awareness of the game?</vt:lpstr>
      <vt:lpstr>Strength of the team</vt:lpstr>
      <vt:lpstr>The Team’s Weaknesses</vt:lpstr>
      <vt:lpstr>How much will the game be?</vt:lpstr>
      <vt:lpstr>Why on PC?</vt:lpstr>
      <vt:lpstr>Why on Mobile?</vt:lpstr>
      <vt:lpstr>Hazards of PC</vt:lpstr>
      <vt:lpstr>Our Analysis on Marketing: Competitions</vt:lpstr>
      <vt:lpstr>Our Analysis on Marketing: Advantages</vt:lpstr>
      <vt:lpstr>Brand of Pixel Brothers</vt:lpstr>
    </vt:vector>
  </TitlesOfParts>
  <Company>UOIT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time in Misthaven</dc:title>
  <dc:creator>EndUser</dc:creator>
  <cp:lastModifiedBy>Eric</cp:lastModifiedBy>
  <cp:revision>26</cp:revision>
  <dcterms:created xsi:type="dcterms:W3CDTF">2014-03-31T18:56:30Z</dcterms:created>
  <dcterms:modified xsi:type="dcterms:W3CDTF">2014-04-10T02:42:38Z</dcterms:modified>
</cp:coreProperties>
</file>