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DD565-7B97-44DB-8DF3-F7F92A6FAF31}" v="21" dt="2019-11-20T15:34:02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0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trid Klopsch" userId="c9d68774-4590-4ac9-8103-6dc5a301ad43" providerId="ADAL" clId="{90ADD565-7B97-44DB-8DF3-F7F92A6FAF31}"/>
    <pc:docChg chg="addSld modSld">
      <pc:chgData name="Astrid Klopsch" userId="c9d68774-4590-4ac9-8103-6dc5a301ad43" providerId="ADAL" clId="{90ADD565-7B97-44DB-8DF3-F7F92A6FAF31}" dt="2019-11-20T15:34:02.339" v="20"/>
      <pc:docMkLst>
        <pc:docMk/>
      </pc:docMkLst>
      <pc:sldChg chg="addSp delSp modSp">
        <pc:chgData name="Astrid Klopsch" userId="c9d68774-4590-4ac9-8103-6dc5a301ad43" providerId="ADAL" clId="{90ADD565-7B97-44DB-8DF3-F7F92A6FAF31}" dt="2019-11-20T15:32:44.437" v="0"/>
        <pc:sldMkLst>
          <pc:docMk/>
          <pc:sldMk cId="2400902069" sldId="256"/>
        </pc:sldMkLst>
        <pc:spChg chg="del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2" creationId="{D3CA6FE8-5BCB-4C25-89AE-8FB2C529B0A0}"/>
          </ac:spMkLst>
        </pc:spChg>
        <pc:spChg chg="del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3" creationId="{CF1F4F0F-F3E4-45D4-BA15-490156BAD66E}"/>
          </ac:spMkLst>
        </pc:spChg>
        <pc:spChg chg="add mod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4" creationId="{A2260856-AB33-4CAE-8FDA-BFCA8827632A}"/>
          </ac:spMkLst>
        </pc:spChg>
        <pc:spChg chg="add mod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5" creationId="{4235DBCC-193A-43D5-BE2E-2C8FED044449}"/>
          </ac:spMkLst>
        </pc:spChg>
        <pc:spChg chg="add mod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6" creationId="{B31C3928-D385-40C9-BEA3-2E137EB68A35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00.347" v="5"/>
        <pc:sldMkLst>
          <pc:docMk/>
          <pc:sldMk cId="1281691966" sldId="257"/>
        </pc:sldMkLst>
        <pc:spChg chg="del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2" creationId="{E641D2D9-C706-4071-BFE6-43AB8644F3EF}"/>
          </ac:spMkLst>
        </pc:spChg>
        <pc:spChg chg="del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3" creationId="{EC90CE99-208F-4455-BF17-2A231CCF83EA}"/>
          </ac:spMkLst>
        </pc:spChg>
        <pc:spChg chg="del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4" creationId="{B1223FE6-B28B-431E-AFE0-4AD6F16EFA45}"/>
          </ac:spMkLst>
        </pc:spChg>
        <pc:spChg chg="add mod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5" creationId="{AAC694BF-0BFB-4FE9-9CF7-0F4E9991A78A}"/>
          </ac:spMkLst>
        </pc:spChg>
        <pc:spChg chg="add mod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6" creationId="{45F81009-2121-4949-9FDD-8744E2C4D9D0}"/>
          </ac:spMkLst>
        </pc:spChg>
        <pc:spChg chg="add mod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7" creationId="{76EED7EE-71FD-4288-BE8D-A7A35204AC7D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04.742" v="6"/>
        <pc:sldMkLst>
          <pc:docMk/>
          <pc:sldMk cId="2342050568" sldId="258"/>
        </pc:sldMkLst>
        <pc:spChg chg="del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2" creationId="{58B0A5BC-6754-484B-8E96-E78493CB12C2}"/>
          </ac:spMkLst>
        </pc:spChg>
        <pc:spChg chg="del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3" creationId="{A6392B7F-F99A-47CB-80DB-3FB3680935C0}"/>
          </ac:spMkLst>
        </pc:spChg>
        <pc:spChg chg="del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4" creationId="{40FE1C03-D49F-48B1-B138-6F1595640840}"/>
          </ac:spMkLst>
        </pc:spChg>
        <pc:spChg chg="add mod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5" creationId="{24BA64F4-BDBC-4A13-BA01-D278497DDFDD}"/>
          </ac:spMkLst>
        </pc:spChg>
        <pc:spChg chg="add mod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6" creationId="{3ECFC52A-0A35-42CD-97E5-1B4725805393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11.722" v="7"/>
        <pc:sldMkLst>
          <pc:docMk/>
          <pc:sldMk cId="2547544425" sldId="259"/>
        </pc:sldMkLst>
        <pc:spChg chg="del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2" creationId="{13A2763B-E6CA-4DA4-99AF-DBF81A956EFC}"/>
          </ac:spMkLst>
        </pc:spChg>
        <pc:spChg chg="del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3" creationId="{C22BE2DB-724F-40A6-A16C-49D53D7D8E41}"/>
          </ac:spMkLst>
        </pc:spChg>
        <pc:spChg chg="del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4" creationId="{3E0B5199-BE5E-4CD0-A971-D59FE8D79AF8}"/>
          </ac:spMkLst>
        </pc:spChg>
        <pc:spChg chg="add mod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5" creationId="{C45575A2-688B-49D3-85D8-7FE7B0164DDC}"/>
          </ac:spMkLst>
        </pc:spChg>
        <pc:spChg chg="add mod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6" creationId="{1E23C27F-8775-4E91-8AD0-B2E23738635C}"/>
          </ac:spMkLst>
        </pc:spChg>
        <pc:spChg chg="add mod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7" creationId="{38C9283C-3E63-456E-9FB3-117B07B33794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16.188" v="8"/>
        <pc:sldMkLst>
          <pc:docMk/>
          <pc:sldMk cId="1805966252" sldId="260"/>
        </pc:sldMkLst>
        <pc:spChg chg="del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2" creationId="{6C8A2923-9420-477B-A3A6-EB2504BA7946}"/>
          </ac:spMkLst>
        </pc:spChg>
        <pc:spChg chg="del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3" creationId="{D7EAD540-0DA5-42AE-928A-6A0B84E4247B}"/>
          </ac:spMkLst>
        </pc:spChg>
        <pc:spChg chg="del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4" creationId="{F30C0A6B-F627-4F07-919C-107F3414C077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5" creationId="{111B4F7C-9EB9-451E-AB0E-025A4989A266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6" creationId="{F77DFFE6-8A4A-4620-AC26-583C42C7B4E9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7" creationId="{67E812C5-D078-490A-A35B-02F181B8969C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8" creationId="{CFD9FDB6-339C-44B9-9CE0-B03658C37F62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24.801" v="10"/>
        <pc:sldMkLst>
          <pc:docMk/>
          <pc:sldMk cId="3088906661" sldId="261"/>
        </pc:sldMkLst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2" creationId="{2C9BA4FD-6F31-47E5-AE12-7BA05C1817CA}"/>
          </ac:spMkLst>
        </pc:spChg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3" creationId="{2CF2338F-E53C-4606-8E6E-612D5BD9B34D}"/>
          </ac:spMkLst>
        </pc:spChg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4" creationId="{B668668F-58B9-46C2-AF32-B9F9ED38C53C}"/>
          </ac:spMkLst>
        </pc:spChg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5" creationId="{32034CF8-8034-4D44-8308-C89A8A806357}"/>
          </ac:spMkLst>
        </pc:spChg>
        <pc:spChg chg="add mod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6" creationId="{FC11B6F2-1468-476A-AB11-903E213F6D7B}"/>
          </ac:spMkLst>
        </pc:spChg>
        <pc:spChg chg="add mod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7" creationId="{6F345A07-C686-40D3-8F7A-6728EBC2BA45}"/>
          </ac:spMkLst>
        </pc:spChg>
        <pc:spChg chg="add mod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8" creationId="{7593FDAB-5010-4B84-8A43-03AF24239492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31.907" v="12"/>
        <pc:sldMkLst>
          <pc:docMk/>
          <pc:sldMk cId="4105957541" sldId="262"/>
        </pc:sldMkLst>
        <pc:spChg chg="del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2" creationId="{32E64295-AC5B-4C41-A533-529B8DD9D922}"/>
          </ac:spMkLst>
        </pc:spChg>
        <pc:spChg chg="del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3" creationId="{8ED62F2A-1479-408B-B364-E898F25ABD0B}"/>
          </ac:spMkLst>
        </pc:spChg>
        <pc:spChg chg="del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4" creationId="{E69AAD4F-34DC-486D-8E98-E465444C80D2}"/>
          </ac:spMkLst>
        </pc:spChg>
        <pc:spChg chg="add mod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5" creationId="{95E2052C-8F42-4B5C-A175-843401B20D6F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40.431" v="14"/>
        <pc:sldMkLst>
          <pc:docMk/>
          <pc:sldMk cId="3196670989" sldId="263"/>
        </pc:sldMkLst>
        <pc:spChg chg="del">
          <ac:chgData name="Astrid Klopsch" userId="c9d68774-4590-4ac9-8103-6dc5a301ad43" providerId="ADAL" clId="{90ADD565-7B97-44DB-8DF3-F7F92A6FAF31}" dt="2019-11-20T15:33:40.431" v="14"/>
          <ac:spMkLst>
            <pc:docMk/>
            <pc:sldMk cId="3196670989" sldId="263"/>
            <ac:spMk id="2" creationId="{9256F168-5214-4FD9-B594-1C15E8E10734}"/>
          </ac:spMkLst>
        </pc:spChg>
        <pc:spChg chg="add mod">
          <ac:chgData name="Astrid Klopsch" userId="c9d68774-4590-4ac9-8103-6dc5a301ad43" providerId="ADAL" clId="{90ADD565-7B97-44DB-8DF3-F7F92A6FAF31}" dt="2019-11-20T15:33:40.431" v="14"/>
          <ac:spMkLst>
            <pc:docMk/>
            <pc:sldMk cId="3196670989" sldId="263"/>
            <ac:spMk id="3" creationId="{D70FE123-7812-47A2-BA41-2AEE8AD74B2F}"/>
          </ac:spMkLst>
        </pc:spChg>
      </pc:sldChg>
      <pc:sldChg chg="delSp add">
        <pc:chgData name="Astrid Klopsch" userId="c9d68774-4590-4ac9-8103-6dc5a301ad43" providerId="ADAL" clId="{90ADD565-7B97-44DB-8DF3-F7F92A6FAF31}" dt="2019-11-20T15:33:46.841" v="16"/>
        <pc:sldMkLst>
          <pc:docMk/>
          <pc:sldMk cId="3193840387" sldId="264"/>
        </pc:sldMkLst>
        <pc:spChg chg="del">
          <ac:chgData name="Astrid Klopsch" userId="c9d68774-4590-4ac9-8103-6dc5a301ad43" providerId="ADAL" clId="{90ADD565-7B97-44DB-8DF3-F7F92A6FAF31}" dt="2019-11-20T15:33:46.841" v="16"/>
          <ac:spMkLst>
            <pc:docMk/>
            <pc:sldMk cId="3193840387" sldId="264"/>
            <ac:spMk id="2" creationId="{21E64A18-4DD2-4A47-8412-045AE703AD65}"/>
          </ac:spMkLst>
        </pc:spChg>
      </pc:sldChg>
      <pc:sldChg chg="addSp modSp add">
        <pc:chgData name="Astrid Klopsch" userId="c9d68774-4590-4ac9-8103-6dc5a301ad43" providerId="ADAL" clId="{90ADD565-7B97-44DB-8DF3-F7F92A6FAF31}" dt="2019-11-20T15:33:54.741" v="18"/>
        <pc:sldMkLst>
          <pc:docMk/>
          <pc:sldMk cId="3688202441" sldId="265"/>
        </pc:sldMkLst>
        <pc:spChg chg="add mod">
          <ac:chgData name="Astrid Klopsch" userId="c9d68774-4590-4ac9-8103-6dc5a301ad43" providerId="ADAL" clId="{90ADD565-7B97-44DB-8DF3-F7F92A6FAF31}" dt="2019-11-20T15:33:54.741" v="18"/>
          <ac:spMkLst>
            <pc:docMk/>
            <pc:sldMk cId="3688202441" sldId="265"/>
            <ac:spMk id="2" creationId="{B0728DF9-15F9-4F78-B6E7-10F1C35BAE57}"/>
          </ac:spMkLst>
        </pc:spChg>
        <pc:spChg chg="add mod">
          <ac:chgData name="Astrid Klopsch" userId="c9d68774-4590-4ac9-8103-6dc5a301ad43" providerId="ADAL" clId="{90ADD565-7B97-44DB-8DF3-F7F92A6FAF31}" dt="2019-11-20T15:33:54.741" v="18"/>
          <ac:spMkLst>
            <pc:docMk/>
            <pc:sldMk cId="3688202441" sldId="265"/>
            <ac:spMk id="3" creationId="{ABF337DB-CFE8-466E-9FA5-54962FD2CC7A}"/>
          </ac:spMkLst>
        </pc:spChg>
        <pc:spChg chg="add mod">
          <ac:chgData name="Astrid Klopsch" userId="c9d68774-4590-4ac9-8103-6dc5a301ad43" providerId="ADAL" clId="{90ADD565-7B97-44DB-8DF3-F7F92A6FAF31}" dt="2019-11-20T15:33:54.741" v="18"/>
          <ac:spMkLst>
            <pc:docMk/>
            <pc:sldMk cId="3688202441" sldId="265"/>
            <ac:spMk id="4" creationId="{FD7130CC-A06D-4917-BE9F-D69F927843CB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4:02.339" v="20"/>
        <pc:sldMkLst>
          <pc:docMk/>
          <pc:sldMk cId="3233428814" sldId="266"/>
        </pc:sldMkLst>
        <pc:spChg chg="del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2" creationId="{5277F52A-0781-4B03-AD8B-7EC70B349443}"/>
          </ac:spMkLst>
        </pc:spChg>
        <pc:spChg chg="del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3" creationId="{2A570676-1486-42B5-B401-7E2C1142ADAD}"/>
          </ac:spMkLst>
        </pc:spChg>
        <pc:spChg chg="del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4" creationId="{29EE171D-18F5-48A7-AF93-4758C4FEDA67}"/>
          </ac:spMkLst>
        </pc:spChg>
        <pc:spChg chg="add mod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5" creationId="{BDADA7B9-A3E1-4EAD-9666-C3A8E0C2CD0B}"/>
          </ac:spMkLst>
        </pc:spChg>
        <pc:spChg chg="add mod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6" creationId="{D6604DC6-7B3A-45D1-B428-3FF9C73409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99E133-A9EF-5244-BC0D-F8AD580E3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1" y="1208490"/>
            <a:ext cx="2984419" cy="4290103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B22F22C7-ADBE-4E4E-AEA0-8D330D1572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796276"/>
            <a:ext cx="8070309" cy="52303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Speaker Name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BDC61A3-8EC5-004A-9164-DE8740D5F5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2" y="4343698"/>
            <a:ext cx="8070309" cy="27638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Subtitle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6FA5BE-294B-0145-8271-36F34865C8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600" y="1938527"/>
            <a:ext cx="8070309" cy="18333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5333" b="1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defTabSz="609585">
              <a:lnSpc>
                <a:spcPct val="83000"/>
              </a:lnSpc>
              <a:spcAft>
                <a:spcPts val="1600"/>
              </a:spcAft>
            </a:pPr>
            <a:r>
              <a:rPr lang="en-US" dirty="0"/>
              <a:t>Long Presentation Title Goes Here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8A1F3-F22D-F241-A2E6-20AA34C58BCB}"/>
              </a:ext>
            </a:extLst>
          </p:cNvPr>
          <p:cNvCxnSpPr>
            <a:cxnSpLocks/>
          </p:cNvCxnSpPr>
          <p:nvPr/>
        </p:nvCxnSpPr>
        <p:spPr>
          <a:xfrm flipV="1">
            <a:off x="3352800" y="381000"/>
            <a:ext cx="0" cy="609600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30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Confidentiali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633" y="4511975"/>
            <a:ext cx="5064857" cy="1087862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en-US" sz="1067" b="1" dirty="0">
                <a:solidFill>
                  <a:schemeClr val="tx2"/>
                </a:solidFill>
                <a:latin typeface="Arial"/>
                <a:cs typeface="Arial"/>
              </a:rPr>
              <a:t>No Reliance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This document is subject to change without notice. </a:t>
            </a:r>
            <a:r>
              <a:rPr lang="en-US" sz="1067" dirty="0" err="1">
                <a:solidFill>
                  <a:schemeClr val="tx2"/>
                </a:solidFill>
                <a:latin typeface="Arial"/>
                <a:cs typeface="Arial"/>
              </a:rPr>
              <a:t>Acumatica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 cannot guarantee completion of any future products or program features/enhancements described in this document, and no reliance should be placed on their availability. </a:t>
            </a:r>
          </a:p>
          <a:p>
            <a:r>
              <a:rPr lang="en-US" sz="1067" b="1" dirty="0">
                <a:solidFill>
                  <a:schemeClr val="tx2"/>
                </a:solidFill>
                <a:latin typeface="Arial"/>
                <a:cs typeface="Arial"/>
              </a:rPr>
              <a:t>Confidentiality: 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This document, including any files contained herein, is confidential information of </a:t>
            </a:r>
            <a:r>
              <a:rPr lang="en-US" sz="1067" dirty="0" err="1">
                <a:solidFill>
                  <a:schemeClr val="tx2"/>
                </a:solidFill>
                <a:latin typeface="Arial"/>
                <a:cs typeface="Arial"/>
              </a:rPr>
              <a:t>Acumatica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 and should not be disclosed to </a:t>
            </a:r>
            <a:r>
              <a:rPr lang="en-US" sz="1067" dirty="0" err="1">
                <a:solidFill>
                  <a:schemeClr val="tx2"/>
                </a:solidFill>
                <a:latin typeface="Arial"/>
                <a:cs typeface="Arial"/>
              </a:rPr>
              <a:t>third parties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052E5A-0F61-DE43-9DE7-B803493B3DF9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069F49-C1CC-5744-826A-7895C54E4B51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1539D-15A2-8D44-A2DC-A0327B32B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569" y="3429000"/>
            <a:ext cx="5460292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algn="l" defTabSz="914377" rtl="0" eaLnBrk="1" latinLnBrk="0" hangingPunct="1">
              <a:defRPr lang="en-US" sz="6400" b="0" kern="1200" dirty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ABAD2C3-9C6B-7247-9D6A-1722752461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0569" y="4832849"/>
            <a:ext cx="3962400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635B8421-878B-A04C-AB90-959E4A5C20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569" y="5325293"/>
            <a:ext cx="3962400" cy="2974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33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CDC2B4-8076-0F49-84CC-F194B4B28326}"/>
              </a:ext>
            </a:extLst>
          </p:cNvPr>
          <p:cNvCxnSpPr/>
          <p:nvPr/>
        </p:nvCxnSpPr>
        <p:spPr>
          <a:xfrm>
            <a:off x="625673" y="4606404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4BDE181-E8E7-2F44-912A-5E930A2246CE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D59E86B-9031-0144-9EC1-4638BBE3A09D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D0B0CB-267D-C14C-8A0A-97D9A8488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92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8BD1-82FC-49C1-874C-845EF838B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B48C3-C867-4A6E-B564-CA6311299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E815-988A-4BFD-972C-898AE95A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6A51-D0F7-41BA-8138-F1BC965CED2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80E4-4BF6-4DA5-9505-81321D17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B0D7-632E-449A-9AFA-7E5C35B9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1639-6666-4E08-973C-E608DE64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99E133-A9EF-5244-BC0D-F8AD580E3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9" y="2980488"/>
            <a:ext cx="2659683" cy="664920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B22F22C7-ADBE-4E4E-AEA0-8D330D1572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796276"/>
            <a:ext cx="8070309" cy="52303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Speaker Name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BDC61A3-8EC5-004A-9164-DE8740D5F5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2" y="4343698"/>
            <a:ext cx="8070309" cy="27638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Subtitle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6FA5BE-294B-0145-8271-36F34865C8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600" y="1938527"/>
            <a:ext cx="8070309" cy="18333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5333" b="1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defTabSz="609585">
              <a:lnSpc>
                <a:spcPct val="83000"/>
              </a:lnSpc>
              <a:spcAft>
                <a:spcPts val="1600"/>
              </a:spcAft>
            </a:pPr>
            <a:r>
              <a:rPr lang="en-US" dirty="0"/>
              <a:t>Long Presentation Title Goes Here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8A1F3-F22D-F241-A2E6-20AA34C58BCB}"/>
              </a:ext>
            </a:extLst>
          </p:cNvPr>
          <p:cNvCxnSpPr>
            <a:cxnSpLocks/>
          </p:cNvCxnSpPr>
          <p:nvPr/>
        </p:nvCxnSpPr>
        <p:spPr>
          <a:xfrm flipV="1">
            <a:off x="3352800" y="381000"/>
            <a:ext cx="0" cy="609600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6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841212-5272-984A-8E68-2318A048636C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E63530-6C24-A641-ACF5-E662ED1C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ACB91B-4642-E44B-847F-BC36851F1656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5413A22-A141-5041-A5AC-DDD2CA0EFBC5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C16EA5-00B6-444A-B87D-4E108B27A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821138F2-AA8A-4A4A-8FC2-DA0C6446FC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967" y="1148281"/>
            <a:ext cx="11344099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9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95967" y="1148281"/>
            <a:ext cx="561222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0EBF96-9DA2-C44D-8F00-C9F5900DA785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D74769E-2ADD-F04A-BE61-0F8A90F1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F703FD-D948-1940-A8A2-0640F890DA93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EB5AE3D-E042-3948-A02C-7899433CA1C4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4236A9-3891-284E-BD76-1C01D1095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96E2859F-2611-A04E-815E-F37569D294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8400" y="1148281"/>
            <a:ext cx="561222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E7F3B074-1BB8-2146-BC1C-AD6B97CC8C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968" y="1148281"/>
            <a:ext cx="366150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45E690-07EB-8A4A-BCFA-BAFEDD237C97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FF7FC41-2819-464D-ACFC-B4CF50A7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76733-86FA-8D4A-A44A-87AE9B25C4EE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20111C6-1F5E-9F42-9E01-EDBB91010885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C4E6F0E-40CD-604D-AB48-E51A68361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336E4F61-A651-1343-9BE3-13D6698705A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6447" y="1148281"/>
            <a:ext cx="366150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FBA12643-44C4-2648-B3BB-D1634117A91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76928" y="1148281"/>
            <a:ext cx="366150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wo Columns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95968" y="1148281"/>
            <a:ext cx="5490305" cy="43868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2986D-25B3-FC48-8D8C-54A56CB7451E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88BCE03-94F3-C44C-83C2-29C0636F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714032-5C56-0448-BA99-E978EC43169E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26C219-22DF-9E48-AAE3-278A2E41F265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38C9CC-533D-E94D-B638-2805567FB8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6E72346B-81B0-D64E-A600-DD0BF804AA8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38400" y="1148281"/>
            <a:ext cx="561222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1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Ope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297A98-E23C-7849-9096-18907AEDF2C9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C00BA6-D45A-C843-A601-044018CE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CC55E5-833D-EF43-A682-02EA01F13FFE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9FD2B9-739A-4842-AC60-96013F7CEEEC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BCEB32-5BFC-B94F-A248-4AEE072686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94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- Section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4F3B2-6ECF-5845-AB88-EC6A9ED4AE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144"/>
            <a:ext cx="12192000" cy="32512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2EDF8C6-15AF-7940-B5F9-A9BFFC23BA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81" y="2944719"/>
            <a:ext cx="5619331" cy="461665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l"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5305B5-0B1E-4A47-A034-7C98AB0A679D}"/>
              </a:ext>
            </a:extLst>
          </p:cNvPr>
          <p:cNvSpPr/>
          <p:nvPr/>
        </p:nvSpPr>
        <p:spPr>
          <a:xfrm>
            <a:off x="1" y="4645153"/>
            <a:ext cx="12192000" cy="2212847"/>
          </a:xfrm>
          <a:prstGeom prst="rect">
            <a:avLst/>
          </a:prstGeom>
          <a:solidFill>
            <a:srgbClr val="00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66265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28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200" b="0" kern="1200">
          <a:solidFill>
            <a:srgbClr val="33CCFF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914377" rtl="0" eaLnBrk="1" latinLnBrk="0" hangingPunct="1">
        <a:lnSpc>
          <a:spcPct val="100000"/>
        </a:lnSpc>
        <a:spcBef>
          <a:spcPts val="1600"/>
        </a:spcBef>
        <a:spcAft>
          <a:spcPts val="267"/>
        </a:spcAft>
        <a:buSzPct val="90000"/>
        <a:buFont typeface="Wingdings" charset="2"/>
        <a:buChar char="§"/>
        <a:defRPr sz="2667" kern="1200">
          <a:solidFill>
            <a:schemeClr val="tx2"/>
          </a:solidFill>
          <a:latin typeface="+mn-lt"/>
          <a:ea typeface="+mn-ea"/>
          <a:cs typeface="+mn-cs"/>
        </a:defRPr>
      </a:lvl1pPr>
      <a:lvl2pPr marL="761981" indent="-304792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219170" indent="-304792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2133" kern="1200">
          <a:solidFill>
            <a:schemeClr val="tx2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1867" kern="1200">
          <a:solidFill>
            <a:schemeClr val="tx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643">
          <p15:clr>
            <a:srgbClr val="F26B43"/>
          </p15:clr>
        </p15:guide>
        <p15:guide id="5" orient="horz" pos="2832">
          <p15:clr>
            <a:srgbClr val="F26B43"/>
          </p15:clr>
        </p15:guide>
        <p15:guide id="6" orient="horz" pos="900">
          <p15:clr>
            <a:srgbClr val="F26B43"/>
          </p15:clr>
        </p15:guide>
        <p15:guide id="7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5DBCC-193A-43D5-BE2E-2C8FED0444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C3928-D385-40C9-BEA3-2E137EB68A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260856-AB33-4CAE-8FDA-BFCA88276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0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8DF9-15F9-4F78-B6E7-10F1C35B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337DB-CFE8-466E-9FA5-54962FD2C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130CC-A06D-4917-BE9F-D69F927843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0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ADA7B9-A3E1-4EAD-9666-C3A8E0C2C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6604DC6-7B3A-45D1-B428-3FF9C7340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2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F81009-2121-4949-9FDD-8744E2C4D9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EED7EE-71FD-4288-BE8D-A7A35204AC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C694BF-0BFB-4FE9-9CF7-0F4E9991A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9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BA64F4-BDBC-4A13-BA01-D278497D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FC52A-0A35-42CD-97E5-1B47258053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3C27F-8775-4E91-8AD0-B2E2373863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5575A2-688B-49D3-85D8-7FE7B016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C9283C-3E63-456E-9FB3-117B07B3379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DFFE6-8A4A-4620-AC26-583C42C7B4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1B4F7C-9EB9-451E-AB0E-025A4989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E812C5-D078-490A-A35B-02F181B8969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D9FDB6-339C-44B9-9CE0-B03658C37F6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F345A07-C686-40D3-8F7A-6728EBC2BA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11B6F2-1468-476A-AB11-903E213F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93FDAB-5010-4B84-8A43-03AF2423949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E2052C-8F42-4B5C-A175-843401B2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5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0FE123-7812-47A2-BA41-2AEE8AD7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7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840387"/>
      </p:ext>
    </p:extLst>
  </p:cSld>
  <p:clrMapOvr>
    <a:masterClrMapping/>
  </p:clrMapOvr>
</p:sld>
</file>

<file path=ppt/theme/theme1.xml><?xml version="1.0" encoding="utf-8"?>
<a:theme xmlns:a="http://schemas.openxmlformats.org/drawingml/2006/main" name="Acumatica 2016 Theme">
  <a:themeElements>
    <a:clrScheme name="Acumatica 2016 1">
      <a:dk1>
        <a:srgbClr val="000000"/>
      </a:dk1>
      <a:lt1>
        <a:srgbClr val="FFFFFF"/>
      </a:lt1>
      <a:dk2>
        <a:srgbClr val="000033"/>
      </a:dk2>
      <a:lt2>
        <a:srgbClr val="F7941F"/>
      </a:lt2>
      <a:accent1>
        <a:srgbClr val="000033"/>
      </a:accent1>
      <a:accent2>
        <a:srgbClr val="F7941F"/>
      </a:accent2>
      <a:accent3>
        <a:srgbClr val="33CCFF"/>
      </a:accent3>
      <a:accent4>
        <a:srgbClr val="6666FF"/>
      </a:accent4>
      <a:accent5>
        <a:srgbClr val="D1D1D4"/>
      </a:accent5>
      <a:accent6>
        <a:srgbClr val="DEFFD2"/>
      </a:accent6>
      <a:hlink>
        <a:srgbClr val="000033"/>
      </a:hlink>
      <a:folHlink>
        <a:srgbClr val="00003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umaticaSummit_2020_CorporateSlideDeck" id="{783C8C20-2C8F-4DF8-9CBA-E91E0F407778}" vid="{95FBFEDD-53C9-40E3-BFA8-869AB92B00E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8597AA592CB245AC84553FD001052B" ma:contentTypeVersion="7" ma:contentTypeDescription="Create a new document." ma:contentTypeScope="" ma:versionID="212cd9971b1595f67b4a2680fba7be59">
  <xsd:schema xmlns:xsd="http://www.w3.org/2001/XMLSchema" xmlns:xs="http://www.w3.org/2001/XMLSchema" xmlns:p="http://schemas.microsoft.com/office/2006/metadata/properties" xmlns:ns2="fe4e76c0-957d-466f-b6f8-63e89943fae3" xmlns:ns3="56c3b963-06d0-423e-9131-baa86a955236" targetNamespace="http://schemas.microsoft.com/office/2006/metadata/properties" ma:root="true" ma:fieldsID="9daf913d054c18082ed4b25cc90d0392" ns2:_="" ns3:_="">
    <xsd:import namespace="fe4e76c0-957d-466f-b6f8-63e89943fae3"/>
    <xsd:import namespace="56c3b963-06d0-423e-9131-baa86a9552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e76c0-957d-466f-b6f8-63e89943f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3b963-06d0-423e-9131-baa86a95523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ED6B83-F1BE-4D23-9479-A5BC81F2D827}"/>
</file>

<file path=customXml/itemProps2.xml><?xml version="1.0" encoding="utf-8"?>
<ds:datastoreItem xmlns:ds="http://schemas.openxmlformats.org/officeDocument/2006/customXml" ds:itemID="{99D7B710-9AA7-4027-95A1-B136B61D20D0}">
  <ds:schemaRefs>
    <ds:schemaRef ds:uri="http://schemas.microsoft.com/office/2006/documentManagement/types"/>
    <ds:schemaRef ds:uri="http://purl.org/dc/elements/1.1/"/>
    <ds:schemaRef ds:uri="http://purl.org/dc/dcmitype/"/>
    <ds:schemaRef ds:uri="56c3b963-06d0-423e-9131-baa86a955236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fe4e76c0-957d-466f-b6f8-63e89943fae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846627D-C8AA-490A-90F2-B5F9A3C92B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AcumaticaSummit_2020</Template>
  <TotalTime>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Acumatica 2016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Clancy</dc:creator>
  <cp:lastModifiedBy>Astrid Klopsch</cp:lastModifiedBy>
  <cp:revision>1</cp:revision>
  <dcterms:created xsi:type="dcterms:W3CDTF">2019-11-11T22:36:16Z</dcterms:created>
  <dcterms:modified xsi:type="dcterms:W3CDTF">2019-11-20T15:34:09Z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0x0101000E8597AA592CB245AC84553FD001052B</vt:lpwstr>
  </property>
</Properties>
</file>