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6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autifully-invisible.com/2011/04/10-things-about-your-blog-that-drive-me-crazy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72070/which-symbol-is-best-interpreted-as-describing-a-social-intera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evinewrite.com/2014/06/planning-for-futur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586766"/>
            <a:ext cx="1922107" cy="523037"/>
          </a:xfrm>
        </p:spPr>
        <p:txBody>
          <a:bodyPr>
            <a:normAutofit/>
          </a:bodyPr>
          <a:lstStyle/>
          <a:p>
            <a:r>
              <a:rPr lang="en-US" sz="24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440" y="4343698"/>
            <a:ext cx="7826471" cy="1604256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1803248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132217" y="2695007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4412611" y="2756966"/>
            <a:ext cx="7745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Store </a:t>
            </a:r>
            <a:r>
              <a:rPr lang="en-US" sz="2000" b="1" u="sng" dirty="0"/>
              <a:t>any</a:t>
            </a:r>
            <a:r>
              <a:rPr lang="en-US" sz="2000" b="1" dirty="0"/>
              <a:t> data in your robust, secure ERP instance</a:t>
            </a:r>
          </a:p>
          <a:p>
            <a:r>
              <a:rPr lang="en-US" sz="2000" b="1" dirty="0"/>
              <a:t>	Configuration, not Customization</a:t>
            </a:r>
          </a:p>
          <a:p>
            <a:r>
              <a:rPr lang="en-US" sz="2000" b="1" dirty="0"/>
              <a:t>		Say goodbye to Excel!</a:t>
            </a:r>
          </a:p>
          <a:p>
            <a:r>
              <a:rPr lang="en-US" sz="2000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74576-658E-4853-AFDC-2334FCB1B1D7}"/>
              </a:ext>
            </a:extLst>
          </p:cNvPr>
          <p:cNvGrpSpPr/>
          <p:nvPr/>
        </p:nvGrpSpPr>
        <p:grpSpPr>
          <a:xfrm>
            <a:off x="3362034" y="4033580"/>
            <a:ext cx="7610189" cy="2618906"/>
            <a:chOff x="3362034" y="4033580"/>
            <a:chExt cx="7610189" cy="2618906"/>
          </a:xfrm>
        </p:grpSpPr>
        <p:pic>
          <p:nvPicPr>
            <p:cNvPr id="3" name="Picture 2" descr="A person holding a microphone&#10;&#10;Description automatically generated">
              <a:extLst>
                <a:ext uri="{FF2B5EF4-FFF2-40B4-BE49-F238E27FC236}">
                  <a16:creationId xmlns:a16="http://schemas.microsoft.com/office/drawing/2014/main" id="{D0F98B11-C39B-4C52-BF05-AD59ED714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62034" y="4080405"/>
              <a:ext cx="3663918" cy="24504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A88E68-F1D5-4910-A6B3-4182EE69E661}"/>
                </a:ext>
              </a:extLst>
            </p:cNvPr>
            <p:cNvGrpSpPr/>
            <p:nvPr/>
          </p:nvGrpSpPr>
          <p:grpSpPr>
            <a:xfrm>
              <a:off x="7925672" y="4033580"/>
              <a:ext cx="3046551" cy="2618906"/>
              <a:chOff x="7925672" y="4033580"/>
              <a:chExt cx="3046551" cy="26189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C3830-2361-4EB1-AB57-C9609EDD5072}"/>
                  </a:ext>
                </a:extLst>
              </p:cNvPr>
              <p:cNvSpPr txBox="1"/>
              <p:nvPr/>
            </p:nvSpPr>
            <p:spPr>
              <a:xfrm>
                <a:off x="8285584" y="4563313"/>
                <a:ext cx="2531399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Excel got CORRUPTED!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My Hard Drive CRASHED!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It’s on my other COMPUTER!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  IT is taking FOREVER!!</a:t>
                </a:r>
              </a:p>
            </p:txBody>
          </p:sp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5BCD89AF-41CB-4C59-9FF2-86A0E02B1930}"/>
                  </a:ext>
                </a:extLst>
              </p:cNvPr>
              <p:cNvSpPr/>
              <p:nvPr/>
            </p:nvSpPr>
            <p:spPr>
              <a:xfrm rot="4614537">
                <a:off x="8139495" y="3819757"/>
                <a:ext cx="2618906" cy="304655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1AC1A03-2C53-4C80-A211-F2BDC389B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EBDC4C2-DE45-4F48-8935-86B7B461F9F8}"/>
              </a:ext>
            </a:extLst>
          </p:cNvPr>
          <p:cNvSpPr txBox="1">
            <a:spLocks/>
          </p:cNvSpPr>
          <p:nvPr/>
        </p:nvSpPr>
        <p:spPr>
          <a:xfrm>
            <a:off x="80516" y="111163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/>
              <a:t>Generic Forms</a:t>
            </a:r>
            <a:br>
              <a:rPr lang="en-US" sz="2800"/>
            </a:br>
            <a:endParaRPr lang="en-US" sz="280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89E87C7-53A0-414B-B824-0B68156886EF}"/>
              </a:ext>
            </a:extLst>
          </p:cNvPr>
          <p:cNvSpPr txBox="1">
            <a:spLocks/>
          </p:cNvSpPr>
          <p:nvPr/>
        </p:nvSpPr>
        <p:spPr>
          <a:xfrm>
            <a:off x="816331" y="591802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8FE1-47E7-4744-B0D1-ECE618824083}"/>
              </a:ext>
            </a:extLst>
          </p:cNvPr>
          <p:cNvSpPr txBox="1"/>
          <p:nvPr/>
        </p:nvSpPr>
        <p:spPr>
          <a:xfrm>
            <a:off x="4382554" y="1258395"/>
            <a:ext cx="5896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What Generic Inquiry did for inquiries,</a:t>
            </a:r>
          </a:p>
          <a:p>
            <a:r>
              <a:rPr lang="en-US" sz="2000" b="1" dirty="0"/>
              <a:t>	Generic Forms will do for forms.</a:t>
            </a:r>
          </a:p>
          <a:p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50814" y="449858"/>
            <a:ext cx="78190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Generic forms?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Generic Forms democratizes the Entry part of data entry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a Collection of your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Generic Form will dynamically generate the Entry Screen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Entry screen persists data into DB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Generic Form is ready again to collect more answers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many different Collections!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Generic Form integrated with Generic Inquiry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Your answers are available immediately to via DAC and GI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Ready to join on other data in the system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your own GIs, Reports, Dashboards and more!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665AAA7-2D79-4006-BCF9-B21270E1329A}"/>
              </a:ext>
            </a:extLst>
          </p:cNvPr>
          <p:cNvSpPr txBox="1">
            <a:spLocks/>
          </p:cNvSpPr>
          <p:nvPr/>
        </p:nvSpPr>
        <p:spPr>
          <a:xfrm>
            <a:off x="93217" y="109570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 dirty="0"/>
              <a:t>Generic Forms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4444814-35CA-49B7-B26A-E1EB9D7FC8E4}"/>
              </a:ext>
            </a:extLst>
          </p:cNvPr>
          <p:cNvSpPr txBox="1">
            <a:spLocks/>
          </p:cNvSpPr>
          <p:nvPr/>
        </p:nvSpPr>
        <p:spPr>
          <a:xfrm>
            <a:off x="829032" y="590209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2" y="134970"/>
            <a:ext cx="4220137" cy="480639"/>
          </a:xfrm>
        </p:spPr>
        <p:txBody>
          <a:bodyPr/>
          <a:lstStyle/>
          <a:p>
            <a:r>
              <a:rPr lang="en-US" sz="2800" dirty="0"/>
              <a:t>Generic Forms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875597" y="615609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827015" y="441781"/>
            <a:ext cx="78190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Generic forms?</a:t>
            </a:r>
          </a:p>
          <a:p>
            <a:endParaRPr lang="en-US" sz="32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coding necessary, only Configuration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person who knows what they want can create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involve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Save expensive developer hours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Users will be happy to get the forms they want </a:t>
            </a:r>
            <a:r>
              <a:rPr lang="en-US" sz="2000" i="1" dirty="0"/>
              <a:t>FASTER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Developers will be happy to work on more interesting things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445D48-DCED-4974-81C6-7D03F570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7106" y="3910885"/>
            <a:ext cx="1769026" cy="1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1" y="2883164"/>
            <a:ext cx="5619331" cy="523220"/>
          </a:xfrm>
        </p:spPr>
        <p:txBody>
          <a:bodyPr/>
          <a:lstStyle/>
          <a:p>
            <a:pPr algn="ctr"/>
            <a:r>
              <a:rPr lang="en-US" sz="2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19847" y="288990"/>
            <a:ext cx="7819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do we go from here?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more controls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Date, Checkbox, Combo Box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Selector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Link to existing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 generation of a GI definition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layout of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 for Required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Basic events on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Attributes = Business Logic!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CAC32C-E4FD-4714-A804-117DE1AC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4128" y="5104572"/>
            <a:ext cx="3921384" cy="1305337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4258AEC-A28A-4BE7-8098-9714C8671B86}"/>
              </a:ext>
            </a:extLst>
          </p:cNvPr>
          <p:cNvSpPr txBox="1">
            <a:spLocks/>
          </p:cNvSpPr>
          <p:nvPr/>
        </p:nvSpPr>
        <p:spPr>
          <a:xfrm>
            <a:off x="160949" y="139853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/>
              <a:t>Generic Forms</a:t>
            </a:r>
            <a:br>
              <a:rPr lang="en-US" sz="2800"/>
            </a:br>
            <a:endParaRPr lang="en-US" sz="280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D568159-A96D-412D-AC75-3D62F1ADE590}"/>
              </a:ext>
            </a:extLst>
          </p:cNvPr>
          <p:cNvSpPr txBox="1">
            <a:spLocks/>
          </p:cNvSpPr>
          <p:nvPr/>
        </p:nvSpPr>
        <p:spPr>
          <a:xfrm>
            <a:off x="896764" y="620492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89" y="3746594"/>
            <a:ext cx="1896317" cy="423369"/>
          </a:xfrm>
        </p:spPr>
        <p:txBody>
          <a:bodyPr>
            <a:normAutofit/>
          </a:bodyPr>
          <a:lstStyle/>
          <a:p>
            <a:r>
              <a:rPr lang="en-US" sz="20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6450" y="4247051"/>
            <a:ext cx="7721458" cy="1619054"/>
          </a:xfrm>
        </p:spPr>
        <p:txBody>
          <a:bodyPr>
            <a:normAutofit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884" y="2418355"/>
            <a:ext cx="7962024" cy="721828"/>
          </a:xfrm>
        </p:spPr>
        <p:txBody>
          <a:bodyPr/>
          <a:lstStyle/>
          <a:p>
            <a:r>
              <a:rPr lang="en-US" sz="4800" dirty="0"/>
              <a:t>Generic Forms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213485" y="3111406"/>
            <a:ext cx="5975543" cy="5004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FA4D6-F47A-4624-A21D-7CE2F9FF6292}"/>
              </a:ext>
            </a:extLst>
          </p:cNvPr>
          <p:cNvSpPr txBox="1"/>
          <p:nvPr/>
        </p:nvSpPr>
        <p:spPr>
          <a:xfrm>
            <a:off x="5293894" y="444361"/>
            <a:ext cx="5895474" cy="9130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defTabSz="914377">
              <a:lnSpc>
                <a:spcPct val="100000"/>
              </a:lnSpc>
              <a:spcBef>
                <a:spcPct val="0"/>
              </a:spcBef>
              <a:buNone/>
              <a:defRPr lang="en-US" sz="5333" b="1" dirty="0" smtClean="0">
                <a:solidFill>
                  <a:srgbClr val="000033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73785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131</TotalTime>
  <Words>358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Acumatica 2016 Theme</vt:lpstr>
      <vt:lpstr>Generic Forms </vt:lpstr>
      <vt:lpstr>PowerPoint Presentation</vt:lpstr>
      <vt:lpstr>PowerPoint Presentation</vt:lpstr>
      <vt:lpstr>Generic Forms </vt:lpstr>
      <vt:lpstr>DEMO</vt:lpstr>
      <vt:lpstr>PowerPoint Presentation</vt:lpstr>
      <vt:lpstr>Generic Forms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Kyle Vanderstoep</cp:lastModifiedBy>
  <cp:revision>22</cp:revision>
  <dcterms:created xsi:type="dcterms:W3CDTF">2019-11-11T22:36:16Z</dcterms:created>
  <dcterms:modified xsi:type="dcterms:W3CDTF">2020-01-26T20:15:25Z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