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67" r:id="rId5"/>
    <p:sldId id="278" r:id="rId6"/>
    <p:sldId id="289" r:id="rId7"/>
    <p:sldId id="286" r:id="rId8"/>
    <p:sldId id="287" r:id="rId9"/>
    <p:sldId id="280" r:id="rId10"/>
    <p:sldId id="288" r:id="rId11"/>
    <p:sldId id="282" r:id="rId12"/>
    <p:sldId id="279" r:id="rId13"/>
  </p:sldIdLst>
  <p:sldSz cx="9144000" cy="5143500" type="screen16x9"/>
  <p:notesSz cx="9144000" cy="6858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3"/>
    <a:srgbClr val="33CCFF"/>
    <a:srgbClr val="6A7F90"/>
    <a:srgbClr val="96A7B8"/>
    <a:srgbClr val="8F9EB0"/>
    <a:srgbClr val="8895A8"/>
    <a:srgbClr val="92A6C0"/>
    <a:srgbClr val="8A9EB5"/>
    <a:srgbClr val="7F91A6"/>
    <a:srgbClr val="758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9" autoAdjust="0"/>
    <p:restoredTop sz="78009" autoAdjust="0"/>
  </p:normalViewPr>
  <p:slideViewPr>
    <p:cSldViewPr snapToGrid="0">
      <p:cViewPr>
        <p:scale>
          <a:sx n="100" d="100"/>
          <a:sy n="100" d="100"/>
        </p:scale>
        <p:origin x="710" y="-86"/>
      </p:cViewPr>
      <p:guideLst>
        <p:guide orient="horz" pos="1620"/>
        <p:guide pos="2880"/>
      </p:guideLst>
    </p:cSldViewPr>
  </p:slideViewPr>
  <p:notesTextViewPr>
    <p:cViewPr>
      <p:scale>
        <a:sx n="165" d="100"/>
        <a:sy n="165" d="100"/>
      </p:scale>
      <p:origin x="0" y="0"/>
    </p:cViewPr>
  </p:notesTextViewPr>
  <p:sorterViewPr>
    <p:cViewPr varScale="1">
      <p:scale>
        <a:sx n="100" d="100"/>
        <a:sy n="100" d="100"/>
      </p:scale>
      <p:origin x="0" y="0"/>
    </p:cViewPr>
  </p:sorterViewPr>
  <p:notesViewPr>
    <p:cSldViewPr snapToGrid="0">
      <p:cViewPr varScale="1">
        <p:scale>
          <a:sx n="103" d="100"/>
          <a:sy n="103" d="100"/>
        </p:scale>
        <p:origin x="15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179CF8-E213-48F4-BDFF-ABA13CB23DC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9A3F769-D350-4165-81B8-98ED0709FBC8}"/>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B6A96DAC-9A41-4AE2-9F8F-C4A854C502E9}" type="datetimeFigureOut">
              <a:rPr lang="en-US" smtClean="0"/>
              <a:t>1/28/2023</a:t>
            </a:fld>
            <a:endParaRPr lang="en-US"/>
          </a:p>
        </p:txBody>
      </p:sp>
      <p:sp>
        <p:nvSpPr>
          <p:cNvPr id="4" name="Footer Placeholder 3">
            <a:extLst>
              <a:ext uri="{FF2B5EF4-FFF2-40B4-BE49-F238E27FC236}">
                <a16:creationId xmlns:a16="http://schemas.microsoft.com/office/drawing/2014/main" id="{E2A92CF7-03FF-488A-B28A-E2CE408CAF21}"/>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5C773F-A6C1-4E68-9C96-763B65BA496F}"/>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FCC350F3-A12D-47AC-9DDF-CBE31EEA53C2}" type="slidenum">
              <a:rPr lang="en-US" smtClean="0"/>
              <a:t>‹#›</a:t>
            </a:fld>
            <a:endParaRPr lang="en-US"/>
          </a:p>
        </p:txBody>
      </p:sp>
    </p:spTree>
    <p:extLst>
      <p:ext uri="{BB962C8B-B14F-4D97-AF65-F5344CB8AC3E}">
        <p14:creationId xmlns:p14="http://schemas.microsoft.com/office/powerpoint/2010/main" val="3691713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84505F-E001-464B-84E9-98212E63654B}" type="datetimeFigureOut">
              <a:rPr lang="en-US" smtClean="0"/>
              <a:pPr/>
              <a:t>1/28/2023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101DBF5-6C23-44D5-8E63-337588E693CF}" type="slidenum">
              <a:rPr lang="en-US" smtClean="0"/>
              <a:pPr/>
              <a:t>‹#›</a:t>
            </a:fld>
            <a:endParaRPr lang="en-US"/>
          </a:p>
        </p:txBody>
      </p:sp>
    </p:spTree>
    <p:extLst>
      <p:ext uri="{BB962C8B-B14F-4D97-AF65-F5344CB8AC3E}">
        <p14:creationId xmlns:p14="http://schemas.microsoft.com/office/powerpoint/2010/main" val="419101037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1DBF5-6C23-44D5-8E63-337588E693CF}" type="slidenum">
              <a:rPr lang="en-US" smtClean="0"/>
              <a:pPr/>
              <a:t>2</a:t>
            </a:fld>
            <a:endParaRPr lang="en-US"/>
          </a:p>
        </p:txBody>
      </p:sp>
    </p:spTree>
    <p:extLst>
      <p:ext uri="{BB962C8B-B14F-4D97-AF65-F5344CB8AC3E}">
        <p14:creationId xmlns:p14="http://schemas.microsoft.com/office/powerpoint/2010/main" val="4286721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3859443-5F0A-0F40-8E32-E47E619D4B66}"/>
              </a:ext>
            </a:extLst>
          </p:cNvPr>
          <p:cNvSpPr>
            <a:spLocks noGrp="1"/>
          </p:cNvSpPr>
          <p:nvPr>
            <p:ph type="ctrTitle" hasCustomPrompt="1"/>
          </p:nvPr>
        </p:nvSpPr>
        <p:spPr>
          <a:xfrm>
            <a:off x="3758579" y="1595318"/>
            <a:ext cx="4478396" cy="1069568"/>
          </a:xfrm>
          <a:prstGeom prst="rect">
            <a:avLst/>
          </a:prstGeom>
          <a:noFill/>
        </p:spPr>
        <p:txBody>
          <a:bodyPr wrap="square" lIns="0" tIns="0" rIns="0" bIns="0" rtlCol="0" anchor="ctr">
            <a:noAutofit/>
          </a:bodyPr>
          <a:lstStyle>
            <a:lvl1pPr>
              <a:defRPr lang="en-US" sz="2900" b="1" i="0" dirty="0" smtClean="0">
                <a:solidFill>
                  <a:srgbClr val="000033"/>
                </a:solidFill>
                <a:latin typeface="Arial" panose="020B0604020202020204" pitchFamily="34" charset="0"/>
                <a:ea typeface="+mn-ea"/>
                <a:cs typeface="Arial" panose="020B0604020202020204" pitchFamily="34" charset="0"/>
              </a:defRPr>
            </a:lvl1pPr>
          </a:lstStyle>
          <a:p>
            <a:pPr marL="0" lvl="0" defTabSz="457200">
              <a:lnSpc>
                <a:spcPct val="83000"/>
              </a:lnSpc>
              <a:spcAft>
                <a:spcPts val="1200"/>
              </a:spcAft>
            </a:pPr>
            <a:r>
              <a:rPr lang="en-US" dirty="0"/>
              <a:t>Presentation Title Here</a:t>
            </a:r>
          </a:p>
        </p:txBody>
      </p:sp>
      <p:cxnSp>
        <p:nvCxnSpPr>
          <p:cNvPr id="7" name="Straight Connector 6">
            <a:extLst>
              <a:ext uri="{FF2B5EF4-FFF2-40B4-BE49-F238E27FC236}">
                <a16:creationId xmlns:a16="http://schemas.microsoft.com/office/drawing/2014/main" id="{37C0BABA-82CC-2667-9A8E-CCE1F00D1A5B}"/>
              </a:ext>
            </a:extLst>
          </p:cNvPr>
          <p:cNvCxnSpPr>
            <a:cxnSpLocks/>
          </p:cNvCxnSpPr>
          <p:nvPr userDrawn="1"/>
        </p:nvCxnSpPr>
        <p:spPr>
          <a:xfrm>
            <a:off x="3775950" y="3419317"/>
            <a:ext cx="381957" cy="0"/>
          </a:xfrm>
          <a:prstGeom prst="line">
            <a:avLst/>
          </a:prstGeom>
          <a:ln>
            <a:solidFill>
              <a:schemeClr val="accent1"/>
            </a:solidFill>
          </a:ln>
        </p:spPr>
        <p:style>
          <a:lnRef idx="2">
            <a:schemeClr val="accent3"/>
          </a:lnRef>
          <a:fillRef idx="0">
            <a:schemeClr val="accent3"/>
          </a:fillRef>
          <a:effectRef idx="1">
            <a:schemeClr val="accent3"/>
          </a:effectRef>
          <a:fontRef idx="minor">
            <a:schemeClr val="tx1"/>
          </a:fontRef>
        </p:style>
      </p:cxnSp>
      <p:pic>
        <p:nvPicPr>
          <p:cNvPr id="3" name="Graphic 2">
            <a:extLst>
              <a:ext uri="{FF2B5EF4-FFF2-40B4-BE49-F238E27FC236}">
                <a16:creationId xmlns:a16="http://schemas.microsoft.com/office/drawing/2014/main" id="{C545C3CD-23B1-E575-6761-3DDEEA5F07BC}"/>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960" y="2111297"/>
            <a:ext cx="2038520" cy="823147"/>
          </a:xfrm>
          <a:prstGeom prst="rect">
            <a:avLst/>
          </a:prstGeom>
        </p:spPr>
      </p:pic>
      <p:sp>
        <p:nvSpPr>
          <p:cNvPr id="4" name="Text Placeholder 19">
            <a:extLst>
              <a:ext uri="{FF2B5EF4-FFF2-40B4-BE49-F238E27FC236}">
                <a16:creationId xmlns:a16="http://schemas.microsoft.com/office/drawing/2014/main" id="{63627051-ED2D-119E-865F-E538F28F46DA}"/>
              </a:ext>
            </a:extLst>
          </p:cNvPr>
          <p:cNvSpPr>
            <a:spLocks noGrp="1"/>
          </p:cNvSpPr>
          <p:nvPr>
            <p:ph type="body" sz="quarter" idx="10" hasCustomPrompt="1"/>
          </p:nvPr>
        </p:nvSpPr>
        <p:spPr>
          <a:xfrm>
            <a:off x="3775951" y="3461652"/>
            <a:ext cx="4461024" cy="392278"/>
          </a:xfrm>
          <a:prstGeom prst="rect">
            <a:avLst/>
          </a:prstGeom>
          <a:noFill/>
        </p:spPr>
        <p:txBody>
          <a:bodyPr wrap="square" lIns="0" tIns="0" rIns="0" bIns="0" rtlCol="0">
            <a:normAutofit/>
          </a:bodyPr>
          <a:lstStyle>
            <a:lvl1pPr marL="0" indent="0">
              <a:buNone/>
              <a:defRPr lang="en-US" sz="1500" dirty="0" smtClean="0">
                <a:solidFill>
                  <a:srgbClr val="000033"/>
                </a:solidFill>
                <a:latin typeface="Arial" panose="020B0604020202020204" pitchFamily="34" charset="0"/>
                <a:cs typeface="Arial" panose="020B0604020202020204" pitchFamily="34" charset="0"/>
              </a:defRPr>
            </a:lvl1pPr>
          </a:lstStyle>
          <a:p>
            <a:pPr marL="0" lvl="0"/>
            <a:r>
              <a:rPr lang="en-US" dirty="0"/>
              <a:t>Speaker Name</a:t>
            </a:r>
          </a:p>
        </p:txBody>
      </p:sp>
    </p:spTree>
    <p:extLst>
      <p:ext uri="{BB962C8B-B14F-4D97-AF65-F5344CB8AC3E}">
        <p14:creationId xmlns:p14="http://schemas.microsoft.com/office/powerpoint/2010/main" val="410245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ght - Three Columns">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517894" y="1020762"/>
            <a:ext cx="2609353"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4"/>
          <p:cNvSpPr>
            <a:spLocks noGrp="1"/>
          </p:cNvSpPr>
          <p:nvPr>
            <p:ph sz="quarter" idx="14"/>
          </p:nvPr>
        </p:nvSpPr>
        <p:spPr>
          <a:xfrm>
            <a:off x="3236976" y="1020762"/>
            <a:ext cx="2670048"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6016751" y="1020762"/>
            <a:ext cx="2730735"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BE99887D-11FD-534B-8919-7D86B4449D8F}"/>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sp>
        <p:nvSpPr>
          <p:cNvPr id="13" name="Slide Number Placeholder 5">
            <a:extLst>
              <a:ext uri="{FF2B5EF4-FFF2-40B4-BE49-F238E27FC236}">
                <a16:creationId xmlns:a16="http://schemas.microsoft.com/office/drawing/2014/main" id="{5FA79F1E-1336-144B-8E71-2B16171E098D}"/>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15" name="Straight Connector 14">
            <a:extLst>
              <a:ext uri="{FF2B5EF4-FFF2-40B4-BE49-F238E27FC236}">
                <a16:creationId xmlns:a16="http://schemas.microsoft.com/office/drawing/2014/main" id="{C16FE5C7-5491-1D4B-9C73-B7106273B761}"/>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95755E-07ED-DC4E-BA69-20AB23CD2FC0}"/>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66D8729A-F1CB-5D82-D239-55565270868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382188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 Three Columns">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2" name="Content Placeholder 4">
            <a:extLst>
              <a:ext uri="{FF2B5EF4-FFF2-40B4-BE49-F238E27FC236}">
                <a16:creationId xmlns:a16="http://schemas.microsoft.com/office/drawing/2014/main" id="{23F17DDD-101F-F046-8847-831F1CF02C38}"/>
              </a:ext>
            </a:extLst>
          </p:cNvPr>
          <p:cNvSpPr>
            <a:spLocks noGrp="1"/>
          </p:cNvSpPr>
          <p:nvPr>
            <p:ph sz="quarter" idx="13"/>
          </p:nvPr>
        </p:nvSpPr>
        <p:spPr>
          <a:xfrm>
            <a:off x="517894" y="1020762"/>
            <a:ext cx="2609353"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4">
            <a:extLst>
              <a:ext uri="{FF2B5EF4-FFF2-40B4-BE49-F238E27FC236}">
                <a16:creationId xmlns:a16="http://schemas.microsoft.com/office/drawing/2014/main" id="{4A95D3C2-1BB4-0E49-A529-52C5053237A6}"/>
              </a:ext>
            </a:extLst>
          </p:cNvPr>
          <p:cNvSpPr>
            <a:spLocks noGrp="1"/>
          </p:cNvSpPr>
          <p:nvPr>
            <p:ph sz="quarter" idx="14"/>
          </p:nvPr>
        </p:nvSpPr>
        <p:spPr>
          <a:xfrm>
            <a:off x="3236976" y="1020762"/>
            <a:ext cx="2670048"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4">
            <a:extLst>
              <a:ext uri="{FF2B5EF4-FFF2-40B4-BE49-F238E27FC236}">
                <a16:creationId xmlns:a16="http://schemas.microsoft.com/office/drawing/2014/main" id="{78F59991-4C1A-C04E-B66A-12F62504AC08}"/>
              </a:ext>
            </a:extLst>
          </p:cNvPr>
          <p:cNvSpPr>
            <a:spLocks noGrp="1"/>
          </p:cNvSpPr>
          <p:nvPr>
            <p:ph sz="quarter" idx="15"/>
          </p:nvPr>
        </p:nvSpPr>
        <p:spPr>
          <a:xfrm>
            <a:off x="6016751" y="1020762"/>
            <a:ext cx="2730735"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395F7023-6C58-BD3D-36DE-3C256F92684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3319692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 Open Forma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94AE86-9609-454F-B9B6-37CAE682A13C}"/>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84376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 Open Format">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94AE86-9609-454F-B9B6-37CAE682A13C}"/>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lumMod val="95000"/>
                  </a:schemeClr>
                </a:solidFill>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4A4A1095-5BBF-AE42-86CA-A5DB6D092B7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1" name="Straight Connector 10">
            <a:extLst>
              <a:ext uri="{FF2B5EF4-FFF2-40B4-BE49-F238E27FC236}">
                <a16:creationId xmlns:a16="http://schemas.microsoft.com/office/drawing/2014/main" id="{FEE7DEBE-F910-4A41-95A5-B5067E36073B}"/>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DD799D7-1B5D-A6BA-E882-9DFEEA5D5B2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945961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ight - 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4521C2-4E4F-CA49-9B88-FF2A9225017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6" name="Straight Connector 5">
            <a:extLst>
              <a:ext uri="{FF2B5EF4-FFF2-40B4-BE49-F238E27FC236}">
                <a16:creationId xmlns:a16="http://schemas.microsoft.com/office/drawing/2014/main" id="{3C2B3082-1701-544A-951B-628B225D65D7}"/>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2B4A25D6-2782-A788-534E-5C3487EFE4E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1679725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ark - Blank">
    <p:bg>
      <p:bgPr>
        <a:solidFill>
          <a:schemeClr val="tx2"/>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B6932F6-5551-034D-ACF9-C97753F774B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8" name="Straight Connector 7">
            <a:extLst>
              <a:ext uri="{FF2B5EF4-FFF2-40B4-BE49-F238E27FC236}">
                <a16:creationId xmlns:a16="http://schemas.microsoft.com/office/drawing/2014/main" id="{F9C04F79-DE0D-C748-BAD6-3AD30A297790}"/>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D35C80C9-D8A6-52E5-D8B4-D2869973EFD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69367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ed by -1">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4" name="Picture Placeholder 3">
            <a:extLst>
              <a:ext uri="{FF2B5EF4-FFF2-40B4-BE49-F238E27FC236}">
                <a16:creationId xmlns:a16="http://schemas.microsoft.com/office/drawing/2014/main" id="{6B0AAEDC-C185-254A-2B2C-11777911B82C}"/>
              </a:ext>
            </a:extLst>
          </p:cNvPr>
          <p:cNvSpPr>
            <a:spLocks noGrp="1"/>
          </p:cNvSpPr>
          <p:nvPr>
            <p:ph type="pic" sz="quarter" idx="10"/>
          </p:nvPr>
        </p:nvSpPr>
        <p:spPr>
          <a:xfrm>
            <a:off x="3691995" y="1098550"/>
            <a:ext cx="1473200" cy="1473200"/>
          </a:xfrm>
          <a:prstGeom prst="ellipse">
            <a:avLst/>
          </a:prstGeom>
        </p:spPr>
        <p:txBody>
          <a:bodyPr/>
          <a:lstStyle>
            <a:lvl1pPr>
              <a:defRPr sz="1100"/>
            </a:lvl1pPr>
          </a:lstStyle>
          <a:p>
            <a:endParaRPr lang="en-US" dirty="0"/>
          </a:p>
        </p:txBody>
      </p:sp>
      <p:sp>
        <p:nvSpPr>
          <p:cNvPr id="14" name="Text Placeholder 13">
            <a:extLst>
              <a:ext uri="{FF2B5EF4-FFF2-40B4-BE49-F238E27FC236}">
                <a16:creationId xmlns:a16="http://schemas.microsoft.com/office/drawing/2014/main" id="{19172114-D7C3-0402-7735-52AB7FD40DD8}"/>
              </a:ext>
            </a:extLst>
          </p:cNvPr>
          <p:cNvSpPr>
            <a:spLocks noGrp="1"/>
          </p:cNvSpPr>
          <p:nvPr>
            <p:ph type="body" sz="quarter" idx="11" hasCustomPrompt="1"/>
          </p:nvPr>
        </p:nvSpPr>
        <p:spPr>
          <a:xfrm>
            <a:off x="3211624" y="2670835"/>
            <a:ext cx="2417007" cy="219866"/>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15" name="Text Placeholder 13">
            <a:extLst>
              <a:ext uri="{FF2B5EF4-FFF2-40B4-BE49-F238E27FC236}">
                <a16:creationId xmlns:a16="http://schemas.microsoft.com/office/drawing/2014/main" id="{F43BC5AC-C678-5AFE-4CAF-AAC5023CDFC7}"/>
              </a:ext>
            </a:extLst>
          </p:cNvPr>
          <p:cNvSpPr>
            <a:spLocks noGrp="1"/>
          </p:cNvSpPr>
          <p:nvPr>
            <p:ph type="body" sz="quarter" idx="12" hasCustomPrompt="1"/>
          </p:nvPr>
        </p:nvSpPr>
        <p:spPr>
          <a:xfrm>
            <a:off x="3211623" y="2912178"/>
            <a:ext cx="2417007" cy="219866"/>
          </a:xfrm>
          <a:prstGeom prst="rect">
            <a:avLst/>
          </a:prstGeom>
        </p:spPr>
        <p:txBody>
          <a:bodyPr/>
          <a:lstStyle>
            <a:lvl1pPr marL="0" indent="0" algn="ctr">
              <a:buNone/>
              <a:defRPr sz="1100">
                <a:solidFill>
                  <a:srgbClr val="000033"/>
                </a:solidFill>
              </a:defRPr>
            </a:lvl1pPr>
          </a:lstStyle>
          <a:p>
            <a:pPr lvl="0"/>
            <a:r>
              <a:rPr lang="en-US" dirty="0"/>
              <a:t>Title</a:t>
            </a:r>
          </a:p>
        </p:txBody>
      </p:sp>
      <p:sp>
        <p:nvSpPr>
          <p:cNvPr id="17" name="Picture Placeholder 16">
            <a:extLst>
              <a:ext uri="{FF2B5EF4-FFF2-40B4-BE49-F238E27FC236}">
                <a16:creationId xmlns:a16="http://schemas.microsoft.com/office/drawing/2014/main" id="{F776EC66-8C90-BD90-1A20-15F434CCC5D3}"/>
              </a:ext>
            </a:extLst>
          </p:cNvPr>
          <p:cNvSpPr>
            <a:spLocks noGrp="1"/>
          </p:cNvSpPr>
          <p:nvPr>
            <p:ph type="pic" sz="quarter" idx="13" hasCustomPrompt="1"/>
          </p:nvPr>
        </p:nvSpPr>
        <p:spPr>
          <a:xfrm>
            <a:off x="3880641" y="3307289"/>
            <a:ext cx="1129773" cy="849844"/>
          </a:xfrm>
          <a:prstGeom prst="rect">
            <a:avLst/>
          </a:prstGeom>
        </p:spPr>
        <p:txBody>
          <a:bodyPr/>
          <a:lstStyle>
            <a:lvl1pPr marL="0" indent="0" algn="ctr">
              <a:buNone/>
              <a:defRPr sz="1200"/>
            </a:lvl1pPr>
          </a:lstStyle>
          <a:p>
            <a:r>
              <a:rPr lang="en-US" dirty="0"/>
              <a:t>Company logo here</a:t>
            </a:r>
          </a:p>
        </p:txBody>
      </p:sp>
      <p:sp>
        <p:nvSpPr>
          <p:cNvPr id="2" name="TextBox 1">
            <a:extLst>
              <a:ext uri="{FF2B5EF4-FFF2-40B4-BE49-F238E27FC236}">
                <a16:creationId xmlns:a16="http://schemas.microsoft.com/office/drawing/2014/main" id="{02CE1071-EDDA-E7F7-A7D6-49060C99F872}"/>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Tree>
    <p:extLst>
      <p:ext uri="{BB962C8B-B14F-4D97-AF65-F5344CB8AC3E}">
        <p14:creationId xmlns:p14="http://schemas.microsoft.com/office/powerpoint/2010/main" val="3508567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ed by -2">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2" name="TextBox 1">
            <a:extLst>
              <a:ext uri="{FF2B5EF4-FFF2-40B4-BE49-F238E27FC236}">
                <a16:creationId xmlns:a16="http://schemas.microsoft.com/office/drawing/2014/main" id="{F691A2E0-ED8F-FAE9-0690-383B22A81618}"/>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8" name="Picture Placeholder 3">
            <a:extLst>
              <a:ext uri="{FF2B5EF4-FFF2-40B4-BE49-F238E27FC236}">
                <a16:creationId xmlns:a16="http://schemas.microsoft.com/office/drawing/2014/main" id="{BC8987CD-C202-4D06-758D-DAF1137ECCF8}"/>
              </a:ext>
            </a:extLst>
          </p:cNvPr>
          <p:cNvSpPr>
            <a:spLocks noGrp="1"/>
          </p:cNvSpPr>
          <p:nvPr>
            <p:ph type="pic" sz="quarter" idx="10"/>
          </p:nvPr>
        </p:nvSpPr>
        <p:spPr>
          <a:xfrm>
            <a:off x="2269595" y="1098550"/>
            <a:ext cx="1473200" cy="1473200"/>
          </a:xfrm>
          <a:prstGeom prst="ellipse">
            <a:avLst/>
          </a:prstGeom>
        </p:spPr>
        <p:txBody>
          <a:bodyPr/>
          <a:lstStyle>
            <a:lvl1pPr>
              <a:defRPr sz="1100"/>
            </a:lvl1pPr>
          </a:lstStyle>
          <a:p>
            <a:endParaRPr lang="en-US" dirty="0"/>
          </a:p>
        </p:txBody>
      </p:sp>
      <p:sp>
        <p:nvSpPr>
          <p:cNvPr id="10" name="Text Placeholder 13">
            <a:extLst>
              <a:ext uri="{FF2B5EF4-FFF2-40B4-BE49-F238E27FC236}">
                <a16:creationId xmlns:a16="http://schemas.microsoft.com/office/drawing/2014/main" id="{086D8532-2BE1-917E-A0B2-B24248C2EEDD}"/>
              </a:ext>
            </a:extLst>
          </p:cNvPr>
          <p:cNvSpPr>
            <a:spLocks noGrp="1"/>
          </p:cNvSpPr>
          <p:nvPr>
            <p:ph type="body" sz="quarter" idx="11" hasCustomPrompt="1"/>
          </p:nvPr>
        </p:nvSpPr>
        <p:spPr>
          <a:xfrm>
            <a:off x="1789224" y="2663536"/>
            <a:ext cx="2417007" cy="265645"/>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11" name="Text Placeholder 13">
            <a:extLst>
              <a:ext uri="{FF2B5EF4-FFF2-40B4-BE49-F238E27FC236}">
                <a16:creationId xmlns:a16="http://schemas.microsoft.com/office/drawing/2014/main" id="{704D18B2-038F-7BFF-2D77-3346E939E570}"/>
              </a:ext>
            </a:extLst>
          </p:cNvPr>
          <p:cNvSpPr>
            <a:spLocks noGrp="1"/>
          </p:cNvSpPr>
          <p:nvPr>
            <p:ph type="body" sz="quarter" idx="12" hasCustomPrompt="1"/>
          </p:nvPr>
        </p:nvSpPr>
        <p:spPr>
          <a:xfrm>
            <a:off x="1789224" y="2948498"/>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19" name="Picture Placeholder 16">
            <a:extLst>
              <a:ext uri="{FF2B5EF4-FFF2-40B4-BE49-F238E27FC236}">
                <a16:creationId xmlns:a16="http://schemas.microsoft.com/office/drawing/2014/main" id="{5175386B-86B6-186F-C2CC-7D65CA20F94C}"/>
              </a:ext>
            </a:extLst>
          </p:cNvPr>
          <p:cNvSpPr>
            <a:spLocks noGrp="1"/>
          </p:cNvSpPr>
          <p:nvPr>
            <p:ph type="pic" sz="quarter" idx="13" hasCustomPrompt="1"/>
          </p:nvPr>
        </p:nvSpPr>
        <p:spPr>
          <a:xfrm>
            <a:off x="2458241" y="3283720"/>
            <a:ext cx="1129773" cy="849844"/>
          </a:xfrm>
          <a:prstGeom prst="rect">
            <a:avLst/>
          </a:prstGeom>
        </p:spPr>
        <p:txBody>
          <a:bodyPr/>
          <a:lstStyle>
            <a:lvl1pPr marL="0" indent="0" algn="ctr">
              <a:buNone/>
              <a:defRPr sz="1200"/>
            </a:lvl1pPr>
          </a:lstStyle>
          <a:p>
            <a:r>
              <a:rPr lang="en-US" dirty="0"/>
              <a:t>Company logo here</a:t>
            </a:r>
          </a:p>
        </p:txBody>
      </p:sp>
      <p:sp>
        <p:nvSpPr>
          <p:cNvPr id="20" name="Picture Placeholder 3">
            <a:extLst>
              <a:ext uri="{FF2B5EF4-FFF2-40B4-BE49-F238E27FC236}">
                <a16:creationId xmlns:a16="http://schemas.microsoft.com/office/drawing/2014/main" id="{69F4C98E-1A2C-6186-1D6B-BEAD6E088B46}"/>
              </a:ext>
            </a:extLst>
          </p:cNvPr>
          <p:cNvSpPr>
            <a:spLocks noGrp="1"/>
          </p:cNvSpPr>
          <p:nvPr>
            <p:ph type="pic" sz="quarter" idx="14"/>
          </p:nvPr>
        </p:nvSpPr>
        <p:spPr>
          <a:xfrm>
            <a:off x="4937771" y="1098550"/>
            <a:ext cx="1473200" cy="1473200"/>
          </a:xfrm>
          <a:prstGeom prst="ellipse">
            <a:avLst/>
          </a:prstGeom>
        </p:spPr>
        <p:txBody>
          <a:bodyPr/>
          <a:lstStyle>
            <a:lvl1pPr>
              <a:defRPr sz="1100"/>
            </a:lvl1pPr>
          </a:lstStyle>
          <a:p>
            <a:endParaRPr lang="en-US" dirty="0"/>
          </a:p>
        </p:txBody>
      </p:sp>
      <p:sp>
        <p:nvSpPr>
          <p:cNvPr id="21" name="Text Placeholder 13">
            <a:extLst>
              <a:ext uri="{FF2B5EF4-FFF2-40B4-BE49-F238E27FC236}">
                <a16:creationId xmlns:a16="http://schemas.microsoft.com/office/drawing/2014/main" id="{BB34516C-5383-616E-3A9D-E05E521E1969}"/>
              </a:ext>
            </a:extLst>
          </p:cNvPr>
          <p:cNvSpPr>
            <a:spLocks noGrp="1"/>
          </p:cNvSpPr>
          <p:nvPr>
            <p:ph type="body" sz="quarter" idx="15" hasCustomPrompt="1"/>
          </p:nvPr>
        </p:nvSpPr>
        <p:spPr>
          <a:xfrm>
            <a:off x="4457400" y="2663536"/>
            <a:ext cx="2417007" cy="265645"/>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2" name="Text Placeholder 13">
            <a:extLst>
              <a:ext uri="{FF2B5EF4-FFF2-40B4-BE49-F238E27FC236}">
                <a16:creationId xmlns:a16="http://schemas.microsoft.com/office/drawing/2014/main" id="{D5C753FF-A3B6-662F-0206-6B9A2825FC49}"/>
              </a:ext>
            </a:extLst>
          </p:cNvPr>
          <p:cNvSpPr>
            <a:spLocks noGrp="1"/>
          </p:cNvSpPr>
          <p:nvPr>
            <p:ph type="body" sz="quarter" idx="16" hasCustomPrompt="1"/>
          </p:nvPr>
        </p:nvSpPr>
        <p:spPr>
          <a:xfrm>
            <a:off x="4457400" y="2948498"/>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3" name="Picture Placeholder 16">
            <a:extLst>
              <a:ext uri="{FF2B5EF4-FFF2-40B4-BE49-F238E27FC236}">
                <a16:creationId xmlns:a16="http://schemas.microsoft.com/office/drawing/2014/main" id="{FFCDED54-93A2-BC03-8C18-D8C3248CC84B}"/>
              </a:ext>
            </a:extLst>
          </p:cNvPr>
          <p:cNvSpPr>
            <a:spLocks noGrp="1"/>
          </p:cNvSpPr>
          <p:nvPr>
            <p:ph type="pic" sz="quarter" idx="17" hasCustomPrompt="1"/>
          </p:nvPr>
        </p:nvSpPr>
        <p:spPr>
          <a:xfrm>
            <a:off x="5126417" y="3283720"/>
            <a:ext cx="1129773" cy="849844"/>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3374049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ed by - 3">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19" name="TextBox 18">
            <a:extLst>
              <a:ext uri="{FF2B5EF4-FFF2-40B4-BE49-F238E27FC236}">
                <a16:creationId xmlns:a16="http://schemas.microsoft.com/office/drawing/2014/main" id="{A5AC212C-DB50-3A8E-F523-EB79E6058093}"/>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20" name="Picture Placeholder 3">
            <a:extLst>
              <a:ext uri="{FF2B5EF4-FFF2-40B4-BE49-F238E27FC236}">
                <a16:creationId xmlns:a16="http://schemas.microsoft.com/office/drawing/2014/main" id="{BB65FAA0-A768-1743-0804-928B118259BD}"/>
              </a:ext>
            </a:extLst>
          </p:cNvPr>
          <p:cNvSpPr>
            <a:spLocks noGrp="1"/>
          </p:cNvSpPr>
          <p:nvPr>
            <p:ph type="pic" sz="quarter" idx="10"/>
          </p:nvPr>
        </p:nvSpPr>
        <p:spPr>
          <a:xfrm>
            <a:off x="1064147" y="1098550"/>
            <a:ext cx="1473200" cy="1473200"/>
          </a:xfrm>
          <a:prstGeom prst="ellipse">
            <a:avLst/>
          </a:prstGeom>
        </p:spPr>
        <p:txBody>
          <a:bodyPr/>
          <a:lstStyle>
            <a:lvl1pPr>
              <a:defRPr sz="1100"/>
            </a:lvl1pPr>
          </a:lstStyle>
          <a:p>
            <a:endParaRPr lang="en-US" dirty="0"/>
          </a:p>
        </p:txBody>
      </p:sp>
      <p:sp>
        <p:nvSpPr>
          <p:cNvPr id="21" name="Text Placeholder 13">
            <a:extLst>
              <a:ext uri="{FF2B5EF4-FFF2-40B4-BE49-F238E27FC236}">
                <a16:creationId xmlns:a16="http://schemas.microsoft.com/office/drawing/2014/main" id="{8451BC45-A971-56A4-ADCE-0BFE98ED262F}"/>
              </a:ext>
            </a:extLst>
          </p:cNvPr>
          <p:cNvSpPr>
            <a:spLocks noGrp="1"/>
          </p:cNvSpPr>
          <p:nvPr>
            <p:ph type="body" sz="quarter" idx="11" hasCustomPrompt="1"/>
          </p:nvPr>
        </p:nvSpPr>
        <p:spPr>
          <a:xfrm>
            <a:off x="583776" y="2643163"/>
            <a:ext cx="2417007" cy="219867"/>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2" name="Text Placeholder 13">
            <a:extLst>
              <a:ext uri="{FF2B5EF4-FFF2-40B4-BE49-F238E27FC236}">
                <a16:creationId xmlns:a16="http://schemas.microsoft.com/office/drawing/2014/main" id="{367CD783-ED34-B2A9-804F-07BB3205A29C}"/>
              </a:ext>
            </a:extLst>
          </p:cNvPr>
          <p:cNvSpPr>
            <a:spLocks noGrp="1"/>
          </p:cNvSpPr>
          <p:nvPr>
            <p:ph type="body" sz="quarter" idx="12" hasCustomPrompt="1"/>
          </p:nvPr>
        </p:nvSpPr>
        <p:spPr>
          <a:xfrm>
            <a:off x="583776"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3" name="Picture Placeholder 16">
            <a:extLst>
              <a:ext uri="{FF2B5EF4-FFF2-40B4-BE49-F238E27FC236}">
                <a16:creationId xmlns:a16="http://schemas.microsoft.com/office/drawing/2014/main" id="{A29098D0-B955-E2C4-2345-C4D3F10D7AAB}"/>
              </a:ext>
            </a:extLst>
          </p:cNvPr>
          <p:cNvSpPr>
            <a:spLocks noGrp="1"/>
          </p:cNvSpPr>
          <p:nvPr>
            <p:ph type="pic" sz="quarter" idx="13" hasCustomPrompt="1"/>
          </p:nvPr>
        </p:nvSpPr>
        <p:spPr>
          <a:xfrm>
            <a:off x="1252793" y="3208438"/>
            <a:ext cx="1129773" cy="849844"/>
          </a:xfrm>
          <a:prstGeom prst="rect">
            <a:avLst/>
          </a:prstGeom>
        </p:spPr>
        <p:txBody>
          <a:bodyPr/>
          <a:lstStyle>
            <a:lvl1pPr marL="0" indent="0" algn="ctr">
              <a:buNone/>
              <a:defRPr sz="1200"/>
            </a:lvl1pPr>
          </a:lstStyle>
          <a:p>
            <a:r>
              <a:rPr lang="en-US" dirty="0"/>
              <a:t>Company logo here</a:t>
            </a:r>
          </a:p>
        </p:txBody>
      </p:sp>
      <p:sp>
        <p:nvSpPr>
          <p:cNvPr id="24" name="Picture Placeholder 3">
            <a:extLst>
              <a:ext uri="{FF2B5EF4-FFF2-40B4-BE49-F238E27FC236}">
                <a16:creationId xmlns:a16="http://schemas.microsoft.com/office/drawing/2014/main" id="{AA42A793-CA08-B7D4-5748-2CB4789530B7}"/>
              </a:ext>
            </a:extLst>
          </p:cNvPr>
          <p:cNvSpPr>
            <a:spLocks noGrp="1"/>
          </p:cNvSpPr>
          <p:nvPr>
            <p:ph type="pic" sz="quarter" idx="14"/>
          </p:nvPr>
        </p:nvSpPr>
        <p:spPr>
          <a:xfrm>
            <a:off x="3866886" y="1098550"/>
            <a:ext cx="1473200" cy="1473200"/>
          </a:xfrm>
          <a:prstGeom prst="ellipse">
            <a:avLst/>
          </a:prstGeom>
        </p:spPr>
        <p:txBody>
          <a:bodyPr/>
          <a:lstStyle>
            <a:lvl1pPr>
              <a:defRPr sz="1100"/>
            </a:lvl1pPr>
          </a:lstStyle>
          <a:p>
            <a:endParaRPr lang="en-US" dirty="0"/>
          </a:p>
        </p:txBody>
      </p:sp>
      <p:sp>
        <p:nvSpPr>
          <p:cNvPr id="25" name="Text Placeholder 13">
            <a:extLst>
              <a:ext uri="{FF2B5EF4-FFF2-40B4-BE49-F238E27FC236}">
                <a16:creationId xmlns:a16="http://schemas.microsoft.com/office/drawing/2014/main" id="{B6477AC8-5F6E-E238-E611-AC44887FFCFE}"/>
              </a:ext>
            </a:extLst>
          </p:cNvPr>
          <p:cNvSpPr>
            <a:spLocks noGrp="1"/>
          </p:cNvSpPr>
          <p:nvPr>
            <p:ph type="body" sz="quarter" idx="15" hasCustomPrompt="1"/>
          </p:nvPr>
        </p:nvSpPr>
        <p:spPr>
          <a:xfrm>
            <a:off x="3386515" y="2643163"/>
            <a:ext cx="2417007" cy="219868"/>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6" name="Text Placeholder 13">
            <a:extLst>
              <a:ext uri="{FF2B5EF4-FFF2-40B4-BE49-F238E27FC236}">
                <a16:creationId xmlns:a16="http://schemas.microsoft.com/office/drawing/2014/main" id="{B3A8FEA8-67D3-188E-8E1A-CB90D45A1819}"/>
              </a:ext>
            </a:extLst>
          </p:cNvPr>
          <p:cNvSpPr>
            <a:spLocks noGrp="1"/>
          </p:cNvSpPr>
          <p:nvPr>
            <p:ph type="body" sz="quarter" idx="16" hasCustomPrompt="1"/>
          </p:nvPr>
        </p:nvSpPr>
        <p:spPr>
          <a:xfrm>
            <a:off x="3386515"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7" name="Picture Placeholder 16">
            <a:extLst>
              <a:ext uri="{FF2B5EF4-FFF2-40B4-BE49-F238E27FC236}">
                <a16:creationId xmlns:a16="http://schemas.microsoft.com/office/drawing/2014/main" id="{F7643A83-3153-1A0A-1FDF-3C4068FE373A}"/>
              </a:ext>
            </a:extLst>
          </p:cNvPr>
          <p:cNvSpPr>
            <a:spLocks noGrp="1"/>
          </p:cNvSpPr>
          <p:nvPr>
            <p:ph type="pic" sz="quarter" idx="17" hasCustomPrompt="1"/>
          </p:nvPr>
        </p:nvSpPr>
        <p:spPr>
          <a:xfrm>
            <a:off x="4055532" y="3208438"/>
            <a:ext cx="1129773" cy="849844"/>
          </a:xfrm>
          <a:prstGeom prst="rect">
            <a:avLst/>
          </a:prstGeom>
        </p:spPr>
        <p:txBody>
          <a:bodyPr/>
          <a:lstStyle>
            <a:lvl1pPr marL="0" indent="0" algn="ctr">
              <a:buNone/>
              <a:defRPr sz="1200"/>
            </a:lvl1pPr>
          </a:lstStyle>
          <a:p>
            <a:r>
              <a:rPr lang="en-US" dirty="0"/>
              <a:t>Company logo here</a:t>
            </a:r>
          </a:p>
        </p:txBody>
      </p:sp>
      <p:sp>
        <p:nvSpPr>
          <p:cNvPr id="28" name="Picture Placeholder 3">
            <a:extLst>
              <a:ext uri="{FF2B5EF4-FFF2-40B4-BE49-F238E27FC236}">
                <a16:creationId xmlns:a16="http://schemas.microsoft.com/office/drawing/2014/main" id="{F2654C29-F31E-E7A4-FF5D-F5210AA5C8CD}"/>
              </a:ext>
            </a:extLst>
          </p:cNvPr>
          <p:cNvSpPr>
            <a:spLocks noGrp="1"/>
          </p:cNvSpPr>
          <p:nvPr>
            <p:ph type="pic" sz="quarter" idx="18"/>
          </p:nvPr>
        </p:nvSpPr>
        <p:spPr>
          <a:xfrm>
            <a:off x="6635758" y="1098550"/>
            <a:ext cx="1473200" cy="1473200"/>
          </a:xfrm>
          <a:prstGeom prst="ellipse">
            <a:avLst/>
          </a:prstGeom>
        </p:spPr>
        <p:txBody>
          <a:bodyPr/>
          <a:lstStyle>
            <a:lvl1pPr>
              <a:defRPr sz="1100"/>
            </a:lvl1pPr>
          </a:lstStyle>
          <a:p>
            <a:endParaRPr lang="en-US" dirty="0"/>
          </a:p>
        </p:txBody>
      </p:sp>
      <p:sp>
        <p:nvSpPr>
          <p:cNvPr id="29" name="Text Placeholder 13">
            <a:extLst>
              <a:ext uri="{FF2B5EF4-FFF2-40B4-BE49-F238E27FC236}">
                <a16:creationId xmlns:a16="http://schemas.microsoft.com/office/drawing/2014/main" id="{7A43C87D-A5DE-C05D-526A-3FCFACE58217}"/>
              </a:ext>
            </a:extLst>
          </p:cNvPr>
          <p:cNvSpPr>
            <a:spLocks noGrp="1"/>
          </p:cNvSpPr>
          <p:nvPr>
            <p:ph type="body" sz="quarter" idx="19" hasCustomPrompt="1"/>
          </p:nvPr>
        </p:nvSpPr>
        <p:spPr>
          <a:xfrm>
            <a:off x="6155387" y="2643161"/>
            <a:ext cx="2417007" cy="219869"/>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30" name="Text Placeholder 13">
            <a:extLst>
              <a:ext uri="{FF2B5EF4-FFF2-40B4-BE49-F238E27FC236}">
                <a16:creationId xmlns:a16="http://schemas.microsoft.com/office/drawing/2014/main" id="{83296C0F-91A2-AF39-8F02-B7C3E0B3771F}"/>
              </a:ext>
            </a:extLst>
          </p:cNvPr>
          <p:cNvSpPr>
            <a:spLocks noGrp="1"/>
          </p:cNvSpPr>
          <p:nvPr>
            <p:ph type="body" sz="quarter" idx="20" hasCustomPrompt="1"/>
          </p:nvPr>
        </p:nvSpPr>
        <p:spPr>
          <a:xfrm>
            <a:off x="6155387"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31" name="Picture Placeholder 16">
            <a:extLst>
              <a:ext uri="{FF2B5EF4-FFF2-40B4-BE49-F238E27FC236}">
                <a16:creationId xmlns:a16="http://schemas.microsoft.com/office/drawing/2014/main" id="{315AD13B-F0AE-B0B7-5802-B41FBC166344}"/>
              </a:ext>
            </a:extLst>
          </p:cNvPr>
          <p:cNvSpPr>
            <a:spLocks noGrp="1"/>
          </p:cNvSpPr>
          <p:nvPr>
            <p:ph type="pic" sz="quarter" idx="21" hasCustomPrompt="1"/>
          </p:nvPr>
        </p:nvSpPr>
        <p:spPr>
          <a:xfrm>
            <a:off x="6824404" y="3208438"/>
            <a:ext cx="1129773" cy="849844"/>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1816001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d by - 4">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4" name="Picture Placeholder 3">
            <a:extLst>
              <a:ext uri="{FF2B5EF4-FFF2-40B4-BE49-F238E27FC236}">
                <a16:creationId xmlns:a16="http://schemas.microsoft.com/office/drawing/2014/main" id="{6B0AAEDC-C185-254A-2B2C-11777911B82C}"/>
              </a:ext>
            </a:extLst>
          </p:cNvPr>
          <p:cNvSpPr>
            <a:spLocks noGrp="1"/>
          </p:cNvSpPr>
          <p:nvPr>
            <p:ph type="pic" sz="quarter" idx="10"/>
          </p:nvPr>
        </p:nvSpPr>
        <p:spPr>
          <a:xfrm>
            <a:off x="764875" y="1098549"/>
            <a:ext cx="1473200" cy="1473200"/>
          </a:xfrm>
          <a:prstGeom prst="ellipse">
            <a:avLst/>
          </a:prstGeom>
        </p:spPr>
        <p:txBody>
          <a:bodyPr/>
          <a:lstStyle>
            <a:lvl1pPr>
              <a:defRPr sz="1100"/>
            </a:lvl1pPr>
          </a:lstStyle>
          <a:p>
            <a:endParaRPr lang="en-US" dirty="0"/>
          </a:p>
        </p:txBody>
      </p:sp>
      <p:sp>
        <p:nvSpPr>
          <p:cNvPr id="14" name="Text Placeholder 13">
            <a:extLst>
              <a:ext uri="{FF2B5EF4-FFF2-40B4-BE49-F238E27FC236}">
                <a16:creationId xmlns:a16="http://schemas.microsoft.com/office/drawing/2014/main" id="{19172114-D7C3-0402-7735-52AB7FD40DD8}"/>
              </a:ext>
            </a:extLst>
          </p:cNvPr>
          <p:cNvSpPr>
            <a:spLocks noGrp="1"/>
          </p:cNvSpPr>
          <p:nvPr>
            <p:ph type="body" sz="quarter" idx="11" hasCustomPrompt="1"/>
          </p:nvPr>
        </p:nvSpPr>
        <p:spPr>
          <a:xfrm>
            <a:off x="487704" y="262536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15" name="Text Placeholder 13">
            <a:extLst>
              <a:ext uri="{FF2B5EF4-FFF2-40B4-BE49-F238E27FC236}">
                <a16:creationId xmlns:a16="http://schemas.microsoft.com/office/drawing/2014/main" id="{F43BC5AC-C678-5AFE-4CAF-AAC5023CDFC7}"/>
              </a:ext>
            </a:extLst>
          </p:cNvPr>
          <p:cNvSpPr>
            <a:spLocks noGrp="1"/>
          </p:cNvSpPr>
          <p:nvPr>
            <p:ph type="body" sz="quarter" idx="12" hasCustomPrompt="1"/>
          </p:nvPr>
        </p:nvSpPr>
        <p:spPr>
          <a:xfrm>
            <a:off x="487704" y="287112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17" name="Picture Placeholder 16">
            <a:extLst>
              <a:ext uri="{FF2B5EF4-FFF2-40B4-BE49-F238E27FC236}">
                <a16:creationId xmlns:a16="http://schemas.microsoft.com/office/drawing/2014/main" id="{F776EC66-8C90-BD90-1A20-15F434CCC5D3}"/>
              </a:ext>
            </a:extLst>
          </p:cNvPr>
          <p:cNvSpPr>
            <a:spLocks noGrp="1"/>
          </p:cNvSpPr>
          <p:nvPr>
            <p:ph type="pic" sz="quarter" idx="13" hasCustomPrompt="1"/>
          </p:nvPr>
        </p:nvSpPr>
        <p:spPr>
          <a:xfrm>
            <a:off x="911186" y="3248018"/>
            <a:ext cx="1129773" cy="688981"/>
          </a:xfrm>
          <a:prstGeom prst="rect">
            <a:avLst/>
          </a:prstGeom>
        </p:spPr>
        <p:txBody>
          <a:bodyPr/>
          <a:lstStyle>
            <a:lvl1pPr marL="0" indent="0" algn="ctr">
              <a:buNone/>
              <a:defRPr sz="1200"/>
            </a:lvl1pPr>
          </a:lstStyle>
          <a:p>
            <a:r>
              <a:rPr lang="en-US" dirty="0"/>
              <a:t>Company logo here</a:t>
            </a:r>
          </a:p>
        </p:txBody>
      </p:sp>
      <p:sp>
        <p:nvSpPr>
          <p:cNvPr id="19" name="Picture Placeholder 3">
            <a:extLst>
              <a:ext uri="{FF2B5EF4-FFF2-40B4-BE49-F238E27FC236}">
                <a16:creationId xmlns:a16="http://schemas.microsoft.com/office/drawing/2014/main" id="{48BB9C86-AF4C-4D01-5273-90B49C2BC8AA}"/>
              </a:ext>
            </a:extLst>
          </p:cNvPr>
          <p:cNvSpPr>
            <a:spLocks noGrp="1"/>
          </p:cNvSpPr>
          <p:nvPr>
            <p:ph type="pic" sz="quarter" idx="14"/>
          </p:nvPr>
        </p:nvSpPr>
        <p:spPr>
          <a:xfrm>
            <a:off x="2878666" y="1098549"/>
            <a:ext cx="1473200" cy="1473200"/>
          </a:xfrm>
          <a:prstGeom prst="ellipse">
            <a:avLst/>
          </a:prstGeom>
        </p:spPr>
        <p:txBody>
          <a:bodyPr/>
          <a:lstStyle>
            <a:lvl1pPr>
              <a:defRPr sz="1100"/>
            </a:lvl1pPr>
          </a:lstStyle>
          <a:p>
            <a:endParaRPr lang="en-US" dirty="0"/>
          </a:p>
        </p:txBody>
      </p:sp>
      <p:sp>
        <p:nvSpPr>
          <p:cNvPr id="20" name="Text Placeholder 13">
            <a:extLst>
              <a:ext uri="{FF2B5EF4-FFF2-40B4-BE49-F238E27FC236}">
                <a16:creationId xmlns:a16="http://schemas.microsoft.com/office/drawing/2014/main" id="{7A57017D-5AC7-4583-5D7D-7DC120F7314F}"/>
              </a:ext>
            </a:extLst>
          </p:cNvPr>
          <p:cNvSpPr>
            <a:spLocks noGrp="1"/>
          </p:cNvSpPr>
          <p:nvPr>
            <p:ph type="body" sz="quarter" idx="15" hasCustomPrompt="1"/>
          </p:nvPr>
        </p:nvSpPr>
        <p:spPr>
          <a:xfrm>
            <a:off x="2601495" y="262536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1" name="Text Placeholder 13">
            <a:extLst>
              <a:ext uri="{FF2B5EF4-FFF2-40B4-BE49-F238E27FC236}">
                <a16:creationId xmlns:a16="http://schemas.microsoft.com/office/drawing/2014/main" id="{87153B3B-213B-573C-26F9-3DC8C222B2FE}"/>
              </a:ext>
            </a:extLst>
          </p:cNvPr>
          <p:cNvSpPr>
            <a:spLocks noGrp="1"/>
          </p:cNvSpPr>
          <p:nvPr>
            <p:ph type="body" sz="quarter" idx="16" hasCustomPrompt="1"/>
          </p:nvPr>
        </p:nvSpPr>
        <p:spPr>
          <a:xfrm>
            <a:off x="2601495" y="287112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2" name="Picture Placeholder 16">
            <a:extLst>
              <a:ext uri="{FF2B5EF4-FFF2-40B4-BE49-F238E27FC236}">
                <a16:creationId xmlns:a16="http://schemas.microsoft.com/office/drawing/2014/main" id="{82332945-CC86-6AB4-6EEF-91090547E2EB}"/>
              </a:ext>
            </a:extLst>
          </p:cNvPr>
          <p:cNvSpPr>
            <a:spLocks noGrp="1"/>
          </p:cNvSpPr>
          <p:nvPr>
            <p:ph type="pic" sz="quarter" idx="17" hasCustomPrompt="1"/>
          </p:nvPr>
        </p:nvSpPr>
        <p:spPr>
          <a:xfrm>
            <a:off x="3050378" y="3248018"/>
            <a:ext cx="1129773" cy="688981"/>
          </a:xfrm>
          <a:prstGeom prst="rect">
            <a:avLst/>
          </a:prstGeom>
        </p:spPr>
        <p:txBody>
          <a:bodyPr/>
          <a:lstStyle>
            <a:lvl1pPr marL="0" indent="0" algn="ctr">
              <a:buNone/>
              <a:defRPr sz="1200"/>
            </a:lvl1pPr>
          </a:lstStyle>
          <a:p>
            <a:r>
              <a:rPr lang="en-US" dirty="0"/>
              <a:t>Company logo here</a:t>
            </a:r>
          </a:p>
        </p:txBody>
      </p:sp>
      <p:sp>
        <p:nvSpPr>
          <p:cNvPr id="23" name="Picture Placeholder 3">
            <a:extLst>
              <a:ext uri="{FF2B5EF4-FFF2-40B4-BE49-F238E27FC236}">
                <a16:creationId xmlns:a16="http://schemas.microsoft.com/office/drawing/2014/main" id="{BCDA578D-683D-D017-E0EA-A9818520AC9A}"/>
              </a:ext>
            </a:extLst>
          </p:cNvPr>
          <p:cNvSpPr>
            <a:spLocks noGrp="1"/>
          </p:cNvSpPr>
          <p:nvPr>
            <p:ph type="pic" sz="quarter" idx="18"/>
          </p:nvPr>
        </p:nvSpPr>
        <p:spPr>
          <a:xfrm>
            <a:off x="5000924" y="1098549"/>
            <a:ext cx="1473200" cy="1473200"/>
          </a:xfrm>
          <a:prstGeom prst="ellipse">
            <a:avLst/>
          </a:prstGeom>
        </p:spPr>
        <p:txBody>
          <a:bodyPr/>
          <a:lstStyle>
            <a:lvl1pPr>
              <a:defRPr sz="1100"/>
            </a:lvl1pPr>
          </a:lstStyle>
          <a:p>
            <a:endParaRPr lang="en-US" dirty="0"/>
          </a:p>
        </p:txBody>
      </p:sp>
      <p:sp>
        <p:nvSpPr>
          <p:cNvPr id="24" name="Text Placeholder 13">
            <a:extLst>
              <a:ext uri="{FF2B5EF4-FFF2-40B4-BE49-F238E27FC236}">
                <a16:creationId xmlns:a16="http://schemas.microsoft.com/office/drawing/2014/main" id="{2E430FDE-0113-6FB4-E780-E8912004AA34}"/>
              </a:ext>
            </a:extLst>
          </p:cNvPr>
          <p:cNvSpPr>
            <a:spLocks noGrp="1"/>
          </p:cNvSpPr>
          <p:nvPr>
            <p:ph type="body" sz="quarter" idx="19" hasCustomPrompt="1"/>
          </p:nvPr>
        </p:nvSpPr>
        <p:spPr>
          <a:xfrm>
            <a:off x="4723753" y="262536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5" name="Text Placeholder 13">
            <a:extLst>
              <a:ext uri="{FF2B5EF4-FFF2-40B4-BE49-F238E27FC236}">
                <a16:creationId xmlns:a16="http://schemas.microsoft.com/office/drawing/2014/main" id="{108812AC-2122-4D13-55DD-04FB72B5733E}"/>
              </a:ext>
            </a:extLst>
          </p:cNvPr>
          <p:cNvSpPr>
            <a:spLocks noGrp="1"/>
          </p:cNvSpPr>
          <p:nvPr>
            <p:ph type="body" sz="quarter" idx="20" hasCustomPrompt="1"/>
          </p:nvPr>
        </p:nvSpPr>
        <p:spPr>
          <a:xfrm>
            <a:off x="4723753" y="287112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6" name="Picture Placeholder 16">
            <a:extLst>
              <a:ext uri="{FF2B5EF4-FFF2-40B4-BE49-F238E27FC236}">
                <a16:creationId xmlns:a16="http://schemas.microsoft.com/office/drawing/2014/main" id="{05549717-EAB6-9C81-A770-2A3B78D3277B}"/>
              </a:ext>
            </a:extLst>
          </p:cNvPr>
          <p:cNvSpPr>
            <a:spLocks noGrp="1"/>
          </p:cNvSpPr>
          <p:nvPr>
            <p:ph type="pic" sz="quarter" idx="21" hasCustomPrompt="1"/>
          </p:nvPr>
        </p:nvSpPr>
        <p:spPr>
          <a:xfrm>
            <a:off x="5172636" y="3248018"/>
            <a:ext cx="1129773" cy="688981"/>
          </a:xfrm>
          <a:prstGeom prst="rect">
            <a:avLst/>
          </a:prstGeom>
        </p:spPr>
        <p:txBody>
          <a:bodyPr/>
          <a:lstStyle>
            <a:lvl1pPr marL="0" indent="0" algn="ctr">
              <a:buNone/>
              <a:defRPr sz="1200"/>
            </a:lvl1pPr>
          </a:lstStyle>
          <a:p>
            <a:r>
              <a:rPr lang="en-US" dirty="0"/>
              <a:t>Company logo here</a:t>
            </a:r>
          </a:p>
        </p:txBody>
      </p:sp>
      <p:sp>
        <p:nvSpPr>
          <p:cNvPr id="27" name="Picture Placeholder 3">
            <a:extLst>
              <a:ext uri="{FF2B5EF4-FFF2-40B4-BE49-F238E27FC236}">
                <a16:creationId xmlns:a16="http://schemas.microsoft.com/office/drawing/2014/main" id="{E918FD41-7819-9194-137D-C50ED2399098}"/>
              </a:ext>
            </a:extLst>
          </p:cNvPr>
          <p:cNvSpPr>
            <a:spLocks noGrp="1"/>
          </p:cNvSpPr>
          <p:nvPr>
            <p:ph type="pic" sz="quarter" idx="22"/>
          </p:nvPr>
        </p:nvSpPr>
        <p:spPr>
          <a:xfrm>
            <a:off x="7110553" y="1099080"/>
            <a:ext cx="1473200" cy="1473200"/>
          </a:xfrm>
          <a:prstGeom prst="ellipse">
            <a:avLst/>
          </a:prstGeom>
        </p:spPr>
        <p:txBody>
          <a:bodyPr/>
          <a:lstStyle>
            <a:lvl1pPr>
              <a:defRPr sz="1100"/>
            </a:lvl1pPr>
          </a:lstStyle>
          <a:p>
            <a:endParaRPr lang="en-US" dirty="0"/>
          </a:p>
        </p:txBody>
      </p:sp>
      <p:sp>
        <p:nvSpPr>
          <p:cNvPr id="28" name="Text Placeholder 13">
            <a:extLst>
              <a:ext uri="{FF2B5EF4-FFF2-40B4-BE49-F238E27FC236}">
                <a16:creationId xmlns:a16="http://schemas.microsoft.com/office/drawing/2014/main" id="{EAC7FE51-E9F4-C7F2-BBE8-C6CD4781A855}"/>
              </a:ext>
            </a:extLst>
          </p:cNvPr>
          <p:cNvSpPr>
            <a:spLocks noGrp="1"/>
          </p:cNvSpPr>
          <p:nvPr>
            <p:ph type="body" sz="quarter" idx="23" hasCustomPrompt="1"/>
          </p:nvPr>
        </p:nvSpPr>
        <p:spPr>
          <a:xfrm>
            <a:off x="6833382" y="2625895"/>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9" name="Text Placeholder 13">
            <a:extLst>
              <a:ext uri="{FF2B5EF4-FFF2-40B4-BE49-F238E27FC236}">
                <a16:creationId xmlns:a16="http://schemas.microsoft.com/office/drawing/2014/main" id="{E6566387-33A4-7C0E-2F14-746C273F01E4}"/>
              </a:ext>
            </a:extLst>
          </p:cNvPr>
          <p:cNvSpPr>
            <a:spLocks noGrp="1"/>
          </p:cNvSpPr>
          <p:nvPr>
            <p:ph type="body" sz="quarter" idx="24" hasCustomPrompt="1"/>
          </p:nvPr>
        </p:nvSpPr>
        <p:spPr>
          <a:xfrm>
            <a:off x="6833382" y="2871656"/>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30" name="Picture Placeholder 16">
            <a:extLst>
              <a:ext uri="{FF2B5EF4-FFF2-40B4-BE49-F238E27FC236}">
                <a16:creationId xmlns:a16="http://schemas.microsoft.com/office/drawing/2014/main" id="{536E2AE0-8054-4E41-EA91-1F379EEF70DC}"/>
              </a:ext>
            </a:extLst>
          </p:cNvPr>
          <p:cNvSpPr>
            <a:spLocks noGrp="1"/>
          </p:cNvSpPr>
          <p:nvPr>
            <p:ph type="pic" sz="quarter" idx="25" hasCustomPrompt="1"/>
          </p:nvPr>
        </p:nvSpPr>
        <p:spPr>
          <a:xfrm>
            <a:off x="7256864" y="3248549"/>
            <a:ext cx="1129773" cy="688981"/>
          </a:xfrm>
          <a:prstGeom prst="rect">
            <a:avLst/>
          </a:prstGeom>
        </p:spPr>
        <p:txBody>
          <a:bodyPr/>
          <a:lstStyle>
            <a:lvl1pPr marL="0" indent="0" algn="ctr">
              <a:buNone/>
              <a:defRPr sz="1200"/>
            </a:lvl1pPr>
          </a:lstStyle>
          <a:p>
            <a:r>
              <a:rPr lang="en-US" dirty="0"/>
              <a:t>Company logo here</a:t>
            </a:r>
          </a:p>
        </p:txBody>
      </p:sp>
      <p:sp>
        <p:nvSpPr>
          <p:cNvPr id="2" name="TextBox 1">
            <a:extLst>
              <a:ext uri="{FF2B5EF4-FFF2-40B4-BE49-F238E27FC236}">
                <a16:creationId xmlns:a16="http://schemas.microsoft.com/office/drawing/2014/main" id="{53D715DE-125A-F350-03D7-DE49A36E9BA7}"/>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Tree>
    <p:extLst>
      <p:ext uri="{BB962C8B-B14F-4D97-AF65-F5344CB8AC3E}">
        <p14:creationId xmlns:p14="http://schemas.microsoft.com/office/powerpoint/2010/main" val="35729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1088" y="4663311"/>
            <a:ext cx="739243" cy="298504"/>
          </a:xfrm>
          <a:prstGeom prst="rect">
            <a:avLst/>
          </a:prstGeom>
        </p:spPr>
      </p:pic>
      <p:sp>
        <p:nvSpPr>
          <p:cNvPr id="10" name="Text Placeholder 9">
            <a:extLst>
              <a:ext uri="{FF2B5EF4-FFF2-40B4-BE49-F238E27FC236}">
                <a16:creationId xmlns:a16="http://schemas.microsoft.com/office/drawing/2014/main" id="{5728A10E-55E9-B13E-E199-CACEA4ED1B60}"/>
              </a:ext>
            </a:extLst>
          </p:cNvPr>
          <p:cNvSpPr>
            <a:spLocks noGrp="1"/>
          </p:cNvSpPr>
          <p:nvPr>
            <p:ph type="body" sz="quarter" idx="10" hasCustomPrompt="1"/>
          </p:nvPr>
        </p:nvSpPr>
        <p:spPr>
          <a:xfrm>
            <a:off x="517525" y="933450"/>
            <a:ext cx="5138557" cy="3544888"/>
          </a:xfrm>
          <a:prstGeom prst="rect">
            <a:avLst/>
          </a:prstGeom>
        </p:spPr>
        <p:txBody>
          <a:bodyPr/>
          <a:lstStyle>
            <a:lvl1pPr>
              <a:defRPr sz="1400"/>
            </a:lvl1pPr>
          </a:lstStyle>
          <a:p>
            <a:pPr lvl="0"/>
            <a:r>
              <a:rPr lang="en-US" dirty="0"/>
              <a:t>Agenda item 1</a:t>
            </a:r>
          </a:p>
          <a:p>
            <a:pPr lvl="0"/>
            <a:r>
              <a:rPr lang="en-US" dirty="0"/>
              <a:t>Agenda item 2</a:t>
            </a:r>
          </a:p>
          <a:p>
            <a:pPr lvl="0"/>
            <a:r>
              <a:rPr lang="en-US" dirty="0"/>
              <a:t>Agenda item 3</a:t>
            </a:r>
          </a:p>
        </p:txBody>
      </p:sp>
      <p:sp>
        <p:nvSpPr>
          <p:cNvPr id="2" name="TextBox 1">
            <a:extLst>
              <a:ext uri="{FF2B5EF4-FFF2-40B4-BE49-F238E27FC236}">
                <a16:creationId xmlns:a16="http://schemas.microsoft.com/office/drawing/2014/main" id="{842F92F4-131F-FC08-2EDB-7087D747796F}"/>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Agenda</a:t>
            </a:r>
          </a:p>
        </p:txBody>
      </p:sp>
    </p:spTree>
    <p:extLst>
      <p:ext uri="{BB962C8B-B14F-4D97-AF65-F5344CB8AC3E}">
        <p14:creationId xmlns:p14="http://schemas.microsoft.com/office/powerpoint/2010/main" val="1605536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it_section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5D9032D-0A1C-D518-C441-83320A6276FD}"/>
              </a:ext>
            </a:extLst>
          </p:cNvPr>
          <p:cNvSpPr>
            <a:spLocks noGrp="1"/>
          </p:cNvSpPr>
          <p:nvPr>
            <p:ph type="body" sz="quarter" idx="10" hasCustomPrompt="1"/>
          </p:nvPr>
        </p:nvSpPr>
        <p:spPr>
          <a:xfrm>
            <a:off x="1593671" y="2266731"/>
            <a:ext cx="6968438" cy="543534"/>
          </a:xfrm>
          <a:prstGeom prst="rect">
            <a:avLst/>
          </a:prstGeom>
        </p:spPr>
        <p:txBody>
          <a:bodyPr/>
          <a:lstStyle>
            <a:lvl1pPr marL="0" indent="0">
              <a:buNone/>
              <a:defRPr sz="2800">
                <a:solidFill>
                  <a:schemeClr val="bg1"/>
                </a:solidFill>
              </a:defRPr>
            </a:lvl1pPr>
          </a:lstStyle>
          <a:p>
            <a:pPr lvl="0"/>
            <a:r>
              <a:rPr lang="en-US" dirty="0"/>
              <a:t>Section Title</a:t>
            </a:r>
          </a:p>
        </p:txBody>
      </p:sp>
      <p:pic>
        <p:nvPicPr>
          <p:cNvPr id="6" name="Graphic 5">
            <a:extLst>
              <a:ext uri="{FF2B5EF4-FFF2-40B4-BE49-F238E27FC236}">
                <a16:creationId xmlns:a16="http://schemas.microsoft.com/office/drawing/2014/main" id="{237A28BB-0D9B-C447-BF3A-CD1EDD7C1D1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760" y="2196200"/>
            <a:ext cx="645223" cy="655630"/>
          </a:xfrm>
          <a:prstGeom prst="rect">
            <a:avLst/>
          </a:prstGeom>
        </p:spPr>
      </p:pic>
    </p:spTree>
    <p:extLst>
      <p:ext uri="{BB962C8B-B14F-4D97-AF65-F5344CB8AC3E}">
        <p14:creationId xmlns:p14="http://schemas.microsoft.com/office/powerpoint/2010/main" val="40220715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age">
    <p:bg>
      <p:bgPr>
        <a:blipFill dpi="0" rotWithShape="1">
          <a:blip r:embed="rId2">
            <a:alphaModFix amt="56000"/>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4521C2-4E4F-CA49-9B88-FF2A9225017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6" name="Straight Connector 5">
            <a:extLst>
              <a:ext uri="{FF2B5EF4-FFF2-40B4-BE49-F238E27FC236}">
                <a16:creationId xmlns:a16="http://schemas.microsoft.com/office/drawing/2014/main" id="{3C2B3082-1701-544A-951B-628B225D65D7}"/>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2B4A25D6-2782-A788-534E-5C3487EFE4E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1088" y="4663311"/>
            <a:ext cx="739243" cy="298504"/>
          </a:xfrm>
          <a:prstGeom prst="rect">
            <a:avLst/>
          </a:prstGeom>
        </p:spPr>
      </p:pic>
      <p:sp>
        <p:nvSpPr>
          <p:cNvPr id="2" name="TextBox 1">
            <a:extLst>
              <a:ext uri="{FF2B5EF4-FFF2-40B4-BE49-F238E27FC236}">
                <a16:creationId xmlns:a16="http://schemas.microsoft.com/office/drawing/2014/main" id="{3DAC60C3-3967-F2DA-D6B5-93B6391BB0F8}"/>
              </a:ext>
            </a:extLst>
          </p:cNvPr>
          <p:cNvSpPr txBox="1"/>
          <p:nvPr userDrawn="1"/>
        </p:nvSpPr>
        <p:spPr>
          <a:xfrm>
            <a:off x="448468" y="1118717"/>
            <a:ext cx="3742532" cy="2308324"/>
          </a:xfrm>
          <a:prstGeom prst="rect">
            <a:avLst/>
          </a:prstGeom>
          <a:noFill/>
        </p:spPr>
        <p:txBody>
          <a:bodyPr wrap="square" rtlCol="0">
            <a:spAutoFit/>
          </a:bodyPr>
          <a:lstStyle/>
          <a:p>
            <a:pPr marL="0" marR="0" lvl="0" indent="0" algn="l" defTabSz="685800" rtl="0" eaLnBrk="1" fontAlgn="auto" latinLnBrk="0" hangingPunct="1">
              <a:lnSpc>
                <a:spcPts val="1800"/>
              </a:lnSpc>
              <a:spcBef>
                <a:spcPts val="0"/>
              </a:spcBef>
              <a:spcAft>
                <a:spcPts val="1800"/>
              </a:spcAft>
              <a:buClrTx/>
              <a:buSzTx/>
              <a:buFontTx/>
              <a:buNone/>
              <a:tabLst/>
              <a:defRPr/>
            </a:pPr>
            <a:r>
              <a:rPr lang="en-US" sz="1600" b="1" dirty="0">
                <a:solidFill>
                  <a:schemeClr val="tx2"/>
                </a:solidFill>
              </a:rPr>
              <a:t>We want your feedback! </a:t>
            </a:r>
            <a:br>
              <a:rPr lang="en-US" sz="1600" b="1" dirty="0">
                <a:solidFill>
                  <a:schemeClr val="tx2"/>
                </a:solidFill>
              </a:rPr>
            </a:br>
            <a:r>
              <a:rPr lang="en-US" sz="1400" dirty="0">
                <a:solidFill>
                  <a:schemeClr val="tx2"/>
                </a:solidFill>
              </a:rPr>
              <a:t>Please complete a survey in the mobile app for an entry to win one of these awesome customer prizes! </a:t>
            </a:r>
          </a:p>
          <a:p>
            <a:pPr marL="0" marR="0" lvl="0" indent="0" algn="l" defTabSz="685800" rtl="0" eaLnBrk="1" fontAlgn="auto" latinLnBrk="0" hangingPunct="1">
              <a:lnSpc>
                <a:spcPct val="100000"/>
              </a:lnSpc>
              <a:spcBef>
                <a:spcPts val="0"/>
              </a:spcBef>
              <a:spcAft>
                <a:spcPts val="1800"/>
              </a:spcAft>
              <a:buClrTx/>
              <a:buSzTx/>
              <a:buFontTx/>
              <a:buNone/>
              <a:tabLst/>
              <a:defRPr/>
            </a:pPr>
            <a:r>
              <a:rPr lang="en-US" sz="2000" b="1" dirty="0">
                <a:solidFill>
                  <a:srgbClr val="33CCFF"/>
                </a:solidFill>
              </a:rPr>
              <a:t>Every survey completed = </a:t>
            </a:r>
            <a:br>
              <a:rPr lang="en-US" sz="2000" b="1" dirty="0">
                <a:solidFill>
                  <a:srgbClr val="33CCFF"/>
                </a:solidFill>
              </a:rPr>
            </a:br>
            <a:r>
              <a:rPr lang="en-US" sz="2000" b="1" dirty="0">
                <a:solidFill>
                  <a:srgbClr val="33CCFF"/>
                </a:solidFill>
              </a:rPr>
              <a:t>an entry to win!</a:t>
            </a:r>
          </a:p>
          <a:p>
            <a:pPr algn="l"/>
            <a:endParaRPr lang="en-US" sz="1400" dirty="0" err="1">
              <a:solidFill>
                <a:schemeClr val="tx2"/>
              </a:solidFill>
            </a:endParaRPr>
          </a:p>
        </p:txBody>
      </p:sp>
      <p:sp>
        <p:nvSpPr>
          <p:cNvPr id="5" name="TextBox 4">
            <a:extLst>
              <a:ext uri="{FF2B5EF4-FFF2-40B4-BE49-F238E27FC236}">
                <a16:creationId xmlns:a16="http://schemas.microsoft.com/office/drawing/2014/main" id="{5E5B1C70-28D0-F5AF-0B31-C8C6B445FC78}"/>
              </a:ext>
            </a:extLst>
          </p:cNvPr>
          <p:cNvSpPr txBox="1"/>
          <p:nvPr userDrawn="1"/>
        </p:nvSpPr>
        <p:spPr>
          <a:xfrm>
            <a:off x="448468" y="338667"/>
            <a:ext cx="2032000" cy="707886"/>
          </a:xfrm>
          <a:prstGeom prst="rect">
            <a:avLst/>
          </a:prstGeom>
          <a:noFill/>
        </p:spPr>
        <p:txBody>
          <a:bodyPr wrap="square" rtlCol="0">
            <a:spAutoFit/>
          </a:bodyPr>
          <a:lstStyle/>
          <a:p>
            <a:r>
              <a:rPr lang="en-US" sz="4000" b="1" dirty="0">
                <a:solidFill>
                  <a:srgbClr val="33CCFF"/>
                </a:solidFill>
              </a:rPr>
              <a:t>Q&amp;A</a:t>
            </a:r>
          </a:p>
        </p:txBody>
      </p:sp>
      <p:cxnSp>
        <p:nvCxnSpPr>
          <p:cNvPr id="9" name="Straight Connector 8">
            <a:extLst>
              <a:ext uri="{FF2B5EF4-FFF2-40B4-BE49-F238E27FC236}">
                <a16:creationId xmlns:a16="http://schemas.microsoft.com/office/drawing/2014/main" id="{012CEBDC-960C-9D62-930F-06A8322D0DC1}"/>
              </a:ext>
            </a:extLst>
          </p:cNvPr>
          <p:cNvCxnSpPr>
            <a:cxnSpLocks/>
          </p:cNvCxnSpPr>
          <p:nvPr userDrawn="1"/>
        </p:nvCxnSpPr>
        <p:spPr>
          <a:xfrm>
            <a:off x="4478867" y="430345"/>
            <a:ext cx="0" cy="37352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EA99A8-1D24-ABE6-6585-BAD9F335888E}"/>
              </a:ext>
            </a:extLst>
          </p:cNvPr>
          <p:cNvCxnSpPr>
            <a:cxnSpLocks/>
          </p:cNvCxnSpPr>
          <p:nvPr userDrawn="1"/>
        </p:nvCxnSpPr>
        <p:spPr>
          <a:xfrm flipH="1">
            <a:off x="524933" y="4343400"/>
            <a:ext cx="82225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4240BF-FA78-2291-21E6-0DE55C1C26EA}"/>
              </a:ext>
            </a:extLst>
          </p:cNvPr>
          <p:cNvSpPr txBox="1"/>
          <p:nvPr userDrawn="1"/>
        </p:nvSpPr>
        <p:spPr>
          <a:xfrm>
            <a:off x="4775208" y="338667"/>
            <a:ext cx="3174992" cy="1323439"/>
          </a:xfrm>
          <a:prstGeom prst="rect">
            <a:avLst/>
          </a:prstGeom>
          <a:noFill/>
        </p:spPr>
        <p:txBody>
          <a:bodyPr wrap="square" rtlCol="0">
            <a:spAutoFit/>
          </a:bodyPr>
          <a:lstStyle/>
          <a:p>
            <a:r>
              <a:rPr lang="en-US" sz="4000" b="1" dirty="0">
                <a:solidFill>
                  <a:srgbClr val="33CCFF"/>
                </a:solidFill>
              </a:rPr>
              <a:t>Keep in touch!</a:t>
            </a:r>
          </a:p>
        </p:txBody>
      </p:sp>
      <p:sp>
        <p:nvSpPr>
          <p:cNvPr id="24" name="Rectangle 23">
            <a:extLst>
              <a:ext uri="{FF2B5EF4-FFF2-40B4-BE49-F238E27FC236}">
                <a16:creationId xmlns:a16="http://schemas.microsoft.com/office/drawing/2014/main" id="{C1290562-394A-972E-D00F-4423D2C251FF}"/>
              </a:ext>
            </a:extLst>
          </p:cNvPr>
          <p:cNvSpPr/>
          <p:nvPr userDrawn="1"/>
        </p:nvSpPr>
        <p:spPr>
          <a:xfrm>
            <a:off x="524933" y="4611105"/>
            <a:ext cx="6127750" cy="323165"/>
          </a:xfrm>
          <a:prstGeom prst="rect">
            <a:avLst/>
          </a:prstGeom>
        </p:spPr>
        <p:txBody>
          <a:bodyPr wrap="square" lIns="0" tIns="0" rIns="0" bIns="0" numCol="1">
            <a:spAutoFit/>
          </a:bodyPr>
          <a:lstStyle/>
          <a:p>
            <a:r>
              <a:rPr lang="en-US" sz="700" b="1" dirty="0">
                <a:solidFill>
                  <a:srgbClr val="6A7F90"/>
                </a:solidFill>
                <a:latin typeface="Arial"/>
                <a:cs typeface="Arial"/>
              </a:rPr>
              <a:t>No Reliance</a:t>
            </a:r>
            <a:r>
              <a:rPr lang="en-US" sz="700" dirty="0">
                <a:solidFill>
                  <a:srgbClr val="6A7F90"/>
                </a:solidFill>
                <a:latin typeface="Arial"/>
                <a:cs typeface="Arial"/>
              </a:rPr>
              <a:t> This document is subject to change without notice. Acumatica cannot guarantee completion of any future products or program features/enhancements described in this document, and no reliance should be placed on their availability. </a:t>
            </a:r>
          </a:p>
          <a:p>
            <a:r>
              <a:rPr lang="en-US" sz="700" b="1" dirty="0">
                <a:solidFill>
                  <a:srgbClr val="6A7F90"/>
                </a:solidFill>
                <a:latin typeface="Arial"/>
                <a:cs typeface="Arial"/>
              </a:rPr>
              <a:t>Confidentiality: </a:t>
            </a:r>
            <a:r>
              <a:rPr lang="en-US" sz="700" dirty="0">
                <a:solidFill>
                  <a:srgbClr val="6A7F90"/>
                </a:solidFill>
                <a:latin typeface="Arial"/>
                <a:cs typeface="Arial"/>
              </a:rPr>
              <a:t>This document, including any files contained herein, is confidential information of Acumatica and should not be disclosed to third parties.</a:t>
            </a:r>
          </a:p>
        </p:txBody>
      </p:sp>
      <p:sp>
        <p:nvSpPr>
          <p:cNvPr id="26" name="Text Placeholder 13">
            <a:extLst>
              <a:ext uri="{FF2B5EF4-FFF2-40B4-BE49-F238E27FC236}">
                <a16:creationId xmlns:a16="http://schemas.microsoft.com/office/drawing/2014/main" id="{39AEAE97-3CF7-5278-3707-6B7355394599}"/>
              </a:ext>
            </a:extLst>
          </p:cNvPr>
          <p:cNvSpPr>
            <a:spLocks noGrp="1"/>
          </p:cNvSpPr>
          <p:nvPr>
            <p:ph type="body" sz="quarter" idx="14" hasCustomPrompt="1"/>
          </p:nvPr>
        </p:nvSpPr>
        <p:spPr>
          <a:xfrm>
            <a:off x="4790701" y="1709821"/>
            <a:ext cx="4073891" cy="235359"/>
          </a:xfrm>
          <a:prstGeom prst="rect">
            <a:avLst/>
          </a:prstGeom>
        </p:spPr>
        <p:txBody>
          <a:bodyPr/>
          <a:lstStyle>
            <a:lvl1pPr marL="0" indent="0" algn="l">
              <a:buNone/>
              <a:defRPr sz="1100" b="1">
                <a:solidFill>
                  <a:srgbClr val="000033"/>
                </a:solidFill>
              </a:defRPr>
            </a:lvl1pPr>
          </a:lstStyle>
          <a:p>
            <a:pPr lvl="0"/>
            <a:r>
              <a:rPr lang="en-US" dirty="0"/>
              <a:t>Speaker Name 1</a:t>
            </a:r>
          </a:p>
        </p:txBody>
      </p:sp>
      <p:sp>
        <p:nvSpPr>
          <p:cNvPr id="27" name="Text Placeholder 13">
            <a:extLst>
              <a:ext uri="{FF2B5EF4-FFF2-40B4-BE49-F238E27FC236}">
                <a16:creationId xmlns:a16="http://schemas.microsoft.com/office/drawing/2014/main" id="{9A613EE9-28CB-156A-AE2E-8C3845419E1D}"/>
              </a:ext>
            </a:extLst>
          </p:cNvPr>
          <p:cNvSpPr>
            <a:spLocks noGrp="1"/>
          </p:cNvSpPr>
          <p:nvPr>
            <p:ph type="body" sz="quarter" idx="15" hasCustomPrompt="1"/>
          </p:nvPr>
        </p:nvSpPr>
        <p:spPr>
          <a:xfrm>
            <a:off x="4799168" y="1946160"/>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pic>
        <p:nvPicPr>
          <p:cNvPr id="11" name="Picture 10" descr="Chart&#10;&#10;Description automatically generated with low confidence">
            <a:extLst>
              <a:ext uri="{FF2B5EF4-FFF2-40B4-BE49-F238E27FC236}">
                <a16:creationId xmlns:a16="http://schemas.microsoft.com/office/drawing/2014/main" id="{445376D1-1134-56F0-CF7F-7176630570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24933" y="3178605"/>
            <a:ext cx="850566" cy="850566"/>
          </a:xfrm>
          <a:prstGeom prst="rect">
            <a:avLst/>
          </a:prstGeom>
        </p:spPr>
      </p:pic>
      <p:pic>
        <p:nvPicPr>
          <p:cNvPr id="12" name="Picture 11" descr="Chart&#10;&#10;Description automatically generated with low confidence">
            <a:extLst>
              <a:ext uri="{FF2B5EF4-FFF2-40B4-BE49-F238E27FC236}">
                <a16:creationId xmlns:a16="http://schemas.microsoft.com/office/drawing/2014/main" id="{49C8E2D4-84FE-33BC-660A-7A456B24E4A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07400" y="3186131"/>
            <a:ext cx="850566" cy="850566"/>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83399E0D-09A3-D22B-EF03-752080F5D00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80468" y="3178605"/>
            <a:ext cx="850566" cy="850566"/>
          </a:xfrm>
          <a:prstGeom prst="rect">
            <a:avLst/>
          </a:prstGeom>
        </p:spPr>
      </p:pic>
      <p:pic>
        <p:nvPicPr>
          <p:cNvPr id="15" name="Picture 14" descr="Chart&#10;&#10;Description automatically generated with low confidence">
            <a:extLst>
              <a:ext uri="{FF2B5EF4-FFF2-40B4-BE49-F238E27FC236}">
                <a16:creationId xmlns:a16="http://schemas.microsoft.com/office/drawing/2014/main" id="{6735FEB8-2F2D-FB53-76C0-CE57CE5DFC0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52973" y="3174289"/>
            <a:ext cx="850566" cy="850566"/>
          </a:xfrm>
          <a:prstGeom prst="rect">
            <a:avLst/>
          </a:prstGeom>
        </p:spPr>
      </p:pic>
      <p:sp>
        <p:nvSpPr>
          <p:cNvPr id="16" name="Text Placeholder 13">
            <a:extLst>
              <a:ext uri="{FF2B5EF4-FFF2-40B4-BE49-F238E27FC236}">
                <a16:creationId xmlns:a16="http://schemas.microsoft.com/office/drawing/2014/main" id="{1FBD3647-1366-068D-EFEA-E19A820ABAA1}"/>
              </a:ext>
            </a:extLst>
          </p:cNvPr>
          <p:cNvSpPr>
            <a:spLocks noGrp="1"/>
          </p:cNvSpPr>
          <p:nvPr>
            <p:ph type="body" sz="quarter" idx="16" hasCustomPrompt="1"/>
          </p:nvPr>
        </p:nvSpPr>
        <p:spPr>
          <a:xfrm>
            <a:off x="4799168" y="2337302"/>
            <a:ext cx="4073891" cy="235359"/>
          </a:xfrm>
          <a:prstGeom prst="rect">
            <a:avLst/>
          </a:prstGeom>
        </p:spPr>
        <p:txBody>
          <a:bodyPr/>
          <a:lstStyle>
            <a:lvl1pPr marL="0" indent="0" algn="l">
              <a:buNone/>
              <a:defRPr sz="1100" b="1">
                <a:solidFill>
                  <a:srgbClr val="000033"/>
                </a:solidFill>
              </a:defRPr>
            </a:lvl1pPr>
          </a:lstStyle>
          <a:p>
            <a:pPr lvl="0"/>
            <a:r>
              <a:rPr lang="en-US" dirty="0"/>
              <a:t>Speaker Name 2</a:t>
            </a:r>
          </a:p>
        </p:txBody>
      </p:sp>
      <p:sp>
        <p:nvSpPr>
          <p:cNvPr id="17" name="Text Placeholder 13">
            <a:extLst>
              <a:ext uri="{FF2B5EF4-FFF2-40B4-BE49-F238E27FC236}">
                <a16:creationId xmlns:a16="http://schemas.microsoft.com/office/drawing/2014/main" id="{A322ADA4-CEF7-513E-6438-9FE91A6D4D87}"/>
              </a:ext>
            </a:extLst>
          </p:cNvPr>
          <p:cNvSpPr>
            <a:spLocks noGrp="1"/>
          </p:cNvSpPr>
          <p:nvPr>
            <p:ph type="body" sz="quarter" idx="17" hasCustomPrompt="1"/>
          </p:nvPr>
        </p:nvSpPr>
        <p:spPr>
          <a:xfrm>
            <a:off x="4807635" y="2573641"/>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
        <p:nvSpPr>
          <p:cNvPr id="18" name="Text Placeholder 13">
            <a:extLst>
              <a:ext uri="{FF2B5EF4-FFF2-40B4-BE49-F238E27FC236}">
                <a16:creationId xmlns:a16="http://schemas.microsoft.com/office/drawing/2014/main" id="{CA799CD8-BA64-6C42-85D6-DD5C9C4319E2}"/>
              </a:ext>
            </a:extLst>
          </p:cNvPr>
          <p:cNvSpPr>
            <a:spLocks noGrp="1"/>
          </p:cNvSpPr>
          <p:nvPr>
            <p:ph type="body" sz="quarter" idx="18" hasCustomPrompt="1"/>
          </p:nvPr>
        </p:nvSpPr>
        <p:spPr>
          <a:xfrm>
            <a:off x="4810205" y="2962603"/>
            <a:ext cx="4073891" cy="235359"/>
          </a:xfrm>
          <a:prstGeom prst="rect">
            <a:avLst/>
          </a:prstGeom>
        </p:spPr>
        <p:txBody>
          <a:bodyPr/>
          <a:lstStyle>
            <a:lvl1pPr marL="0" indent="0" algn="l">
              <a:buNone/>
              <a:defRPr sz="1100" b="1">
                <a:solidFill>
                  <a:srgbClr val="000033"/>
                </a:solidFill>
              </a:defRPr>
            </a:lvl1pPr>
          </a:lstStyle>
          <a:p>
            <a:pPr lvl="0"/>
            <a:r>
              <a:rPr lang="en-US" dirty="0"/>
              <a:t>Speaker Name 3</a:t>
            </a:r>
          </a:p>
        </p:txBody>
      </p:sp>
      <p:sp>
        <p:nvSpPr>
          <p:cNvPr id="25" name="Text Placeholder 13">
            <a:extLst>
              <a:ext uri="{FF2B5EF4-FFF2-40B4-BE49-F238E27FC236}">
                <a16:creationId xmlns:a16="http://schemas.microsoft.com/office/drawing/2014/main" id="{0D79B403-AED4-EC79-FE33-D9BF33C2C097}"/>
              </a:ext>
            </a:extLst>
          </p:cNvPr>
          <p:cNvSpPr>
            <a:spLocks noGrp="1"/>
          </p:cNvSpPr>
          <p:nvPr>
            <p:ph type="body" sz="quarter" idx="19" hasCustomPrompt="1"/>
          </p:nvPr>
        </p:nvSpPr>
        <p:spPr>
          <a:xfrm>
            <a:off x="4818672" y="3198942"/>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
        <p:nvSpPr>
          <p:cNvPr id="28" name="Text Placeholder 13">
            <a:extLst>
              <a:ext uri="{FF2B5EF4-FFF2-40B4-BE49-F238E27FC236}">
                <a16:creationId xmlns:a16="http://schemas.microsoft.com/office/drawing/2014/main" id="{C07CFA3E-257E-EA55-DF1B-0DAF3418C61A}"/>
              </a:ext>
            </a:extLst>
          </p:cNvPr>
          <p:cNvSpPr>
            <a:spLocks noGrp="1"/>
          </p:cNvSpPr>
          <p:nvPr>
            <p:ph type="body" sz="quarter" idx="20" hasCustomPrompt="1"/>
          </p:nvPr>
        </p:nvSpPr>
        <p:spPr>
          <a:xfrm>
            <a:off x="4818672" y="3590254"/>
            <a:ext cx="4073891" cy="235359"/>
          </a:xfrm>
          <a:prstGeom prst="rect">
            <a:avLst/>
          </a:prstGeom>
        </p:spPr>
        <p:txBody>
          <a:bodyPr/>
          <a:lstStyle>
            <a:lvl1pPr marL="0" indent="0" algn="l">
              <a:buNone/>
              <a:defRPr sz="1100" b="1">
                <a:solidFill>
                  <a:srgbClr val="000033"/>
                </a:solidFill>
              </a:defRPr>
            </a:lvl1pPr>
          </a:lstStyle>
          <a:p>
            <a:pPr lvl="0"/>
            <a:r>
              <a:rPr lang="en-US" dirty="0"/>
              <a:t>Speaker Name 4</a:t>
            </a:r>
          </a:p>
        </p:txBody>
      </p:sp>
      <p:sp>
        <p:nvSpPr>
          <p:cNvPr id="29" name="Text Placeholder 13">
            <a:extLst>
              <a:ext uri="{FF2B5EF4-FFF2-40B4-BE49-F238E27FC236}">
                <a16:creationId xmlns:a16="http://schemas.microsoft.com/office/drawing/2014/main" id="{2AA8CC49-7CBD-3C6A-7C74-07C3B3910F03}"/>
              </a:ext>
            </a:extLst>
          </p:cNvPr>
          <p:cNvSpPr>
            <a:spLocks noGrp="1"/>
          </p:cNvSpPr>
          <p:nvPr>
            <p:ph type="body" sz="quarter" idx="21" hasCustomPrompt="1"/>
          </p:nvPr>
        </p:nvSpPr>
        <p:spPr>
          <a:xfrm>
            <a:off x="4827139" y="3826593"/>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Tree>
    <p:extLst>
      <p:ext uri="{BB962C8B-B14F-4D97-AF65-F5344CB8AC3E}">
        <p14:creationId xmlns:p14="http://schemas.microsoft.com/office/powerpoint/2010/main" val="405004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 Agenda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28A10E-55E9-B13E-E199-CACEA4ED1B60}"/>
              </a:ext>
            </a:extLst>
          </p:cNvPr>
          <p:cNvSpPr>
            <a:spLocks noGrp="1"/>
          </p:cNvSpPr>
          <p:nvPr>
            <p:ph type="body" sz="quarter" idx="10" hasCustomPrompt="1"/>
          </p:nvPr>
        </p:nvSpPr>
        <p:spPr>
          <a:xfrm>
            <a:off x="517525" y="933450"/>
            <a:ext cx="5138557" cy="3544888"/>
          </a:xfrm>
          <a:prstGeom prst="rect">
            <a:avLst/>
          </a:prstGeom>
        </p:spPr>
        <p:txBody>
          <a:bodyPr/>
          <a:lstStyle>
            <a:lvl1pPr>
              <a:defRPr sz="1400">
                <a:solidFill>
                  <a:schemeClr val="bg1"/>
                </a:solidFill>
              </a:defRPr>
            </a:lvl1pPr>
          </a:lstStyle>
          <a:p>
            <a:pPr lvl="0"/>
            <a:r>
              <a:rPr lang="en-US" dirty="0"/>
              <a:t>Agenda item 1</a:t>
            </a:r>
          </a:p>
          <a:p>
            <a:pPr lvl="0"/>
            <a:r>
              <a:rPr lang="en-US" dirty="0"/>
              <a:t>Agenda item 2</a:t>
            </a:r>
          </a:p>
          <a:p>
            <a:pPr lvl="0"/>
            <a:r>
              <a:rPr lang="en-US" dirty="0"/>
              <a:t>Agenda item 3</a:t>
            </a:r>
          </a:p>
        </p:txBody>
      </p:sp>
      <p:cxnSp>
        <p:nvCxnSpPr>
          <p:cNvPr id="2" name="Straight Connector 1">
            <a:extLst>
              <a:ext uri="{FF2B5EF4-FFF2-40B4-BE49-F238E27FC236}">
                <a16:creationId xmlns:a16="http://schemas.microsoft.com/office/drawing/2014/main" id="{0BB65072-E34E-8D55-500C-2B2A16785DD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77F385FC-FFDD-8DB7-C08F-90A71801BC44}"/>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pic>
        <p:nvPicPr>
          <p:cNvPr id="8" name="Graphic 7">
            <a:extLst>
              <a:ext uri="{FF2B5EF4-FFF2-40B4-BE49-F238E27FC236}">
                <a16:creationId xmlns:a16="http://schemas.microsoft.com/office/drawing/2014/main" id="{BEE47A57-CDA5-A19D-1861-9E6C1E5A546D}"/>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6276" y="4661452"/>
            <a:ext cx="744056" cy="300447"/>
          </a:xfrm>
          <a:prstGeom prst="rect">
            <a:avLst/>
          </a:prstGeom>
        </p:spPr>
      </p:pic>
      <p:cxnSp>
        <p:nvCxnSpPr>
          <p:cNvPr id="11" name="Straight Connector 10">
            <a:extLst>
              <a:ext uri="{FF2B5EF4-FFF2-40B4-BE49-F238E27FC236}">
                <a16:creationId xmlns:a16="http://schemas.microsoft.com/office/drawing/2014/main" id="{E9FA71CA-1123-5E5F-0802-58F56F08C9B5}"/>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F4FEBCC-6B85-D158-2D26-23C2A5EAAF1F}"/>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chemeClr val="bg1"/>
                </a:solidFill>
              </a:rPr>
              <a:t>Agenda</a:t>
            </a:r>
          </a:p>
        </p:txBody>
      </p:sp>
    </p:spTree>
    <p:extLst>
      <p:ext uri="{BB962C8B-B14F-4D97-AF65-F5344CB8AC3E}">
        <p14:creationId xmlns:p14="http://schemas.microsoft.com/office/powerpoint/2010/main" val="227108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slide">
    <p:bg>
      <p:bgRef idx="1001">
        <a:schemeClr val="bg1"/>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E29412A-7450-B47E-3501-AE41ED7D1504}"/>
              </a:ext>
            </a:extLst>
          </p:cNvPr>
          <p:cNvSpPr>
            <a:spLocks noGrp="1"/>
          </p:cNvSpPr>
          <p:nvPr>
            <p:ph type="title"/>
          </p:nvPr>
        </p:nvSpPr>
        <p:spPr>
          <a:xfrm>
            <a:off x="517895" y="136922"/>
            <a:ext cx="4784682" cy="564356"/>
          </a:xfrm>
          <a:prstGeom prst="rect">
            <a:avLst/>
          </a:prstGeom>
        </p:spPr>
        <p:txBody>
          <a:bodyPr anchor="ctr">
            <a:normAutofit/>
          </a:bodyPr>
          <a:lstStyle>
            <a:lvl1pPr>
              <a:defRPr sz="1800" b="1">
                <a:solidFill>
                  <a:srgbClr val="000033"/>
                </a:solidFill>
              </a:defRPr>
            </a:lvl1pPr>
          </a:lstStyle>
          <a:p>
            <a:r>
              <a:rPr lang="en-US" dirty="0"/>
              <a:t>Click to edit Master title style</a:t>
            </a:r>
          </a:p>
        </p:txBody>
      </p:sp>
      <p:sp>
        <p:nvSpPr>
          <p:cNvPr id="11" name="Text Placeholder 9">
            <a:extLst>
              <a:ext uri="{FF2B5EF4-FFF2-40B4-BE49-F238E27FC236}">
                <a16:creationId xmlns:a16="http://schemas.microsoft.com/office/drawing/2014/main" id="{3F35AC2F-68EB-B481-5F7B-87856A070063}"/>
              </a:ext>
            </a:extLst>
          </p:cNvPr>
          <p:cNvSpPr>
            <a:spLocks noGrp="1"/>
          </p:cNvSpPr>
          <p:nvPr>
            <p:ph type="body" sz="quarter" idx="10" hasCustomPrompt="1"/>
          </p:nvPr>
        </p:nvSpPr>
        <p:spPr>
          <a:xfrm>
            <a:off x="517525" y="933450"/>
            <a:ext cx="4426833" cy="3544888"/>
          </a:xfrm>
          <a:prstGeom prst="rect">
            <a:avLst/>
          </a:prstGeom>
        </p:spPr>
        <p:txBody>
          <a:bodyPr/>
          <a:lstStyle>
            <a:lvl1pPr>
              <a:defRPr sz="1400">
                <a:solidFill>
                  <a:schemeClr val="tx2"/>
                </a:solidFill>
              </a:defRPr>
            </a:lvl1pPr>
          </a:lstStyle>
          <a:p>
            <a:pPr lvl="0"/>
            <a:r>
              <a:rPr lang="en-US" dirty="0"/>
              <a:t>List item 1</a:t>
            </a:r>
          </a:p>
        </p:txBody>
      </p:sp>
      <p:sp>
        <p:nvSpPr>
          <p:cNvPr id="31" name="Picture Placeholder 30">
            <a:extLst>
              <a:ext uri="{FF2B5EF4-FFF2-40B4-BE49-F238E27FC236}">
                <a16:creationId xmlns:a16="http://schemas.microsoft.com/office/drawing/2014/main" id="{9A994A04-A8B4-2BB0-A7A6-8BCE1C24E662}"/>
              </a:ext>
            </a:extLst>
          </p:cNvPr>
          <p:cNvSpPr>
            <a:spLocks noGrp="1"/>
          </p:cNvSpPr>
          <p:nvPr>
            <p:ph type="pic" sz="quarter" idx="11"/>
          </p:nvPr>
        </p:nvSpPr>
        <p:spPr>
          <a:xfrm>
            <a:off x="5339120" y="0"/>
            <a:ext cx="3804881" cy="5143500"/>
          </a:xfrm>
          <a:custGeom>
            <a:avLst/>
            <a:gdLst>
              <a:gd name="connsiteX0" fmla="*/ 627663 w 3765903"/>
              <a:gd name="connsiteY0" fmla="*/ 0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627663 w 3765903"/>
              <a:gd name="connsiteY5" fmla="*/ 0 h 5143500"/>
              <a:gd name="connsiteX0" fmla="*/ 1036665 w 3765903"/>
              <a:gd name="connsiteY0" fmla="*/ 7749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1036665 w 3765903"/>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323167 w 3874913"/>
              <a:gd name="connsiteY0" fmla="*/ 0 h 5143500"/>
              <a:gd name="connsiteX1" fmla="*/ 3874913 w 3874913"/>
              <a:gd name="connsiteY1" fmla="*/ 0 h 5143500"/>
              <a:gd name="connsiteX2" fmla="*/ 3874913 w 3874913"/>
              <a:gd name="connsiteY2" fmla="*/ 5143500 h 5143500"/>
              <a:gd name="connsiteX3" fmla="*/ 109010 w 3874913"/>
              <a:gd name="connsiteY3" fmla="*/ 5143500 h 5143500"/>
              <a:gd name="connsiteX4" fmla="*/ 85858 w 3874913"/>
              <a:gd name="connsiteY4" fmla="*/ 1196918 h 5143500"/>
              <a:gd name="connsiteX5" fmla="*/ 1323167 w 3874913"/>
              <a:gd name="connsiteY5" fmla="*/ 0 h 5143500"/>
              <a:gd name="connsiteX0" fmla="*/ 1237355 w 3789101"/>
              <a:gd name="connsiteY0" fmla="*/ 0 h 5143500"/>
              <a:gd name="connsiteX1" fmla="*/ 3789101 w 3789101"/>
              <a:gd name="connsiteY1" fmla="*/ 0 h 5143500"/>
              <a:gd name="connsiteX2" fmla="*/ 3789101 w 3789101"/>
              <a:gd name="connsiteY2" fmla="*/ 5143500 h 5143500"/>
              <a:gd name="connsiteX3" fmla="*/ 23198 w 3789101"/>
              <a:gd name="connsiteY3" fmla="*/ 5143500 h 5143500"/>
              <a:gd name="connsiteX4" fmla="*/ 46 w 3789101"/>
              <a:gd name="connsiteY4" fmla="*/ 1196918 h 5143500"/>
              <a:gd name="connsiteX5" fmla="*/ 1237355 w 3789101"/>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101" h="5143500">
                <a:moveTo>
                  <a:pt x="1237355" y="0"/>
                </a:moveTo>
                <a:lnTo>
                  <a:pt x="3789101" y="0"/>
                </a:lnTo>
                <a:lnTo>
                  <a:pt x="3789101" y="5143500"/>
                </a:lnTo>
                <a:lnTo>
                  <a:pt x="23198" y="5143500"/>
                </a:lnTo>
                <a:cubicBezTo>
                  <a:pt x="15481" y="3827973"/>
                  <a:pt x="6046" y="2185904"/>
                  <a:pt x="46" y="1196918"/>
                </a:cubicBezTo>
                <a:cubicBezTo>
                  <a:pt x="-5954" y="207932"/>
                  <a:pt x="582026" y="0"/>
                  <a:pt x="123735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67046188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_bulleted list slide">
    <p:bg>
      <p:bgRef idx="1001">
        <a:schemeClr val="bg2"/>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E29412A-7450-B47E-3501-AE41ED7D1504}"/>
              </a:ext>
            </a:extLst>
          </p:cNvPr>
          <p:cNvSpPr>
            <a:spLocks noGrp="1"/>
          </p:cNvSpPr>
          <p:nvPr>
            <p:ph type="title"/>
          </p:nvPr>
        </p:nvSpPr>
        <p:spPr>
          <a:xfrm>
            <a:off x="517895" y="136922"/>
            <a:ext cx="4784682" cy="564356"/>
          </a:xfrm>
          <a:prstGeom prst="rect">
            <a:avLst/>
          </a:prstGeom>
        </p:spPr>
        <p:txBody>
          <a:bodyPr anchor="ctr">
            <a:normAutofit/>
          </a:bodyPr>
          <a:lstStyle>
            <a:lvl1pPr>
              <a:defRPr sz="1800" b="1">
                <a:solidFill>
                  <a:schemeClr val="tx1"/>
                </a:solidFill>
              </a:defRPr>
            </a:lvl1pPr>
          </a:lstStyle>
          <a:p>
            <a:r>
              <a:rPr lang="en-US" dirty="0"/>
              <a:t>Click to edit Master title style</a:t>
            </a:r>
          </a:p>
        </p:txBody>
      </p:sp>
      <p:sp>
        <p:nvSpPr>
          <p:cNvPr id="11" name="Text Placeholder 9">
            <a:extLst>
              <a:ext uri="{FF2B5EF4-FFF2-40B4-BE49-F238E27FC236}">
                <a16:creationId xmlns:a16="http://schemas.microsoft.com/office/drawing/2014/main" id="{3F35AC2F-68EB-B481-5F7B-87856A070063}"/>
              </a:ext>
            </a:extLst>
          </p:cNvPr>
          <p:cNvSpPr>
            <a:spLocks noGrp="1"/>
          </p:cNvSpPr>
          <p:nvPr>
            <p:ph type="body" sz="quarter" idx="10" hasCustomPrompt="1"/>
          </p:nvPr>
        </p:nvSpPr>
        <p:spPr>
          <a:xfrm>
            <a:off x="517525" y="933450"/>
            <a:ext cx="4426833" cy="3544888"/>
          </a:xfrm>
          <a:prstGeom prst="rect">
            <a:avLst/>
          </a:prstGeom>
        </p:spPr>
        <p:txBody>
          <a:bodyPr/>
          <a:lstStyle>
            <a:lvl1pPr>
              <a:defRPr sz="1400">
                <a:solidFill>
                  <a:schemeClr val="tx2"/>
                </a:solidFill>
              </a:defRPr>
            </a:lvl1pPr>
          </a:lstStyle>
          <a:p>
            <a:pPr lvl="0"/>
            <a:r>
              <a:rPr lang="en-US" dirty="0"/>
              <a:t>List </a:t>
            </a:r>
            <a:r>
              <a:rPr lang="en-US"/>
              <a:t>item 1</a:t>
            </a:r>
            <a:endParaRPr lang="en-US" dirty="0"/>
          </a:p>
        </p:txBody>
      </p:sp>
      <p:sp>
        <p:nvSpPr>
          <p:cNvPr id="3" name="Picture Placeholder 2">
            <a:extLst>
              <a:ext uri="{FF2B5EF4-FFF2-40B4-BE49-F238E27FC236}">
                <a16:creationId xmlns:a16="http://schemas.microsoft.com/office/drawing/2014/main" id="{A7804078-8FAF-E6EB-C45B-92CE261B307A}"/>
              </a:ext>
            </a:extLst>
          </p:cNvPr>
          <p:cNvSpPr>
            <a:spLocks noGrp="1"/>
          </p:cNvSpPr>
          <p:nvPr>
            <p:ph type="pic" sz="quarter" idx="11"/>
          </p:nvPr>
        </p:nvSpPr>
        <p:spPr>
          <a:xfrm>
            <a:off x="5339120" y="0"/>
            <a:ext cx="3804881" cy="5143500"/>
          </a:xfrm>
          <a:custGeom>
            <a:avLst/>
            <a:gdLst>
              <a:gd name="connsiteX0" fmla="*/ 627663 w 3765903"/>
              <a:gd name="connsiteY0" fmla="*/ 0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627663 w 3765903"/>
              <a:gd name="connsiteY5" fmla="*/ 0 h 5143500"/>
              <a:gd name="connsiteX0" fmla="*/ 1036665 w 3765903"/>
              <a:gd name="connsiteY0" fmla="*/ 7749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1036665 w 3765903"/>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323167 w 3874913"/>
              <a:gd name="connsiteY0" fmla="*/ 0 h 5143500"/>
              <a:gd name="connsiteX1" fmla="*/ 3874913 w 3874913"/>
              <a:gd name="connsiteY1" fmla="*/ 0 h 5143500"/>
              <a:gd name="connsiteX2" fmla="*/ 3874913 w 3874913"/>
              <a:gd name="connsiteY2" fmla="*/ 5143500 h 5143500"/>
              <a:gd name="connsiteX3" fmla="*/ 109010 w 3874913"/>
              <a:gd name="connsiteY3" fmla="*/ 5143500 h 5143500"/>
              <a:gd name="connsiteX4" fmla="*/ 85858 w 3874913"/>
              <a:gd name="connsiteY4" fmla="*/ 1196918 h 5143500"/>
              <a:gd name="connsiteX5" fmla="*/ 1323167 w 3874913"/>
              <a:gd name="connsiteY5" fmla="*/ 0 h 5143500"/>
              <a:gd name="connsiteX0" fmla="*/ 1237355 w 3789101"/>
              <a:gd name="connsiteY0" fmla="*/ 0 h 5143500"/>
              <a:gd name="connsiteX1" fmla="*/ 3789101 w 3789101"/>
              <a:gd name="connsiteY1" fmla="*/ 0 h 5143500"/>
              <a:gd name="connsiteX2" fmla="*/ 3789101 w 3789101"/>
              <a:gd name="connsiteY2" fmla="*/ 5143500 h 5143500"/>
              <a:gd name="connsiteX3" fmla="*/ 23198 w 3789101"/>
              <a:gd name="connsiteY3" fmla="*/ 5143500 h 5143500"/>
              <a:gd name="connsiteX4" fmla="*/ 46 w 3789101"/>
              <a:gd name="connsiteY4" fmla="*/ 1196918 h 5143500"/>
              <a:gd name="connsiteX5" fmla="*/ 1237355 w 3789101"/>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101" h="5143500">
                <a:moveTo>
                  <a:pt x="1237355" y="0"/>
                </a:moveTo>
                <a:lnTo>
                  <a:pt x="3789101" y="0"/>
                </a:lnTo>
                <a:lnTo>
                  <a:pt x="3789101" y="5143500"/>
                </a:lnTo>
                <a:lnTo>
                  <a:pt x="23198" y="5143500"/>
                </a:lnTo>
                <a:cubicBezTo>
                  <a:pt x="15481" y="3827973"/>
                  <a:pt x="6046" y="2185904"/>
                  <a:pt x="46" y="1196918"/>
                </a:cubicBezTo>
                <a:cubicBezTo>
                  <a:pt x="-5954" y="207932"/>
                  <a:pt x="582026" y="0"/>
                  <a:pt x="123735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78590307"/>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ht - One Column">
    <p:spTree>
      <p:nvGrpSpPr>
        <p:cNvPr id="1" name=""/>
        <p:cNvGrpSpPr/>
        <p:nvPr/>
      </p:nvGrpSpPr>
      <p:grpSpPr>
        <a:xfrm>
          <a:off x="0" y="0"/>
          <a:ext cx="0" cy="0"/>
          <a:chOff x="0" y="0"/>
          <a:chExt cx="0" cy="0"/>
        </a:xfrm>
      </p:grpSpPr>
      <p:sp>
        <p:nvSpPr>
          <p:cNvPr id="2" name="Title 1"/>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dirty="0"/>
              <a:t>Click to edit Master title style</a:t>
            </a:r>
          </a:p>
        </p:txBody>
      </p:sp>
      <p:sp>
        <p:nvSpPr>
          <p:cNvPr id="5" name="Text Placeholder 4"/>
          <p:cNvSpPr>
            <a:spLocks noGrp="1"/>
          </p:cNvSpPr>
          <p:nvPr>
            <p:ph type="body" sz="quarter" idx="13"/>
          </p:nvPr>
        </p:nvSpPr>
        <p:spPr>
          <a:xfrm>
            <a:off x="517895" y="1020762"/>
            <a:ext cx="8229600" cy="3475037"/>
          </a:xfrm>
          <a:prstGeom prst="rect">
            <a:avLst/>
          </a:prstGeom>
        </p:spPr>
        <p:txBody>
          <a:bodyPr/>
          <a:lstStyle>
            <a:lvl1pPr marL="0" indent="0">
              <a:buNone/>
              <a:defRPr sz="1400">
                <a:solidFill>
                  <a:srgbClr val="000033"/>
                </a:solidFill>
              </a:defRPr>
            </a:lvl1pPr>
            <a:lvl2pPr>
              <a:defRPr sz="1200">
                <a:solidFill>
                  <a:srgbClr val="000033"/>
                </a:solidFill>
              </a:defRPr>
            </a:lvl2pPr>
            <a:lvl3pPr>
              <a:defRPr sz="1000">
                <a:solidFill>
                  <a:srgbClr val="000033"/>
                </a:solidFill>
              </a:defRPr>
            </a:lvl3pPr>
            <a:lvl4pPr>
              <a:buNone/>
              <a:defRPr/>
            </a:lvl4pPr>
          </a:lstStyle>
          <a:p>
            <a:pPr lvl="0"/>
            <a:r>
              <a:rPr lang="en-US" dirty="0"/>
              <a:t>Edit Master text styles</a:t>
            </a:r>
          </a:p>
          <a:p>
            <a:pPr lvl="1"/>
            <a:r>
              <a:rPr lang="en-US" dirty="0"/>
              <a:t>Second level</a:t>
            </a:r>
          </a:p>
          <a:p>
            <a:pPr lvl="2"/>
            <a:r>
              <a:rPr lang="en-US" dirty="0"/>
              <a:t>Third level</a:t>
            </a:r>
          </a:p>
        </p:txBody>
      </p:sp>
      <p:sp>
        <p:nvSpPr>
          <p:cNvPr id="14" name="Slide Number Placeholder 5"/>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8" name="Straight Connector 7">
            <a:extLst>
              <a:ext uri="{FF2B5EF4-FFF2-40B4-BE49-F238E27FC236}">
                <a16:creationId xmlns:a16="http://schemas.microsoft.com/office/drawing/2014/main" id="{7FED6006-34DF-AE40-B5D3-399A91B3490E}"/>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DC6709B-4F2F-684C-815E-64A032B54360}"/>
              </a:ext>
            </a:extLst>
          </p:cNvPr>
          <p:cNvCxnSpPr/>
          <p:nvPr userDrawn="1"/>
        </p:nvCxnSpPr>
        <p:spPr>
          <a:xfrm>
            <a:off x="517895" y="701278"/>
            <a:ext cx="1923380" cy="0"/>
          </a:xfrm>
          <a:prstGeom prst="line">
            <a:avLst/>
          </a:prstGeom>
          <a:ln>
            <a:solidFill>
              <a:srgbClr val="33CCFF"/>
            </a:solidFill>
          </a:ln>
        </p:spPr>
        <p:style>
          <a:lnRef idx="1">
            <a:schemeClr val="accent3"/>
          </a:lnRef>
          <a:fillRef idx="0">
            <a:schemeClr val="accent3"/>
          </a:fillRef>
          <a:effectRef idx="0">
            <a:schemeClr val="accent3"/>
          </a:effectRef>
          <a:fontRef idx="minor">
            <a:schemeClr val="tx1"/>
          </a:fontRef>
        </p:style>
      </p:cxnSp>
      <p:pic>
        <p:nvPicPr>
          <p:cNvPr id="12" name="Graphic 11">
            <a:extLst>
              <a:ext uri="{FF2B5EF4-FFF2-40B4-BE49-F238E27FC236}">
                <a16:creationId xmlns:a16="http://schemas.microsoft.com/office/drawing/2014/main" id="{DE30CD92-C28E-0D6B-D847-55C2E83308E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1272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 One Column">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7" name="Text Placeholder 4">
            <a:extLst>
              <a:ext uri="{FF2B5EF4-FFF2-40B4-BE49-F238E27FC236}">
                <a16:creationId xmlns:a16="http://schemas.microsoft.com/office/drawing/2014/main" id="{A958B066-597F-AB48-996B-D16C37496123}"/>
              </a:ext>
            </a:extLst>
          </p:cNvPr>
          <p:cNvSpPr>
            <a:spLocks noGrp="1"/>
          </p:cNvSpPr>
          <p:nvPr>
            <p:ph type="body" sz="quarter" idx="13"/>
          </p:nvPr>
        </p:nvSpPr>
        <p:spPr>
          <a:xfrm>
            <a:off x="517895" y="1020762"/>
            <a:ext cx="8229600" cy="3475037"/>
          </a:xfrm>
          <a:prstGeom prst="rect">
            <a:avLst/>
          </a:prstGeom>
        </p:spPr>
        <p:txBody>
          <a:bodyPr/>
          <a:lstStyle>
            <a:lvl1pPr marL="0" indent="0">
              <a:buNone/>
              <a:defRPr sz="1400">
                <a:solidFill>
                  <a:schemeClr val="bg1"/>
                </a:solidFill>
              </a:defRPr>
            </a:lvl1pPr>
            <a:lvl2pPr>
              <a:defRPr sz="1200">
                <a:solidFill>
                  <a:schemeClr val="bg1">
                    <a:lumMod val="85000"/>
                  </a:schemeClr>
                </a:solidFill>
              </a:defRPr>
            </a:lvl2pPr>
            <a:lvl3pPr>
              <a:defRPr sz="1000">
                <a:solidFill>
                  <a:schemeClr val="bg1">
                    <a:lumMod val="85000"/>
                  </a:schemeClr>
                </a:solidFill>
              </a:defRPr>
            </a:lvl3pPr>
            <a:lvl4pPr>
              <a:buNone/>
              <a:defRPr/>
            </a:lvl4pPr>
          </a:lstStyle>
          <a:p>
            <a:pPr lvl="0"/>
            <a:r>
              <a:rPr lang="en-US" dirty="0"/>
              <a:t>Edit Master text styles</a:t>
            </a:r>
          </a:p>
          <a:p>
            <a:pPr lvl="1"/>
            <a:r>
              <a:rPr lang="en-US" dirty="0"/>
              <a:t>Second level</a:t>
            </a:r>
          </a:p>
          <a:p>
            <a:pPr lvl="2"/>
            <a:r>
              <a:rPr lang="en-US" dirty="0"/>
              <a:t>Third level</a:t>
            </a:r>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49AD4933-C426-C976-E235-7B942741C16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261016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 Two Column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517894" y="1020762"/>
            <a:ext cx="3984675" cy="3475037"/>
          </a:xfrm>
          <a:prstGeom prst="rect">
            <a:avLst/>
          </a:prstGeom>
        </p:spPr>
        <p:txBody>
          <a:bodyPr/>
          <a:lstStyle>
            <a:lvl1pPr marL="0" indent="0">
              <a:buNone/>
              <a:defRPr sz="1200" b="1">
                <a:solidFill>
                  <a:srgbClr val="000033"/>
                </a:solidFill>
              </a:defRPr>
            </a:lvl1pPr>
            <a:lvl2pPr>
              <a:defRPr sz="1200">
                <a:solidFill>
                  <a:srgbClr val="000033"/>
                </a:solidFill>
              </a:defRPr>
            </a:lvl2pPr>
            <a:lvl3pPr>
              <a:defRPr sz="1000">
                <a:solidFill>
                  <a:srgbClr val="000033"/>
                </a:solidFill>
              </a:defRPr>
            </a:lvl3pPr>
            <a:lvl4pPr>
              <a:defRPr sz="800">
                <a:solidFill>
                  <a:srgbClr val="000033"/>
                </a:solidFill>
              </a:defRPr>
            </a:lvl4pPr>
            <a:lvl5pPr>
              <a:defRPr sz="800">
                <a:solidFill>
                  <a:srgbClr val="0000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14"/>
          </p:nvPr>
        </p:nvSpPr>
        <p:spPr>
          <a:xfrm>
            <a:off x="4637619" y="1020762"/>
            <a:ext cx="4109861" cy="3475037"/>
          </a:xfrm>
          <a:prstGeom prst="rect">
            <a:avLst/>
          </a:prstGeom>
        </p:spPr>
        <p:txBody>
          <a:bodyPr/>
          <a:lstStyle>
            <a:lvl1pPr marL="0" indent="0">
              <a:buNone/>
              <a:defRPr sz="1200" b="1">
                <a:solidFill>
                  <a:schemeClr val="tx2"/>
                </a:solidFill>
              </a:defRPr>
            </a:lvl1pPr>
            <a:lvl2pPr>
              <a:defRPr sz="1200"/>
            </a:lvl2pPr>
            <a:lvl3pPr>
              <a:defRPr sz="1000"/>
            </a:lvl3pPr>
            <a:lvl4pPr>
              <a:defRPr sz="800"/>
            </a:lvl4pPr>
            <a:lvl5pPr>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539FA376-BF38-3148-8CB2-B5431817158F}"/>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E91B8B34-4F6A-7242-83D4-E17566DE950C}"/>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14" name="Straight Connector 13">
            <a:extLst>
              <a:ext uri="{FF2B5EF4-FFF2-40B4-BE49-F238E27FC236}">
                <a16:creationId xmlns:a16="http://schemas.microsoft.com/office/drawing/2014/main" id="{18CAAE84-FED3-5140-83FE-79C134E7357D}"/>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E2B321-0D2E-8741-A25C-352F7D7EDFFF}"/>
              </a:ext>
            </a:extLst>
          </p:cNvPr>
          <p:cNvCxnSpPr/>
          <p:nvPr userDrawn="1"/>
        </p:nvCxnSpPr>
        <p:spPr>
          <a:xfrm>
            <a:off x="517895" y="701278"/>
            <a:ext cx="1923380" cy="0"/>
          </a:xfrm>
          <a:prstGeom prst="line">
            <a:avLst/>
          </a:prstGeom>
          <a:ln>
            <a:solidFill>
              <a:srgbClr val="33CCFF"/>
            </a:solidFill>
          </a:ln>
        </p:spPr>
        <p:style>
          <a:lnRef idx="1">
            <a:schemeClr val="accent3"/>
          </a:lnRef>
          <a:fillRef idx="0">
            <a:schemeClr val="accent3"/>
          </a:fillRef>
          <a:effectRef idx="0">
            <a:schemeClr val="accent3"/>
          </a:effectRef>
          <a:fontRef idx="minor">
            <a:schemeClr val="tx1"/>
          </a:fontRef>
        </p:style>
      </p:cxnSp>
      <p:pic>
        <p:nvPicPr>
          <p:cNvPr id="2" name="Graphic 1">
            <a:extLst>
              <a:ext uri="{FF2B5EF4-FFF2-40B4-BE49-F238E27FC236}">
                <a16:creationId xmlns:a16="http://schemas.microsoft.com/office/drawing/2014/main" id="{37C483F3-B2C0-6F53-F2EF-1A18AE90759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269121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 Two Columns">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9" name="Content Placeholder 11">
            <a:extLst>
              <a:ext uri="{FF2B5EF4-FFF2-40B4-BE49-F238E27FC236}">
                <a16:creationId xmlns:a16="http://schemas.microsoft.com/office/drawing/2014/main" id="{2FD6145B-2F22-0B4D-AB2A-9FB9206F9B8D}"/>
              </a:ext>
            </a:extLst>
          </p:cNvPr>
          <p:cNvSpPr>
            <a:spLocks noGrp="1"/>
          </p:cNvSpPr>
          <p:nvPr>
            <p:ph sz="quarter" idx="13"/>
          </p:nvPr>
        </p:nvSpPr>
        <p:spPr>
          <a:xfrm>
            <a:off x="517894" y="1020762"/>
            <a:ext cx="3984675" cy="3475037"/>
          </a:xfrm>
          <a:prstGeom prst="rect">
            <a:avLst/>
          </a:prstGeom>
        </p:spPr>
        <p:txBody>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1">
            <a:extLst>
              <a:ext uri="{FF2B5EF4-FFF2-40B4-BE49-F238E27FC236}">
                <a16:creationId xmlns:a16="http://schemas.microsoft.com/office/drawing/2014/main" id="{69D2AA27-215A-7347-A426-621AC1FF62DF}"/>
              </a:ext>
            </a:extLst>
          </p:cNvPr>
          <p:cNvSpPr>
            <a:spLocks noGrp="1"/>
          </p:cNvSpPr>
          <p:nvPr>
            <p:ph sz="quarter" idx="14"/>
          </p:nvPr>
        </p:nvSpPr>
        <p:spPr>
          <a:xfrm>
            <a:off x="4637619" y="1020762"/>
            <a:ext cx="4109861" cy="3475037"/>
          </a:xfrm>
          <a:prstGeom prst="rect">
            <a:avLst/>
          </a:prstGeom>
        </p:spPr>
        <p:txBody>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38038072-9D42-BB17-508D-C9C8E04C05D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196770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236038"/>
      </p:ext>
    </p:extLst>
  </p:cSld>
  <p:clrMap bg1="lt1" tx1="dk1" bg2="lt2" tx2="dk2" accent1="accent1" accent2="accent2" accent3="accent3" accent4="accent4" accent5="accent5" accent6="accent6" hlink="hlink" folHlink="folHlink"/>
  <p:sldLayoutIdLst>
    <p:sldLayoutId id="2147483649" r:id="rId1"/>
    <p:sldLayoutId id="2147483754" r:id="rId2"/>
    <p:sldLayoutId id="2147483755" r:id="rId3"/>
    <p:sldLayoutId id="2147483761" r:id="rId4"/>
    <p:sldLayoutId id="2147483762"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56" r:id="rId16"/>
    <p:sldLayoutId id="2147483757" r:id="rId17"/>
    <p:sldLayoutId id="2147483759" r:id="rId18"/>
    <p:sldLayoutId id="2147483758" r:id="rId19"/>
    <p:sldLayoutId id="2147483728" r:id="rId20"/>
    <p:sldLayoutId id="2147483760" r:id="rId21"/>
  </p:sldLayoutIdLst>
  <p:hf hdr="0" ftr="0" dt="0"/>
  <p:txStyles>
    <p:titleStyle>
      <a:lvl1pPr algn="l" defTabSz="685800" rtl="0" eaLnBrk="1" latinLnBrk="0" hangingPunct="1">
        <a:lnSpc>
          <a:spcPct val="100000"/>
        </a:lnSpc>
        <a:spcBef>
          <a:spcPct val="0"/>
        </a:spcBef>
        <a:buNone/>
        <a:defRPr sz="2400" b="0" kern="1200">
          <a:solidFill>
            <a:srgbClr val="33CCFF"/>
          </a:solidFill>
          <a:latin typeface="+mj-lt"/>
          <a:ea typeface="+mj-ea"/>
          <a:cs typeface="+mj-cs"/>
        </a:defRPr>
      </a:lvl1pPr>
    </p:titleStyle>
    <p:bodyStyle>
      <a:lvl1pPr marL="228600" indent="-228600" algn="l" defTabSz="685800" rtl="0" eaLnBrk="1" latinLnBrk="0" hangingPunct="1">
        <a:lnSpc>
          <a:spcPct val="100000"/>
        </a:lnSpc>
        <a:spcBef>
          <a:spcPts val="1200"/>
        </a:spcBef>
        <a:spcAft>
          <a:spcPts val="200"/>
        </a:spcAft>
        <a:buSzPct val="90000"/>
        <a:buFont typeface="Wingdings" charset="2"/>
        <a:buChar char="§"/>
        <a:defRPr sz="2000" kern="1200">
          <a:solidFill>
            <a:schemeClr val="tx2"/>
          </a:solidFill>
          <a:latin typeface="+mn-lt"/>
          <a:ea typeface="+mn-ea"/>
          <a:cs typeface="+mn-cs"/>
        </a:defRPr>
      </a:lvl1pPr>
      <a:lvl2pPr marL="571500" indent="-228600" algn="l" defTabSz="685800" rtl="0" eaLnBrk="1" latinLnBrk="0" hangingPunct="1">
        <a:lnSpc>
          <a:spcPct val="100000"/>
        </a:lnSpc>
        <a:spcBef>
          <a:spcPts val="200"/>
        </a:spcBef>
        <a:spcAft>
          <a:spcPts val="400"/>
        </a:spcAft>
        <a:buSzPct val="90000"/>
        <a:buFont typeface="Wingdings" charset="2"/>
        <a:buChar char="§"/>
        <a:defRPr sz="1800" kern="1200">
          <a:solidFill>
            <a:schemeClr val="tx2"/>
          </a:solidFill>
          <a:latin typeface="+mn-lt"/>
          <a:ea typeface="+mn-ea"/>
          <a:cs typeface="+mn-cs"/>
        </a:defRPr>
      </a:lvl2pPr>
      <a:lvl3pPr marL="914400" indent="-228600" algn="l" defTabSz="685800" rtl="0" eaLnBrk="1" latinLnBrk="0" hangingPunct="1">
        <a:lnSpc>
          <a:spcPct val="100000"/>
        </a:lnSpc>
        <a:spcBef>
          <a:spcPts val="200"/>
        </a:spcBef>
        <a:spcAft>
          <a:spcPts val="400"/>
        </a:spcAft>
        <a:buSzPct val="90000"/>
        <a:buFont typeface="Wingdings" charset="2"/>
        <a:buChar char="§"/>
        <a:defRPr sz="1600" kern="1200">
          <a:solidFill>
            <a:schemeClr val="tx2"/>
          </a:solidFill>
          <a:latin typeface="+mn-lt"/>
          <a:ea typeface="+mn-ea"/>
          <a:cs typeface="+mn-cs"/>
        </a:defRPr>
      </a:lvl3pPr>
      <a:lvl4pPr marL="1200150" indent="-171450" algn="l" defTabSz="685800" rtl="0" eaLnBrk="1" latinLnBrk="0" hangingPunct="1">
        <a:lnSpc>
          <a:spcPct val="100000"/>
        </a:lnSpc>
        <a:spcBef>
          <a:spcPts val="200"/>
        </a:spcBef>
        <a:spcAft>
          <a:spcPts val="400"/>
        </a:spcAft>
        <a:buSzPct val="90000"/>
        <a:buFont typeface="Wingdings" charset="2"/>
        <a:buChar char="§"/>
        <a:defRPr sz="1400" kern="1200">
          <a:solidFill>
            <a:schemeClr val="tx2"/>
          </a:solidFill>
          <a:latin typeface="+mn-lt"/>
          <a:ea typeface="+mn-ea"/>
          <a:cs typeface="+mn-cs"/>
        </a:defRPr>
      </a:lvl4pPr>
      <a:lvl5pPr marL="1543050" indent="-171450" algn="l" defTabSz="685800" rtl="0" eaLnBrk="1" latinLnBrk="0" hangingPunct="1">
        <a:lnSpc>
          <a:spcPct val="100000"/>
        </a:lnSpc>
        <a:spcBef>
          <a:spcPts val="200"/>
        </a:spcBef>
        <a:spcAft>
          <a:spcPts val="400"/>
        </a:spcAft>
        <a:buSzPct val="90000"/>
        <a:buFont typeface="Wingdings" charset="2"/>
        <a:buChar char="§"/>
        <a:defRPr sz="12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p15:clr>
            <a:srgbClr val="F26B43"/>
          </p15:clr>
        </p15:guide>
        <p15:guide id="3" pos="5556">
          <p15:clr>
            <a:srgbClr val="F26B43"/>
          </p15:clr>
        </p15:guide>
        <p15:guide id="4" orient="horz" pos="643">
          <p15:clr>
            <a:srgbClr val="F26B43"/>
          </p15:clr>
        </p15:guide>
        <p15:guide id="5" orient="horz" pos="2832">
          <p15:clr>
            <a:srgbClr val="F26B43"/>
          </p15:clr>
        </p15:guide>
        <p15:guide id="6" orient="horz" pos="900">
          <p15:clr>
            <a:srgbClr val="F26B43"/>
          </p15:clr>
        </p15:guide>
        <p15:guide id="7"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03F9-45C1-D32E-E7E5-4D91BECAA5EE}"/>
              </a:ext>
            </a:extLst>
          </p:cNvPr>
          <p:cNvSpPr>
            <a:spLocks noGrp="1"/>
          </p:cNvSpPr>
          <p:nvPr>
            <p:ph type="ctrTitle"/>
          </p:nvPr>
        </p:nvSpPr>
        <p:spPr/>
        <p:txBody>
          <a:bodyPr/>
          <a:lstStyle/>
          <a:p>
            <a:r>
              <a:rPr lang="en-US" dirty="0"/>
              <a:t>Beta Language AI</a:t>
            </a:r>
          </a:p>
        </p:txBody>
      </p:sp>
      <p:sp>
        <p:nvSpPr>
          <p:cNvPr id="3" name="Text Placeholder 2">
            <a:extLst>
              <a:ext uri="{FF2B5EF4-FFF2-40B4-BE49-F238E27FC236}">
                <a16:creationId xmlns:a16="http://schemas.microsoft.com/office/drawing/2014/main" id="{ABEF80F6-6B02-6BFD-F404-51FFC5E7EDD8}"/>
              </a:ext>
            </a:extLst>
          </p:cNvPr>
          <p:cNvSpPr>
            <a:spLocks noGrp="1"/>
          </p:cNvSpPr>
          <p:nvPr>
            <p:ph type="body" sz="quarter" idx="10"/>
          </p:nvPr>
        </p:nvSpPr>
        <p:spPr/>
        <p:txBody>
          <a:bodyPr>
            <a:normAutofit fontScale="85000" lnSpcReduction="10000"/>
          </a:bodyPr>
          <a:lstStyle/>
          <a:p>
            <a:r>
              <a:rPr lang="en-US" dirty="0"/>
              <a:t>Robert Waite, Chris Dunbar, Jeff Smith, Ketan Mandhare, Chris Hardgrove, Alexander Ignatin, Tim Vickery</a:t>
            </a:r>
          </a:p>
        </p:txBody>
      </p:sp>
    </p:spTree>
    <p:extLst>
      <p:ext uri="{BB962C8B-B14F-4D97-AF65-F5344CB8AC3E}">
        <p14:creationId xmlns:p14="http://schemas.microsoft.com/office/powerpoint/2010/main" val="373180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9176-1A1C-046E-E13C-8E93D0D12E0C}"/>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883709EF-7E93-4DB9-E6B3-8FEB67C9665F}"/>
              </a:ext>
            </a:extLst>
          </p:cNvPr>
          <p:cNvSpPr>
            <a:spLocks noGrp="1"/>
          </p:cNvSpPr>
          <p:nvPr>
            <p:ph type="body" sz="quarter" idx="10"/>
          </p:nvPr>
        </p:nvSpPr>
        <p:spPr>
          <a:xfrm>
            <a:off x="517525" y="933450"/>
            <a:ext cx="5106035" cy="3544888"/>
          </a:xfrm>
        </p:spPr>
        <p:txBody>
          <a:bodyPr/>
          <a:lstStyle/>
          <a:p>
            <a:r>
              <a:rPr lang="en-US" sz="1800" b="1" dirty="0"/>
              <a:t>Core Function - Do and Save AI Analysis: </a:t>
            </a:r>
          </a:p>
          <a:p>
            <a:pPr lvl="1"/>
            <a:r>
              <a:rPr lang="en-US" sz="1400" dirty="0"/>
              <a:t>Developed a platform that will process correspondence within the Acumatica System and attach Natural Language Processing and save meta date to the Acumatica system for analysis in a normalized Data Structure.</a:t>
            </a:r>
          </a:p>
          <a:p>
            <a:r>
              <a:rPr lang="en-US" sz="1800" b="1" dirty="0"/>
              <a:t>Post Analysis Processing To automate updates or trigger actions: </a:t>
            </a:r>
          </a:p>
          <a:p>
            <a:pPr lvl="1"/>
            <a:r>
              <a:rPr lang="en-US" sz="1600" dirty="0"/>
              <a:t>Create an interface that will allow for processing the rendered data to perform updates and/or Actions in the system</a:t>
            </a:r>
          </a:p>
          <a:p>
            <a:pPr lvl="1"/>
            <a:r>
              <a:rPr lang="en-US" sz="1600" dirty="0"/>
              <a:t>Extensibility is the goal. We want this to work on common business entities.</a:t>
            </a:r>
          </a:p>
          <a:p>
            <a:endParaRPr lang="en-US" dirty="0"/>
          </a:p>
        </p:txBody>
      </p:sp>
      <p:pic>
        <p:nvPicPr>
          <p:cNvPr id="8" name="Picture 7" descr="A picture containing clipart&#10;&#10;Description automatically generated">
            <a:extLst>
              <a:ext uri="{FF2B5EF4-FFF2-40B4-BE49-F238E27FC236}">
                <a16:creationId xmlns:a16="http://schemas.microsoft.com/office/drawing/2014/main" id="{9E14CCCD-3DC0-1870-D877-4BDEAE138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389" y="1276169"/>
            <a:ext cx="1971950" cy="2591162"/>
          </a:xfrm>
          <a:prstGeom prst="rect">
            <a:avLst/>
          </a:prstGeom>
        </p:spPr>
      </p:pic>
    </p:spTree>
    <p:extLst>
      <p:ext uri="{BB962C8B-B14F-4D97-AF65-F5344CB8AC3E}">
        <p14:creationId xmlns:p14="http://schemas.microsoft.com/office/powerpoint/2010/main" val="301681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A4FF-E76F-0C87-3684-D11CF7375709}"/>
              </a:ext>
            </a:extLst>
          </p:cNvPr>
          <p:cNvSpPr>
            <a:spLocks noGrp="1"/>
          </p:cNvSpPr>
          <p:nvPr>
            <p:ph type="title"/>
          </p:nvPr>
        </p:nvSpPr>
        <p:spPr/>
        <p:txBody>
          <a:bodyPr/>
          <a:lstStyle/>
          <a:p>
            <a:r>
              <a:rPr lang="en-US" dirty="0"/>
              <a:t>Designed Flow</a:t>
            </a:r>
          </a:p>
        </p:txBody>
      </p:sp>
      <p:pic>
        <p:nvPicPr>
          <p:cNvPr id="6" name="Picture 5" descr="Diagram&#10;&#10;Description automatically generated">
            <a:extLst>
              <a:ext uri="{FF2B5EF4-FFF2-40B4-BE49-F238E27FC236}">
                <a16:creationId xmlns:a16="http://schemas.microsoft.com/office/drawing/2014/main" id="{241C35ED-2837-7BDB-7D96-90C190423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013460"/>
            <a:ext cx="8138160" cy="1965732"/>
          </a:xfrm>
          <a:prstGeom prst="rect">
            <a:avLst/>
          </a:prstGeom>
        </p:spPr>
      </p:pic>
    </p:spTree>
    <p:extLst>
      <p:ext uri="{BB962C8B-B14F-4D97-AF65-F5344CB8AC3E}">
        <p14:creationId xmlns:p14="http://schemas.microsoft.com/office/powerpoint/2010/main" val="415160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5523-C4F3-FF97-AF25-D61C4270848D}"/>
              </a:ext>
            </a:extLst>
          </p:cNvPr>
          <p:cNvSpPr>
            <a:spLocks noGrp="1"/>
          </p:cNvSpPr>
          <p:nvPr>
            <p:ph type="title"/>
          </p:nvPr>
        </p:nvSpPr>
        <p:spPr/>
        <p:txBody>
          <a:bodyPr>
            <a:normAutofit/>
          </a:bodyPr>
          <a:lstStyle/>
          <a:p>
            <a:r>
              <a:rPr lang="en-US" dirty="0"/>
              <a:t>What is Natural Language Processing?</a:t>
            </a:r>
          </a:p>
        </p:txBody>
      </p:sp>
      <p:sp>
        <p:nvSpPr>
          <p:cNvPr id="3" name="Text Placeholder 2">
            <a:extLst>
              <a:ext uri="{FF2B5EF4-FFF2-40B4-BE49-F238E27FC236}">
                <a16:creationId xmlns:a16="http://schemas.microsoft.com/office/drawing/2014/main" id="{3A4AE3CF-8364-5EF8-BA5F-3B9E95EE3892}"/>
              </a:ext>
            </a:extLst>
          </p:cNvPr>
          <p:cNvSpPr>
            <a:spLocks noGrp="1"/>
          </p:cNvSpPr>
          <p:nvPr>
            <p:ph type="body" sz="quarter" idx="10"/>
          </p:nvPr>
        </p:nvSpPr>
        <p:spPr/>
        <p:txBody>
          <a:bodyPr/>
          <a:lstStyle/>
          <a:p>
            <a:r>
              <a:rPr lang="en-US" b="0" i="0" dirty="0">
                <a:solidFill>
                  <a:srgbClr val="374151"/>
                </a:solidFill>
                <a:effectLst/>
                <a:latin typeface="Söhne"/>
              </a:rPr>
              <a:t>NLP is a field of artificial intelligence and computational linguistics that deals with the interaction between computers and human (natural) language.</a:t>
            </a:r>
          </a:p>
          <a:p>
            <a:r>
              <a:rPr lang="en-US" b="0" i="0" dirty="0">
                <a:solidFill>
                  <a:srgbClr val="374151"/>
                </a:solidFill>
                <a:effectLst/>
                <a:latin typeface="Söhne"/>
              </a:rPr>
              <a:t>It involves developing algorithms and models that enable computers to understand, interpret, generate, and even engage in human-like conversations with users in natural language.</a:t>
            </a:r>
            <a:endParaRPr lang="en-US" dirty="0">
              <a:solidFill>
                <a:srgbClr val="374151"/>
              </a:solidFill>
              <a:latin typeface="Söhne"/>
            </a:endParaRPr>
          </a:p>
          <a:p>
            <a:r>
              <a:rPr lang="en-US" b="0" i="0" dirty="0">
                <a:solidFill>
                  <a:srgbClr val="374151"/>
                </a:solidFill>
                <a:effectLst/>
                <a:latin typeface="Söhne"/>
              </a:rPr>
              <a:t>NLP techniques are used in a wide range of applications, such as language translation, sentiment analysis, chatbots, and speech recognition.</a:t>
            </a:r>
            <a:endParaRPr lang="en-US" dirty="0"/>
          </a:p>
        </p:txBody>
      </p:sp>
      <p:pic>
        <p:nvPicPr>
          <p:cNvPr id="6" name="Picture 5" descr="A picture containing clipart&#10;&#10;Description automatically generated">
            <a:extLst>
              <a:ext uri="{FF2B5EF4-FFF2-40B4-BE49-F238E27FC236}">
                <a16:creationId xmlns:a16="http://schemas.microsoft.com/office/drawing/2014/main" id="{65A109BF-7781-5087-0248-6E4550847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2511" y="933450"/>
            <a:ext cx="2057143" cy="2628571"/>
          </a:xfrm>
          <a:prstGeom prst="rect">
            <a:avLst/>
          </a:prstGeom>
        </p:spPr>
      </p:pic>
    </p:spTree>
    <p:extLst>
      <p:ext uri="{BB962C8B-B14F-4D97-AF65-F5344CB8AC3E}">
        <p14:creationId xmlns:p14="http://schemas.microsoft.com/office/powerpoint/2010/main" val="248238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2E38-0391-382E-5470-FE8D0F4175E6}"/>
              </a:ext>
            </a:extLst>
          </p:cNvPr>
          <p:cNvSpPr>
            <a:spLocks noGrp="1"/>
          </p:cNvSpPr>
          <p:nvPr>
            <p:ph type="title"/>
          </p:nvPr>
        </p:nvSpPr>
        <p:spPr/>
        <p:txBody>
          <a:bodyPr>
            <a:normAutofit fontScale="90000"/>
          </a:bodyPr>
          <a:lstStyle/>
          <a:p>
            <a:r>
              <a:rPr lang="en-US" dirty="0"/>
              <a:t>What NLP Technologies Did we use to solve the Objective.</a:t>
            </a:r>
          </a:p>
        </p:txBody>
      </p:sp>
      <p:sp>
        <p:nvSpPr>
          <p:cNvPr id="3" name="Text Placeholder 2">
            <a:extLst>
              <a:ext uri="{FF2B5EF4-FFF2-40B4-BE49-F238E27FC236}">
                <a16:creationId xmlns:a16="http://schemas.microsoft.com/office/drawing/2014/main" id="{725AAFD9-9C74-4089-408A-E2A72CD6A3BA}"/>
              </a:ext>
            </a:extLst>
          </p:cNvPr>
          <p:cNvSpPr>
            <a:spLocks noGrp="1"/>
          </p:cNvSpPr>
          <p:nvPr>
            <p:ph type="body" sz="quarter" idx="10"/>
          </p:nvPr>
        </p:nvSpPr>
        <p:spPr>
          <a:xfrm>
            <a:off x="235131" y="775063"/>
            <a:ext cx="6339840" cy="4101737"/>
          </a:xfrm>
        </p:spPr>
        <p:txBody>
          <a:bodyPr/>
          <a:lstStyle/>
          <a:p>
            <a:r>
              <a:rPr lang="en-US" b="1" dirty="0"/>
              <a:t>Microsoft Cognitive Language services.</a:t>
            </a:r>
          </a:p>
          <a:p>
            <a:pPr lvl="1"/>
            <a:r>
              <a:rPr lang="en-US" sz="1100" b="0" i="0" dirty="0">
                <a:solidFill>
                  <a:srgbClr val="374151"/>
                </a:solidFill>
                <a:effectLst/>
                <a:latin typeface="Söhne"/>
              </a:rPr>
              <a:t>Microsoft Cognitive Services Language services are a set of APIs.</a:t>
            </a:r>
          </a:p>
          <a:p>
            <a:pPr lvl="1"/>
            <a:r>
              <a:rPr lang="en-US" sz="1400" dirty="0">
                <a:solidFill>
                  <a:srgbClr val="374151"/>
                </a:solidFill>
                <a:latin typeface="Söhne"/>
              </a:rPr>
              <a:t>We use two main subsets</a:t>
            </a:r>
          </a:p>
          <a:p>
            <a:pPr lvl="2"/>
            <a:r>
              <a:rPr lang="en-US" sz="1200" dirty="0">
                <a:solidFill>
                  <a:srgbClr val="374151"/>
                </a:solidFill>
                <a:latin typeface="Söhne"/>
              </a:rPr>
              <a:t>1) Sentiment Analysis</a:t>
            </a:r>
          </a:p>
          <a:p>
            <a:pPr lvl="3"/>
            <a:r>
              <a:rPr lang="en-US" sz="1200" b="0" i="0" dirty="0">
                <a:solidFill>
                  <a:srgbClr val="374151"/>
                </a:solidFill>
                <a:effectLst/>
                <a:latin typeface="Söhne"/>
              </a:rPr>
              <a:t>also known as opinion mining, it is the use of natural language processing, text analysis, and computational linguistics to identify and extract subjective information from source materials.</a:t>
            </a:r>
          </a:p>
          <a:p>
            <a:pPr lvl="3"/>
            <a:r>
              <a:rPr lang="en-US" sz="1200" b="0" i="0" dirty="0">
                <a:solidFill>
                  <a:srgbClr val="374151"/>
                </a:solidFill>
                <a:effectLst/>
                <a:latin typeface="Söhne"/>
              </a:rPr>
              <a:t>The goal of sentiment analysis is to determine the attitude, opinions, and emotions of a speaker or writer with respect to some topic or the overall contextual polarity of a document.</a:t>
            </a:r>
            <a:endParaRPr lang="en-US" sz="1200" dirty="0">
              <a:solidFill>
                <a:srgbClr val="374151"/>
              </a:solidFill>
              <a:latin typeface="Söhne"/>
            </a:endParaRPr>
          </a:p>
          <a:p>
            <a:pPr lvl="2"/>
            <a:r>
              <a:rPr lang="en-US" sz="1200" dirty="0">
                <a:solidFill>
                  <a:srgbClr val="374151"/>
                </a:solidFill>
                <a:latin typeface="Söhne"/>
              </a:rPr>
              <a:t>2) Intent and Entity Analysis.</a:t>
            </a:r>
          </a:p>
          <a:p>
            <a:pPr lvl="3"/>
            <a:r>
              <a:rPr lang="en-US" sz="1000" dirty="0">
                <a:solidFill>
                  <a:srgbClr val="374151"/>
                </a:solidFill>
                <a:latin typeface="Söhne"/>
              </a:rPr>
              <a:t>Extracts the “Actions” and the “What’s” out of the conversation</a:t>
            </a:r>
          </a:p>
          <a:p>
            <a:pPr lvl="2"/>
            <a:endParaRPr lang="en-US" sz="1200" dirty="0">
              <a:solidFill>
                <a:srgbClr val="374151"/>
              </a:solidFill>
              <a:latin typeface="Söhne"/>
            </a:endParaRPr>
          </a:p>
          <a:p>
            <a:pPr lvl="1"/>
            <a:r>
              <a:rPr lang="en-US" sz="1400" dirty="0">
                <a:solidFill>
                  <a:srgbClr val="374151"/>
                </a:solidFill>
                <a:latin typeface="Söhne"/>
              </a:rPr>
              <a:t>Other services are available in the NLP suite, but the above two are what we used to solve our objective</a:t>
            </a:r>
          </a:p>
        </p:txBody>
      </p:sp>
      <p:pic>
        <p:nvPicPr>
          <p:cNvPr id="6" name="Picture 5" descr="A picture containing clipart&#10;&#10;Description automatically generated">
            <a:extLst>
              <a:ext uri="{FF2B5EF4-FFF2-40B4-BE49-F238E27FC236}">
                <a16:creationId xmlns:a16="http://schemas.microsoft.com/office/drawing/2014/main" id="{59FCE2E7-4D54-5B3D-883C-34E8D8694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307" y="1337237"/>
            <a:ext cx="2124371" cy="2648320"/>
          </a:xfrm>
          <a:prstGeom prst="rect">
            <a:avLst/>
          </a:prstGeom>
        </p:spPr>
      </p:pic>
    </p:spTree>
    <p:extLst>
      <p:ext uri="{BB962C8B-B14F-4D97-AF65-F5344CB8AC3E}">
        <p14:creationId xmlns:p14="http://schemas.microsoft.com/office/powerpoint/2010/main" val="336421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8B19-9E5C-A2FA-FB86-03842EC199B3}"/>
              </a:ext>
            </a:extLst>
          </p:cNvPr>
          <p:cNvSpPr>
            <a:spLocks noGrp="1"/>
          </p:cNvSpPr>
          <p:nvPr>
            <p:ph type="title"/>
          </p:nvPr>
        </p:nvSpPr>
        <p:spPr/>
        <p:txBody>
          <a:bodyPr/>
          <a:lstStyle/>
          <a:p>
            <a:r>
              <a:rPr lang="en-US" dirty="0"/>
              <a:t>Common Terminology</a:t>
            </a:r>
          </a:p>
        </p:txBody>
      </p:sp>
      <p:sp>
        <p:nvSpPr>
          <p:cNvPr id="3" name="Text Placeholder 2">
            <a:extLst>
              <a:ext uri="{FF2B5EF4-FFF2-40B4-BE49-F238E27FC236}">
                <a16:creationId xmlns:a16="http://schemas.microsoft.com/office/drawing/2014/main" id="{9792E965-AB03-411F-B661-B0F3162E4D75}"/>
              </a:ext>
            </a:extLst>
          </p:cNvPr>
          <p:cNvSpPr>
            <a:spLocks noGrp="1"/>
          </p:cNvSpPr>
          <p:nvPr>
            <p:ph type="body" sz="quarter" idx="10"/>
          </p:nvPr>
        </p:nvSpPr>
        <p:spPr>
          <a:xfrm>
            <a:off x="517525" y="824753"/>
            <a:ext cx="8276851" cy="3872753"/>
          </a:xfrm>
        </p:spPr>
        <p:txBody>
          <a:bodyPr/>
          <a:lstStyle/>
          <a:p>
            <a:r>
              <a:rPr lang="en-US" sz="1800" b="0" i="0" u="none" strike="noStrike" baseline="0" dirty="0">
                <a:solidFill>
                  <a:srgbClr val="000000"/>
                </a:solidFill>
                <a:latin typeface="Arial" panose="020B0604020202020204" pitchFamily="34" charset="0"/>
              </a:rPr>
              <a:t>NLP - "</a:t>
            </a:r>
            <a:r>
              <a:rPr lang="en-US" sz="1800" b="1" i="1" u="none" strike="noStrike" baseline="0" dirty="0">
                <a:solidFill>
                  <a:srgbClr val="000000"/>
                </a:solidFill>
                <a:latin typeface="Arial" panose="020B0604020202020204" pitchFamily="34" charset="0"/>
              </a:rPr>
              <a:t>Natural"</a:t>
            </a:r>
            <a:r>
              <a:rPr lang="en-US" sz="1800" b="0" i="0" u="none" strike="noStrike" baseline="0" dirty="0">
                <a:solidFill>
                  <a:srgbClr val="000000"/>
                </a:solidFill>
                <a:latin typeface="Arial" panose="020B0604020202020204" pitchFamily="34" charset="0"/>
              </a:rPr>
              <a:t> </a:t>
            </a:r>
            <a:r>
              <a:rPr lang="fr-FR" sz="1800" b="0" i="0" u="none" strike="noStrike" baseline="0" dirty="0">
                <a:solidFill>
                  <a:srgbClr val="000000"/>
                </a:solidFill>
                <a:latin typeface="Arial" panose="020B0604020202020204" pitchFamily="34" charset="0"/>
              </a:rPr>
              <a:t>Langage </a:t>
            </a:r>
            <a:r>
              <a:rPr lang="en-US" sz="1800" b="0" i="0" u="none" strike="noStrike" baseline="0" dirty="0">
                <a:solidFill>
                  <a:srgbClr val="000000"/>
                </a:solidFill>
                <a:latin typeface="Arial" panose="020B0604020202020204" pitchFamily="34" charset="0"/>
              </a:rPr>
              <a:t>Processing</a:t>
            </a:r>
          </a:p>
          <a:p>
            <a:pPr marR="0" algn="l" rtl="0">
              <a:buChar char="·"/>
            </a:pPr>
            <a:r>
              <a:rPr lang="en-US" b="0" i="0" u="none" strike="noStrike" baseline="0" dirty="0">
                <a:solidFill>
                  <a:srgbClr val="3F937A"/>
                </a:solidFill>
                <a:latin typeface="Arial" panose="020B0604020202020204" pitchFamily="34" charset="0"/>
              </a:rPr>
              <a:t>Utterance</a:t>
            </a:r>
            <a:r>
              <a:rPr lang="en-US" dirty="0">
                <a:solidFill>
                  <a:srgbClr val="000000"/>
                </a:solidFill>
                <a:latin typeface="Arial" panose="020B0604020202020204" pitchFamily="34" charset="0"/>
              </a:rPr>
              <a:t> - </a:t>
            </a:r>
            <a:r>
              <a:rPr lang="en-US" b="0" i="0" u="none" strike="noStrike" baseline="0" dirty="0">
                <a:solidFill>
                  <a:srgbClr val="3F937A"/>
                </a:solidFill>
                <a:latin typeface="Arial" panose="020B0604020202020204" pitchFamily="34" charset="0"/>
              </a:rPr>
              <a:t>An </a:t>
            </a:r>
            <a:r>
              <a:rPr lang="en-US" b="0" i="0" u="sng" strike="noStrike" baseline="0" dirty="0">
                <a:solidFill>
                  <a:srgbClr val="3F937A"/>
                </a:solidFill>
                <a:latin typeface="Arial" panose="020B0604020202020204" pitchFamily="34" charset="0"/>
              </a:rPr>
              <a:t>utterance</a:t>
            </a:r>
            <a:r>
              <a:rPr lang="en-US" b="0" i="0" u="none" strike="noStrike" baseline="0" dirty="0">
                <a:solidFill>
                  <a:srgbClr val="3F937A"/>
                </a:solidFill>
                <a:latin typeface="Arial" panose="020B0604020202020204" pitchFamily="34" charset="0"/>
              </a:rPr>
              <a:t> is a response or input for the NLP endpoint that is short text representative of a sentence in a conversation. It is a natural language phrase such as "book two tickets to Seattle next Tuesday.” Example utterances are added to train the model, and the model predicts new utterances at runtime</a:t>
            </a:r>
          </a:p>
          <a:p>
            <a:pPr marR="0" algn="l" rtl="0">
              <a:buChar char="·"/>
            </a:pPr>
            <a:r>
              <a:rPr lang="en-US" b="0" i="0" u="none" strike="noStrike" baseline="0" dirty="0">
                <a:solidFill>
                  <a:srgbClr val="3E7FAD"/>
                </a:solidFill>
                <a:latin typeface="Arial" panose="020B0604020202020204" pitchFamily="34" charset="0"/>
              </a:rPr>
              <a:t>Intent</a:t>
            </a:r>
            <a:r>
              <a:rPr lang="en-US" dirty="0">
                <a:solidFill>
                  <a:srgbClr val="000000"/>
                </a:solidFill>
                <a:latin typeface="Arial" panose="020B0604020202020204" pitchFamily="34" charset="0"/>
              </a:rPr>
              <a:t>- </a:t>
            </a:r>
            <a:r>
              <a:rPr lang="en-US" b="0" i="0" u="none" strike="noStrike" baseline="0" dirty="0">
                <a:solidFill>
                  <a:srgbClr val="3E7FAD"/>
                </a:solidFill>
                <a:latin typeface="Arial" panose="020B0604020202020204" pitchFamily="34" charset="0"/>
              </a:rPr>
              <a:t>An </a:t>
            </a:r>
            <a:r>
              <a:rPr lang="en-US" b="0" i="0" u="sng" strike="noStrike" baseline="0" dirty="0">
                <a:solidFill>
                  <a:srgbClr val="3E7FAD"/>
                </a:solidFill>
                <a:latin typeface="Arial" panose="020B0604020202020204" pitchFamily="34" charset="0"/>
              </a:rPr>
              <a:t>intent</a:t>
            </a:r>
            <a:r>
              <a:rPr lang="en-US" b="0" i="0" u="none" strike="noStrike" baseline="0" dirty="0">
                <a:solidFill>
                  <a:srgbClr val="3E7FAD"/>
                </a:solidFill>
                <a:latin typeface="Arial" panose="020B0604020202020204" pitchFamily="34" charset="0"/>
              </a:rPr>
              <a:t> represents a task or action the user wants to perform. It is a purpose or goal expressed in a user's input, such as booking a flight or paying a bill. In Microsoft Cognitive </a:t>
            </a:r>
            <a:r>
              <a:rPr lang="en-US" b="0" i="0" u="none" strike="noStrike" baseline="0" dirty="0" err="1">
                <a:solidFill>
                  <a:srgbClr val="3E7FAD"/>
                </a:solidFill>
                <a:latin typeface="Arial" panose="020B0604020202020204" pitchFamily="34" charset="0"/>
              </a:rPr>
              <a:t>Launguage</a:t>
            </a:r>
            <a:r>
              <a:rPr lang="en-US" b="0" i="0" u="none" strike="noStrike" baseline="0" dirty="0">
                <a:solidFill>
                  <a:srgbClr val="3E7FAD"/>
                </a:solidFill>
                <a:latin typeface="Arial" panose="020B0604020202020204" pitchFamily="34" charset="0"/>
              </a:rPr>
              <a:t> </a:t>
            </a:r>
            <a:r>
              <a:rPr lang="en-US" b="0" i="0" u="none" strike="noStrike" baseline="0" dirty="0" err="1">
                <a:solidFill>
                  <a:srgbClr val="3E7FAD"/>
                </a:solidFill>
                <a:latin typeface="Arial" panose="020B0604020202020204" pitchFamily="34" charset="0"/>
              </a:rPr>
              <a:t>Servicee</a:t>
            </a:r>
            <a:r>
              <a:rPr lang="en-US" b="0" i="0" u="none" strike="noStrike" baseline="0" dirty="0">
                <a:solidFill>
                  <a:srgbClr val="3E7FAD"/>
                </a:solidFill>
                <a:latin typeface="Arial" panose="020B0604020202020204" pitchFamily="34" charset="0"/>
              </a:rPr>
              <a:t>, an utterance as a whole is classified as intent, but parts of the utterance are extracted as entities</a:t>
            </a:r>
            <a:endParaRPr lang="en-US" sz="1800" b="0" i="0" u="none" strike="noStrike" baseline="0" dirty="0">
              <a:solidFill>
                <a:srgbClr val="000000"/>
              </a:solidFill>
              <a:latin typeface="Arial" panose="020B0604020202020204" pitchFamily="34" charset="0"/>
            </a:endParaRPr>
          </a:p>
          <a:p>
            <a:pPr marR="0" algn="l" rtl="0">
              <a:buChar char="·"/>
            </a:pPr>
            <a:r>
              <a:rPr lang="en-US" b="0" i="0" u="none" strike="noStrike" baseline="0" dirty="0">
                <a:solidFill>
                  <a:srgbClr val="000000"/>
                </a:solidFill>
                <a:latin typeface="Arial" panose="020B0604020202020204" pitchFamily="34" charset="0"/>
              </a:rPr>
              <a:t>Entity -</a:t>
            </a:r>
            <a:r>
              <a:rPr lang="en-US" b="0" i="0" u="sng" strike="noStrike" baseline="0" dirty="0">
                <a:solidFill>
                  <a:srgbClr val="000000"/>
                </a:solidFill>
                <a:latin typeface="Arial" panose="020B0604020202020204" pitchFamily="34" charset="0"/>
              </a:rPr>
              <a:t>Entities</a:t>
            </a:r>
            <a:r>
              <a:rPr lang="en-US" b="0" i="0" u="none" strike="noStrike" baseline="0" dirty="0">
                <a:solidFill>
                  <a:srgbClr val="000000"/>
                </a:solidFill>
                <a:latin typeface="Arial" panose="020B0604020202020204" pitchFamily="34" charset="0"/>
              </a:rPr>
              <a:t> are words in utterances that describe information used to fulfill or identify an intent. If your entity is complex and you would like your model to identify specific parts, you can break your model into sub-entities. For example, you might want your model to predict an address but also the sub-entities of street, city, state, and zip code. Entities can also be used as features to models. Your response from the NLP service app will include both the predicted intents and all the entities.</a:t>
            </a:r>
          </a:p>
          <a:p>
            <a:pPr marR="0" algn="l" rtl="0">
              <a:buChar char="·"/>
            </a:pPr>
            <a:endParaRPr lang="en-US" sz="1800" b="0" i="0" u="none" strike="noStrike" baseline="0"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258109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B01C-9018-D62A-F876-572EF892AA78}"/>
              </a:ext>
            </a:extLst>
          </p:cNvPr>
          <p:cNvSpPr>
            <a:spLocks noGrp="1"/>
          </p:cNvSpPr>
          <p:nvPr>
            <p:ph type="title"/>
          </p:nvPr>
        </p:nvSpPr>
        <p:spPr/>
        <p:txBody>
          <a:bodyPr/>
          <a:lstStyle/>
          <a:p>
            <a:r>
              <a:rPr lang="en-US" dirty="0"/>
              <a:t>Use Case 1) Sentiment Analysis on Cases</a:t>
            </a:r>
          </a:p>
        </p:txBody>
      </p:sp>
      <p:sp>
        <p:nvSpPr>
          <p:cNvPr id="3" name="Text Placeholder 2">
            <a:extLst>
              <a:ext uri="{FF2B5EF4-FFF2-40B4-BE49-F238E27FC236}">
                <a16:creationId xmlns:a16="http://schemas.microsoft.com/office/drawing/2014/main" id="{5E7CFC76-DB1A-7EF3-0EF7-9A129D56ECB2}"/>
              </a:ext>
            </a:extLst>
          </p:cNvPr>
          <p:cNvSpPr>
            <a:spLocks noGrp="1"/>
          </p:cNvSpPr>
          <p:nvPr>
            <p:ph type="body" sz="quarter" idx="10"/>
          </p:nvPr>
        </p:nvSpPr>
        <p:spPr/>
        <p:txBody>
          <a:bodyPr/>
          <a:lstStyle/>
          <a:p>
            <a:r>
              <a:rPr lang="en-US" sz="1800" dirty="0"/>
              <a:t>By Processing the correspondence of emails relative to a Case, determine the following Key Performance metrics;</a:t>
            </a:r>
          </a:p>
          <a:p>
            <a:pPr lvl="1"/>
            <a:r>
              <a:rPr lang="en-US" sz="1600" dirty="0"/>
              <a:t>Determine what Help Desk Employees Correlate to the most disappointed Customers</a:t>
            </a:r>
          </a:p>
          <a:p>
            <a:pPr lvl="1"/>
            <a:r>
              <a:rPr lang="en-US" sz="1600" dirty="0"/>
              <a:t>Gauge how pleased Customers are with services rendered </a:t>
            </a:r>
          </a:p>
          <a:p>
            <a:pPr lvl="1"/>
            <a:r>
              <a:rPr lang="en-US" sz="1600" dirty="0"/>
              <a:t>Gauge Improvement in Customer Satisfaction over time.</a:t>
            </a:r>
          </a:p>
        </p:txBody>
      </p:sp>
      <p:pic>
        <p:nvPicPr>
          <p:cNvPr id="6" name="Picture 5" descr="A picture containing text, clipart&#10;&#10;Description automatically generated">
            <a:extLst>
              <a:ext uri="{FF2B5EF4-FFF2-40B4-BE49-F238E27FC236}">
                <a16:creationId xmlns:a16="http://schemas.microsoft.com/office/drawing/2014/main" id="{DD96DD59-CA2D-7F06-2CF5-572C2BE87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185" y="1061016"/>
            <a:ext cx="1505160" cy="2591162"/>
          </a:xfrm>
          <a:prstGeom prst="rect">
            <a:avLst/>
          </a:prstGeom>
        </p:spPr>
      </p:pic>
    </p:spTree>
    <p:extLst>
      <p:ext uri="{BB962C8B-B14F-4D97-AF65-F5344CB8AC3E}">
        <p14:creationId xmlns:p14="http://schemas.microsoft.com/office/powerpoint/2010/main" val="70185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94B7-CED1-677A-E8C8-ADDEA163F393}"/>
              </a:ext>
            </a:extLst>
          </p:cNvPr>
          <p:cNvSpPr>
            <a:spLocks noGrp="1"/>
          </p:cNvSpPr>
          <p:nvPr>
            <p:ph type="title"/>
          </p:nvPr>
        </p:nvSpPr>
        <p:spPr/>
        <p:txBody>
          <a:bodyPr/>
          <a:lstStyle/>
          <a:p>
            <a:r>
              <a:rPr lang="en-US" b="0" dirty="0">
                <a:solidFill>
                  <a:srgbClr val="000000"/>
                </a:solidFill>
                <a:latin typeface="Arial" panose="020B0604020202020204" pitchFamily="34" charset="0"/>
              </a:rPr>
              <a:t>Use Case 2) PO status correspondence</a:t>
            </a:r>
            <a:endParaRPr lang="en-US" dirty="0"/>
          </a:p>
        </p:txBody>
      </p:sp>
      <p:sp>
        <p:nvSpPr>
          <p:cNvPr id="3" name="Text Placeholder 2">
            <a:extLst>
              <a:ext uri="{FF2B5EF4-FFF2-40B4-BE49-F238E27FC236}">
                <a16:creationId xmlns:a16="http://schemas.microsoft.com/office/drawing/2014/main" id="{E3FD91AC-CCA2-17F7-2903-CB867FD1CCFF}"/>
              </a:ext>
            </a:extLst>
          </p:cNvPr>
          <p:cNvSpPr>
            <a:spLocks noGrp="1"/>
          </p:cNvSpPr>
          <p:nvPr>
            <p:ph type="body" sz="quarter" idx="10"/>
          </p:nvPr>
        </p:nvSpPr>
        <p:spPr/>
        <p:txBody>
          <a:bodyPr/>
          <a:lstStyle/>
          <a:p>
            <a:r>
              <a:rPr lang="en-US" sz="1100" dirty="0"/>
              <a:t>Conventional Business Events Notifications are set up to send A vendor a request via email asking for an update.</a:t>
            </a:r>
          </a:p>
          <a:p>
            <a:r>
              <a:rPr lang="en-US" sz="1100" dirty="0"/>
              <a:t>The responses from those emails are then pushed through a Processing page that collects NLP analysis data and saves it to the Acumatica system.</a:t>
            </a:r>
          </a:p>
          <a:p>
            <a:r>
              <a:rPr lang="en-US" sz="1100" dirty="0"/>
              <a:t>The processing interface then performs an update to the Acumatica system.</a:t>
            </a:r>
          </a:p>
          <a:p>
            <a:r>
              <a:rPr lang="en-US" sz="1100" dirty="0"/>
              <a:t>Intents are the following</a:t>
            </a:r>
          </a:p>
          <a:p>
            <a:pPr lvl="1"/>
            <a:r>
              <a:rPr lang="en-US" sz="1100" dirty="0"/>
              <a:t>Purchase order has been Confirmed.</a:t>
            </a:r>
          </a:p>
          <a:p>
            <a:pPr lvl="1"/>
            <a:r>
              <a:rPr lang="en-US" sz="1100" dirty="0"/>
              <a:t>Item/s are processed on a back order</a:t>
            </a:r>
          </a:p>
          <a:p>
            <a:pPr lvl="1"/>
            <a:r>
              <a:rPr lang="en-US" sz="1100" dirty="0"/>
              <a:t>PO is delayed</a:t>
            </a:r>
          </a:p>
          <a:p>
            <a:pPr lvl="1"/>
            <a:r>
              <a:rPr lang="en-US" sz="1100" dirty="0"/>
              <a:t>Expected delivery of the order.</a:t>
            </a:r>
          </a:p>
          <a:p>
            <a:pPr lvl="1"/>
            <a:r>
              <a:rPr lang="en-US" sz="1100" dirty="0"/>
              <a:t>Communicate Tracking Numbers</a:t>
            </a:r>
          </a:p>
          <a:p>
            <a:pPr lvl="1"/>
            <a:endParaRPr lang="en-US" sz="900" dirty="0"/>
          </a:p>
          <a:p>
            <a:pPr lvl="1"/>
            <a:endParaRPr lang="en-US" sz="1100" dirty="0"/>
          </a:p>
          <a:p>
            <a:endParaRPr lang="en-US" dirty="0"/>
          </a:p>
        </p:txBody>
      </p:sp>
      <p:pic>
        <p:nvPicPr>
          <p:cNvPr id="8" name="Picture 7" descr="A picture containing clipart&#10;&#10;Description automatically generated">
            <a:extLst>
              <a:ext uri="{FF2B5EF4-FFF2-40B4-BE49-F238E27FC236}">
                <a16:creationId xmlns:a16="http://schemas.microsoft.com/office/drawing/2014/main" id="{BC21691C-C602-9E95-672F-DA9B0D91A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085" y="1001849"/>
            <a:ext cx="1971950" cy="2591162"/>
          </a:xfrm>
          <a:prstGeom prst="rect">
            <a:avLst/>
          </a:prstGeom>
        </p:spPr>
      </p:pic>
    </p:spTree>
    <p:extLst>
      <p:ext uri="{BB962C8B-B14F-4D97-AF65-F5344CB8AC3E}">
        <p14:creationId xmlns:p14="http://schemas.microsoft.com/office/powerpoint/2010/main" val="383037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0AB99-05A4-AFF5-A214-A03793FBC179}"/>
              </a:ext>
            </a:extLst>
          </p:cNvPr>
          <p:cNvSpPr>
            <a:spLocks noGrp="1"/>
          </p:cNvSpPr>
          <p:nvPr>
            <p:ph type="body" sz="quarter" idx="10"/>
          </p:nvPr>
        </p:nvSpPr>
        <p:spPr>
          <a:xfrm>
            <a:off x="1723211" y="1443771"/>
            <a:ext cx="6968438" cy="543534"/>
          </a:xfrm>
        </p:spPr>
        <p:txBody>
          <a:bodyPr/>
          <a:lstStyle/>
          <a:p>
            <a:r>
              <a:rPr lang="en-US" dirty="0"/>
              <a:t>Core feature Demo: Jeff and Chris H</a:t>
            </a:r>
          </a:p>
          <a:p>
            <a:r>
              <a:rPr lang="en-US" dirty="0"/>
              <a:t>Post processing Demo with Chris D discussing how we trained our model using </a:t>
            </a:r>
            <a:r>
              <a:rPr lang="en-US" dirty="0" err="1"/>
              <a:t>ChatGPT</a:t>
            </a:r>
            <a:r>
              <a:rPr lang="en-US" dirty="0"/>
              <a:t> </a:t>
            </a:r>
          </a:p>
        </p:txBody>
      </p:sp>
    </p:spTree>
    <p:extLst>
      <p:ext uri="{BB962C8B-B14F-4D97-AF65-F5344CB8AC3E}">
        <p14:creationId xmlns:p14="http://schemas.microsoft.com/office/powerpoint/2010/main" val="433358239"/>
      </p:ext>
    </p:extLst>
  </p:cSld>
  <p:clrMapOvr>
    <a:masterClrMapping/>
  </p:clrMapOvr>
</p:sld>
</file>

<file path=ppt/theme/theme1.xml><?xml version="1.0" encoding="utf-8"?>
<a:theme xmlns:a="http://schemas.openxmlformats.org/drawingml/2006/main" name="Acumatica 2016 Theme">
  <a:themeElements>
    <a:clrScheme name="Custom 1">
      <a:dk1>
        <a:srgbClr val="000000"/>
      </a:dk1>
      <a:lt1>
        <a:srgbClr val="FFFFFF"/>
      </a:lt1>
      <a:dk2>
        <a:srgbClr val="000033"/>
      </a:dk2>
      <a:lt2>
        <a:srgbClr val="BFBFBF"/>
      </a:lt2>
      <a:accent1>
        <a:srgbClr val="000033"/>
      </a:accent1>
      <a:accent2>
        <a:srgbClr val="BFBFBF"/>
      </a:accent2>
      <a:accent3>
        <a:srgbClr val="33CCFF"/>
      </a:accent3>
      <a:accent4>
        <a:srgbClr val="6666FF"/>
      </a:accent4>
      <a:accent5>
        <a:srgbClr val="D1D1D4"/>
      </a:accent5>
      <a:accent6>
        <a:srgbClr val="DEFFD2"/>
      </a:accent6>
      <a:hlink>
        <a:srgbClr val="000033"/>
      </a:hlink>
      <a:folHlink>
        <a:srgbClr val="00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Presentation3" id="{2A304B32-4E1B-6549-818C-C5ED99DF5A56}" vid="{0822B46D-907E-B54D-B17F-898D4B4AC2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5a7d407-6929-460a-a9af-75b798f196f0">
      <Terms xmlns="http://schemas.microsoft.com/office/infopath/2007/PartnerControls"/>
    </lcf76f155ced4ddcb4097134ff3c332f>
    <TaxCatchAll xmlns="40b66cc4-7953-4707-b230-f25bbd8af4fd" xsi:nil="true"/>
    <SharedWithUsers xmlns="40b66cc4-7953-4707-b230-f25bbd8af4fd">
      <UserInfo>
        <DisplayName>Dana Moffat</DisplayName>
        <AccountId>56</AccountId>
        <AccountType/>
      </UserInfo>
      <UserInfo>
        <DisplayName>David Gutman</DisplayName>
        <AccountId>57</AccountId>
        <AccountType/>
      </UserInfo>
      <UserInfo>
        <DisplayName>Sean Chatterjee</DisplayName>
        <AccountId>40</AccountId>
        <AccountType/>
      </UserInfo>
      <UserInfo>
        <DisplayName>Jessica Pidgeon</DisplayName>
        <AccountId>65</AccountId>
        <AccountType/>
      </UserInfo>
      <UserInfo>
        <DisplayName>Kavi Nath</DisplayName>
        <AccountId>64</AccountId>
        <AccountType/>
      </UserInfo>
      <UserInfo>
        <DisplayName>Donna Tapella</DisplayName>
        <AccountId>61</AccountId>
        <AccountType/>
      </UserInfo>
      <UserInfo>
        <DisplayName>Kelly Wolf</DisplayName>
        <AccountId>12</AccountId>
        <AccountType/>
      </UserInfo>
      <UserInfo>
        <DisplayName>Benjamin Rouger</DisplayName>
        <AccountId>48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7A61598FAE8A4889637DB60E475E83" ma:contentTypeVersion="15" ma:contentTypeDescription="Create a new document." ma:contentTypeScope="" ma:versionID="efec3e0ac28488be355ab20ba2735719">
  <xsd:schema xmlns:xsd="http://www.w3.org/2001/XMLSchema" xmlns:xs="http://www.w3.org/2001/XMLSchema" xmlns:p="http://schemas.microsoft.com/office/2006/metadata/properties" xmlns:ns2="35a7d407-6929-460a-a9af-75b798f196f0" xmlns:ns3="40b66cc4-7953-4707-b230-f25bbd8af4fd" targetNamespace="http://schemas.microsoft.com/office/2006/metadata/properties" ma:root="true" ma:fieldsID="5982dc9816e82093959bc841bdcef260" ns2:_="" ns3:_="">
    <xsd:import namespace="35a7d407-6929-460a-a9af-75b798f196f0"/>
    <xsd:import namespace="40b66cc4-7953-4707-b230-f25bbd8af4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7d407-6929-460a-a9af-75b798f196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cbccde3-4ea4-4d21-9100-cffbb3888aa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0b66cc4-7953-4707-b230-f25bbd8af4fd"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737184a3-e612-443c-9673-84244ac4dd89}" ma:internalName="TaxCatchAll" ma:showField="CatchAllData" ma:web="40b66cc4-7953-4707-b230-f25bbd8af4fd">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9C48E2-2A2E-4448-BE7D-BE18CCB71F61}">
  <ds:schemaRefs>
    <ds:schemaRef ds:uri="http://schemas.microsoft.com/sharepoint/v3/contenttype/forms"/>
  </ds:schemaRefs>
</ds:datastoreItem>
</file>

<file path=customXml/itemProps2.xml><?xml version="1.0" encoding="utf-8"?>
<ds:datastoreItem xmlns:ds="http://schemas.openxmlformats.org/officeDocument/2006/customXml" ds:itemID="{31AC0F76-AE9B-4667-A98E-3CCAA0CBE60D}">
  <ds:schemaRefs>
    <ds:schemaRef ds:uri="35a7d407-6929-460a-a9af-75b798f196f0"/>
    <ds:schemaRef ds:uri="40b66cc4-7953-4707-b230-f25bbd8af4fd"/>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F9968903-9808-417A-8F20-BE74F5F284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a7d407-6929-460a-a9af-75b798f196f0"/>
    <ds:schemaRef ds:uri="40b66cc4-7953-4707-b230-f25bbd8af4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0319_CorporateSlideDeck_Acumatica</Template>
  <TotalTime>0</TotalTime>
  <Words>736</Words>
  <Application>Microsoft Office PowerPoint</Application>
  <PresentationFormat>On-screen Show (16:9)</PresentationFormat>
  <Paragraphs>48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Times New Roman</vt:lpstr>
      <vt:lpstr>Wingdings</vt:lpstr>
      <vt:lpstr>Acumatica 2016 Theme</vt:lpstr>
      <vt:lpstr>Beta Language AI</vt:lpstr>
      <vt:lpstr>Objective</vt:lpstr>
      <vt:lpstr>Designed Flow</vt:lpstr>
      <vt:lpstr>What is Natural Language Processing?</vt:lpstr>
      <vt:lpstr>What NLP Technologies Did we use to solve the Objective.</vt:lpstr>
      <vt:lpstr>Common Terminology</vt:lpstr>
      <vt:lpstr>Use Case 1) Sentiment Analysis on Cases</vt:lpstr>
      <vt:lpstr>Use Case 2) PO status correspondence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
  <cp:lastModifiedBy/>
  <cp:revision>132</cp:revision>
  <dcterms:created xsi:type="dcterms:W3CDTF">2019-03-06T22:34:43Z</dcterms:created>
  <dcterms:modified xsi:type="dcterms:W3CDTF">2023-01-29T19:11:05Z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0x0101009D7A61598FAE8A4889637DB60E475E83</vt:lpwstr>
  </property>
  <property fmtid="{D5CDD505-2E9C-101B-9397-08002B2CF9AE}" pid="3" name="MediaServiceImageTags">
    <vt:lpwstr/>
  </property>
</Properties>
</file>