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6"/>
  </p:notesMasterIdLst>
  <p:handoutMasterIdLst>
    <p:handoutMasterId r:id="rId17"/>
  </p:handoutMasterIdLst>
  <p:sldIdLst>
    <p:sldId id="267" r:id="rId5"/>
    <p:sldId id="268" r:id="rId6"/>
    <p:sldId id="278" r:id="rId7"/>
    <p:sldId id="280" r:id="rId8"/>
    <p:sldId id="285" r:id="rId9"/>
    <p:sldId id="281" r:id="rId10"/>
    <p:sldId id="282" r:id="rId11"/>
    <p:sldId id="286" r:id="rId12"/>
    <p:sldId id="288" r:id="rId13"/>
    <p:sldId id="287" r:id="rId14"/>
    <p:sldId id="279" r:id="rId15"/>
  </p:sldIdLst>
  <p:sldSz cx="9144000" cy="5143500" type="screen16x9"/>
  <p:notesSz cx="9144000" cy="6858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33"/>
    <a:srgbClr val="33CCFF"/>
    <a:srgbClr val="6A7F90"/>
    <a:srgbClr val="96A7B8"/>
    <a:srgbClr val="8F9EB0"/>
    <a:srgbClr val="8895A8"/>
    <a:srgbClr val="92A6C0"/>
    <a:srgbClr val="8A9EB5"/>
    <a:srgbClr val="7F91A6"/>
    <a:srgbClr val="758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E7A1F7-589B-8B59-D587-D40E578F41C3}" v="10" dt="2023-01-29T04:39:50.153"/>
    <p1510:client id="{29EBA631-D974-7BCB-FA85-6851D0E30014}" v="4" dt="2023-01-29T02:48:40.799"/>
    <p1510:client id="{5D567F38-B676-477F-8FD7-60B066DA8B10}" v="613" dt="2023-01-29T04:44:43.854"/>
    <p1510:client id="{740D8EFC-EB74-3F05-6202-2BBFA781E80C}" v="4" dt="2023-01-29T00:43:57.968"/>
    <p1510:client id="{74EABBBF-7B93-4CB7-819F-95B2C333B5B1}" v="62" dt="2023-01-29T00:43:56.720"/>
    <p1510:client id="{9AC95B0F-398D-5987-D694-62839AD8A627}" v="5" dt="2023-01-29T05:00:50.237"/>
    <p1510:client id="{C97E3F6E-F071-6638-EDF9-401DE3593D11}" v="812" dt="2023-01-29T02:45:03.660"/>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9" autoAdjust="0"/>
    <p:restoredTop sz="77043" autoAdjust="0"/>
  </p:normalViewPr>
  <p:slideViewPr>
    <p:cSldViewPr snapToGrid="0">
      <p:cViewPr varScale="1">
        <p:scale>
          <a:sx n="70" d="100"/>
          <a:sy n="70" d="100"/>
        </p:scale>
        <p:origin x="1296" y="60"/>
      </p:cViewPr>
      <p:guideLst>
        <p:guide orient="horz" pos="1620"/>
        <p:guide pos="2880"/>
      </p:guideLst>
    </p:cSldViewPr>
  </p:slideViewPr>
  <p:notesTextViewPr>
    <p:cViewPr>
      <p:scale>
        <a:sx n="165" d="100"/>
        <a:sy n="165" d="100"/>
      </p:scale>
      <p:origin x="0" y="0"/>
    </p:cViewPr>
  </p:notesTextViewPr>
  <p:sorterViewPr>
    <p:cViewPr varScale="1">
      <p:scale>
        <a:sx n="100" d="100"/>
        <a:sy n="100" d="100"/>
      </p:scale>
      <p:origin x="0" y="0"/>
    </p:cViewPr>
  </p:sorterViewPr>
  <p:notesViewPr>
    <p:cSldViewPr snapToGrid="0">
      <p:cViewPr varScale="1">
        <p:scale>
          <a:sx n="103" d="100"/>
          <a:sy n="103" d="100"/>
        </p:scale>
        <p:origin x="15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179CF8-E213-48F4-BDFF-ABA13CB23DCB}"/>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9A3F769-D350-4165-81B8-98ED0709FBC8}"/>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B6A96DAC-9A41-4AE2-9F8F-C4A854C502E9}" type="datetimeFigureOut">
              <a:rPr lang="en-US" smtClean="0"/>
              <a:t>1/28/2023</a:t>
            </a:fld>
            <a:endParaRPr lang="en-US"/>
          </a:p>
        </p:txBody>
      </p:sp>
      <p:sp>
        <p:nvSpPr>
          <p:cNvPr id="4" name="Footer Placeholder 3">
            <a:extLst>
              <a:ext uri="{FF2B5EF4-FFF2-40B4-BE49-F238E27FC236}">
                <a16:creationId xmlns:a16="http://schemas.microsoft.com/office/drawing/2014/main" id="{E2A92CF7-03FF-488A-B28A-E2CE408CAF21}"/>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5C773F-A6C1-4E68-9C96-763B65BA496F}"/>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FCC350F3-A12D-47AC-9DDF-CBE31EEA53C2}" type="slidenum">
              <a:rPr lang="en-US" smtClean="0"/>
              <a:t>‹#›</a:t>
            </a:fld>
            <a:endParaRPr lang="en-US"/>
          </a:p>
        </p:txBody>
      </p:sp>
    </p:spTree>
    <p:extLst>
      <p:ext uri="{BB962C8B-B14F-4D97-AF65-F5344CB8AC3E}">
        <p14:creationId xmlns:p14="http://schemas.microsoft.com/office/powerpoint/2010/main" val="3691713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D84505F-E001-464B-84E9-98212E63654B}" type="datetimeFigureOut">
              <a:rPr lang="en-US" smtClean="0"/>
              <a:pPr/>
              <a:t>1/28/2023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101DBF5-6C23-44D5-8E63-337588E693CF}" type="slidenum">
              <a:rPr lang="en-US" smtClean="0"/>
              <a:pPr/>
              <a:t>‹#›</a:t>
            </a:fld>
            <a:endParaRPr lang="en-US"/>
          </a:p>
        </p:txBody>
      </p:sp>
    </p:spTree>
    <p:extLst>
      <p:ext uri="{BB962C8B-B14F-4D97-AF65-F5344CB8AC3E}">
        <p14:creationId xmlns:p14="http://schemas.microsoft.com/office/powerpoint/2010/main" val="4191010376"/>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[Nick] “Our customization uses machine learning to do predictive analysis using data in Acumatica. We decided to predict the final score and winner of the Super Bowl. Let me jump right in and show you.”</a:t>
            </a:r>
            <a:endParaRPr lang="en-US" dirty="0"/>
          </a:p>
        </p:txBody>
      </p:sp>
      <p:sp>
        <p:nvSpPr>
          <p:cNvPr id="4" name="Slide Number Placeholder 3"/>
          <p:cNvSpPr>
            <a:spLocks noGrp="1"/>
          </p:cNvSpPr>
          <p:nvPr>
            <p:ph type="sldNum" sz="quarter" idx="5"/>
          </p:nvPr>
        </p:nvSpPr>
        <p:spPr/>
        <p:txBody>
          <a:bodyPr/>
          <a:lstStyle/>
          <a:p>
            <a:fld id="{0101DBF5-6C23-44D5-8E63-337588E693CF}" type="slidenum">
              <a:rPr lang="en-US" smtClean="0"/>
              <a:pPr/>
              <a:t>3</a:t>
            </a:fld>
            <a:endParaRPr lang="en-US"/>
          </a:p>
        </p:txBody>
      </p:sp>
    </p:spTree>
    <p:extLst>
      <p:ext uri="{BB962C8B-B14F-4D97-AF65-F5344CB8AC3E}">
        <p14:creationId xmlns:p14="http://schemas.microsoft.com/office/powerpoint/2010/main" val="4286721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 “</a:t>
            </a:r>
            <a:r>
              <a:rPr lang="en-US" b="1" dirty="0"/>
              <a:t>WAIT</a:t>
            </a:r>
            <a:r>
              <a:rPr lang="en-US" dirty="0"/>
              <a:t>, what happened!”</a:t>
            </a:r>
          </a:p>
          <a:p>
            <a:r>
              <a:rPr lang="en-US" dirty="0"/>
              <a:t>[Nick] turns to [Luis] and says, “what happened?”</a:t>
            </a:r>
            <a:endParaRPr lang="en-US" dirty="0">
              <a:cs typeface="Calibri"/>
            </a:endParaRPr>
          </a:p>
          <a:p>
            <a:r>
              <a:rPr lang="en-US" dirty="0"/>
              <a:t>[Luis] holding phone “I got a notification moments ago saying that team ETA did a publish.”</a:t>
            </a:r>
            <a:endParaRPr lang="en-US" dirty="0">
              <a:cs typeface="Calibri"/>
            </a:endParaRPr>
          </a:p>
          <a:p>
            <a:r>
              <a:rPr lang="en-US" dirty="0">
                <a:cs typeface="Calibri"/>
              </a:rPr>
              <a:t>[Nick] "Team ETA... where is that team? Who is on that?" </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0101DBF5-6C23-44D5-8E63-337588E693CF}" type="slidenum">
              <a:rPr lang="en-US" smtClean="0"/>
              <a:pPr/>
              <a:t>4</a:t>
            </a:fld>
            <a:endParaRPr lang="en-US"/>
          </a:p>
        </p:txBody>
      </p:sp>
    </p:spTree>
    <p:extLst>
      <p:ext uri="{BB962C8B-B14F-4D97-AF65-F5344CB8AC3E}">
        <p14:creationId xmlns:p14="http://schemas.microsoft.com/office/powerpoint/2010/main" val="2548096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[Nick] "I think that guy really wants to win!"</a:t>
            </a:r>
          </a:p>
          <a:p>
            <a:pPr marL="171450" indent="-171450">
              <a:buFont typeface="Wingdings"/>
              <a:buChar char="Ø"/>
            </a:pPr>
            <a:r>
              <a:rPr lang="en-US" dirty="0">
                <a:cs typeface="Calibri"/>
              </a:rPr>
              <a:t>Pause for laugh</a:t>
            </a:r>
          </a:p>
          <a:p>
            <a:r>
              <a:rPr lang="en-US" dirty="0"/>
              <a:t>[Nick] turns to [Luis] “You got a notification? With that kind of detail? I didn't think that existed?”</a:t>
            </a:r>
            <a:endParaRPr lang="en-US" dirty="0">
              <a:cs typeface="Calibri"/>
            </a:endParaRPr>
          </a:p>
        </p:txBody>
      </p:sp>
      <p:sp>
        <p:nvSpPr>
          <p:cNvPr id="4" name="Slide Number Placeholder 3"/>
          <p:cNvSpPr>
            <a:spLocks noGrp="1"/>
          </p:cNvSpPr>
          <p:nvPr>
            <p:ph type="sldNum" sz="quarter" idx="5"/>
          </p:nvPr>
        </p:nvSpPr>
        <p:spPr/>
        <p:txBody>
          <a:bodyPr/>
          <a:lstStyle/>
          <a:p>
            <a:fld id="{0101DBF5-6C23-44D5-8E63-337588E693CF}" type="slidenum">
              <a:rPr lang="en-US" smtClean="0"/>
              <a:pPr/>
              <a:t>5</a:t>
            </a:fld>
            <a:endParaRPr lang="en-US"/>
          </a:p>
        </p:txBody>
      </p:sp>
    </p:spTree>
    <p:extLst>
      <p:ext uri="{BB962C8B-B14F-4D97-AF65-F5344CB8AC3E}">
        <p14:creationId xmlns:p14="http://schemas.microsoft.com/office/powerpoint/2010/main" val="1530150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[Luis] “It exists now. Our real project is enhanced logging, auditing and notification on publications of customizations. Author info has been extended on the customization projects screen. We've expanded the notes for the package. Made reviewing publication details easier. And enabled notification to stakeholders.”</a:t>
            </a:r>
            <a:endParaRPr lang="en-US" dirty="0">
              <a:cs typeface="Calibri"/>
            </a:endParaRPr>
          </a:p>
          <a:p>
            <a:pPr marL="171450" indent="-171450">
              <a:buFont typeface="Wingdings"/>
              <a:buChar char="Ø"/>
            </a:pPr>
            <a:r>
              <a:rPr lang="en-US" dirty="0">
                <a:cs typeface="Calibri"/>
              </a:rPr>
              <a:t>Bring up the report in Acumatica</a:t>
            </a:r>
          </a:p>
        </p:txBody>
      </p:sp>
      <p:sp>
        <p:nvSpPr>
          <p:cNvPr id="4" name="Slide Number Placeholder 3"/>
          <p:cNvSpPr>
            <a:spLocks noGrp="1"/>
          </p:cNvSpPr>
          <p:nvPr>
            <p:ph type="sldNum" sz="quarter" idx="5"/>
          </p:nvPr>
        </p:nvSpPr>
        <p:spPr/>
        <p:txBody>
          <a:bodyPr/>
          <a:lstStyle/>
          <a:p>
            <a:fld id="{0101DBF5-6C23-44D5-8E63-337588E693CF}" type="slidenum">
              <a:rPr lang="en-US" smtClean="0"/>
              <a:pPr/>
              <a:t>6</a:t>
            </a:fld>
            <a:endParaRPr lang="en-US"/>
          </a:p>
        </p:txBody>
      </p:sp>
    </p:spTree>
    <p:extLst>
      <p:ext uri="{BB962C8B-B14F-4D97-AF65-F5344CB8AC3E}">
        <p14:creationId xmlns:p14="http://schemas.microsoft.com/office/powerpoint/2010/main" val="3164590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 “That’s genius! This is something we deal with all the time. We have multiple VARs and customers that manage multiple customization and publishing often causes issues that are sometimes not realized right away. We are often scrambling to understand what happened, who did it ,and why. While the customer is breathing down our neck. I bet that everyone in this room would like this enhancement as part of the Acumatica core in the next release.”</a:t>
            </a:r>
          </a:p>
          <a:p>
            <a:endParaRPr lang="en-US" dirty="0">
              <a:cs typeface="Calibri"/>
            </a:endParaRPr>
          </a:p>
        </p:txBody>
      </p:sp>
      <p:sp>
        <p:nvSpPr>
          <p:cNvPr id="4" name="Slide Number Placeholder 3"/>
          <p:cNvSpPr>
            <a:spLocks noGrp="1"/>
          </p:cNvSpPr>
          <p:nvPr>
            <p:ph type="sldNum" sz="quarter" idx="5"/>
          </p:nvPr>
        </p:nvSpPr>
        <p:spPr/>
        <p:txBody>
          <a:bodyPr/>
          <a:lstStyle/>
          <a:p>
            <a:fld id="{0101DBF5-6C23-44D5-8E63-337588E693CF}" type="slidenum">
              <a:rPr lang="en-US" smtClean="0"/>
              <a:pPr/>
              <a:t>7</a:t>
            </a:fld>
            <a:endParaRPr lang="en-US"/>
          </a:p>
        </p:txBody>
      </p:sp>
    </p:spTree>
    <p:extLst>
      <p:ext uri="{BB962C8B-B14F-4D97-AF65-F5344CB8AC3E}">
        <p14:creationId xmlns:p14="http://schemas.microsoft.com/office/powerpoint/2010/main" val="2637279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[Luis] “The beauty of this is it will send immediate notification to all the stakeholders that a customization was published, or in this case, unpublished. We are also logging details from the developer who performed the action to Acumatica.”</a:t>
            </a:r>
          </a:p>
        </p:txBody>
      </p:sp>
      <p:sp>
        <p:nvSpPr>
          <p:cNvPr id="4" name="Slide Number Placeholder 3"/>
          <p:cNvSpPr>
            <a:spLocks noGrp="1"/>
          </p:cNvSpPr>
          <p:nvPr>
            <p:ph type="sldNum" sz="quarter" idx="5"/>
          </p:nvPr>
        </p:nvSpPr>
        <p:spPr/>
        <p:txBody>
          <a:bodyPr/>
          <a:lstStyle/>
          <a:p>
            <a:fld id="{0101DBF5-6C23-44D5-8E63-337588E693CF}" type="slidenum">
              <a:rPr lang="en-US" smtClean="0"/>
              <a:pPr/>
              <a:t>8</a:t>
            </a:fld>
            <a:endParaRPr lang="en-US"/>
          </a:p>
        </p:txBody>
      </p:sp>
    </p:spTree>
    <p:extLst>
      <p:ext uri="{BB962C8B-B14F-4D97-AF65-F5344CB8AC3E}">
        <p14:creationId xmlns:p14="http://schemas.microsoft.com/office/powerpoint/2010/main" val="2200648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101DBF5-6C23-44D5-8E63-337588E693CF}" type="slidenum">
              <a:rPr lang="en-US" smtClean="0"/>
              <a:pPr/>
              <a:t>10</a:t>
            </a:fld>
            <a:endParaRPr lang="en-US"/>
          </a:p>
        </p:txBody>
      </p:sp>
    </p:spTree>
    <p:extLst>
      <p:ext uri="{BB962C8B-B14F-4D97-AF65-F5344CB8AC3E}">
        <p14:creationId xmlns:p14="http://schemas.microsoft.com/office/powerpoint/2010/main" val="3676036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[Nick] turns to [Luis] “So we don’t have a prediction for the Super Bowl?”</a:t>
            </a:r>
          </a:p>
          <a:p>
            <a:r>
              <a:rPr lang="en-US"/>
              <a:t>[Luis] “The Cincinnati Bangles will beat the Philadelphia Eagles in a game ending field goal by the score of 30-27”.</a:t>
            </a:r>
            <a:endParaRPr lang="en-US" dirty="0">
              <a:cs typeface="Calibri"/>
            </a:endParaRPr>
          </a:p>
        </p:txBody>
      </p:sp>
      <p:sp>
        <p:nvSpPr>
          <p:cNvPr id="4" name="Slide Number Placeholder 3"/>
          <p:cNvSpPr>
            <a:spLocks noGrp="1"/>
          </p:cNvSpPr>
          <p:nvPr>
            <p:ph type="sldNum" sz="quarter" idx="5"/>
          </p:nvPr>
        </p:nvSpPr>
        <p:spPr/>
        <p:txBody>
          <a:bodyPr/>
          <a:lstStyle/>
          <a:p>
            <a:fld id="{0101DBF5-6C23-44D5-8E63-337588E693CF}" type="slidenum">
              <a:rPr lang="en-US" smtClean="0"/>
              <a:pPr/>
              <a:t>11</a:t>
            </a:fld>
            <a:endParaRPr lang="en-US"/>
          </a:p>
        </p:txBody>
      </p:sp>
    </p:spTree>
    <p:extLst>
      <p:ext uri="{BB962C8B-B14F-4D97-AF65-F5344CB8AC3E}">
        <p14:creationId xmlns:p14="http://schemas.microsoft.com/office/powerpoint/2010/main" val="11382005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13.jp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3859443-5F0A-0F40-8E32-E47E619D4B66}"/>
              </a:ext>
            </a:extLst>
          </p:cNvPr>
          <p:cNvSpPr>
            <a:spLocks noGrp="1"/>
          </p:cNvSpPr>
          <p:nvPr>
            <p:ph type="ctrTitle" hasCustomPrompt="1"/>
          </p:nvPr>
        </p:nvSpPr>
        <p:spPr>
          <a:xfrm>
            <a:off x="3758579" y="1595318"/>
            <a:ext cx="4478396" cy="1069568"/>
          </a:xfrm>
          <a:prstGeom prst="rect">
            <a:avLst/>
          </a:prstGeom>
          <a:noFill/>
        </p:spPr>
        <p:txBody>
          <a:bodyPr wrap="square" lIns="0" tIns="0" rIns="0" bIns="0" rtlCol="0" anchor="ctr">
            <a:noAutofit/>
          </a:bodyPr>
          <a:lstStyle>
            <a:lvl1pPr>
              <a:defRPr lang="en-US" sz="2900" b="1" i="0" dirty="0" smtClean="0">
                <a:solidFill>
                  <a:srgbClr val="000033"/>
                </a:solidFill>
                <a:latin typeface="Arial" panose="020B0604020202020204" pitchFamily="34" charset="0"/>
                <a:ea typeface="+mn-ea"/>
                <a:cs typeface="Arial" panose="020B0604020202020204" pitchFamily="34" charset="0"/>
              </a:defRPr>
            </a:lvl1pPr>
          </a:lstStyle>
          <a:p>
            <a:pPr marL="0" lvl="0" defTabSz="457200">
              <a:lnSpc>
                <a:spcPct val="83000"/>
              </a:lnSpc>
              <a:spcAft>
                <a:spcPts val="1200"/>
              </a:spcAft>
            </a:pPr>
            <a:r>
              <a:rPr lang="en-US" dirty="0"/>
              <a:t>Presentation Title Here</a:t>
            </a:r>
          </a:p>
        </p:txBody>
      </p:sp>
      <p:cxnSp>
        <p:nvCxnSpPr>
          <p:cNvPr id="7" name="Straight Connector 6">
            <a:extLst>
              <a:ext uri="{FF2B5EF4-FFF2-40B4-BE49-F238E27FC236}">
                <a16:creationId xmlns:a16="http://schemas.microsoft.com/office/drawing/2014/main" id="{37C0BABA-82CC-2667-9A8E-CCE1F00D1A5B}"/>
              </a:ext>
            </a:extLst>
          </p:cNvPr>
          <p:cNvCxnSpPr>
            <a:cxnSpLocks/>
          </p:cNvCxnSpPr>
          <p:nvPr userDrawn="1"/>
        </p:nvCxnSpPr>
        <p:spPr>
          <a:xfrm>
            <a:off x="3775950" y="3419317"/>
            <a:ext cx="381957" cy="0"/>
          </a:xfrm>
          <a:prstGeom prst="line">
            <a:avLst/>
          </a:prstGeom>
          <a:ln>
            <a:solidFill>
              <a:schemeClr val="accent1"/>
            </a:solidFill>
          </a:ln>
        </p:spPr>
        <p:style>
          <a:lnRef idx="2">
            <a:schemeClr val="accent3"/>
          </a:lnRef>
          <a:fillRef idx="0">
            <a:schemeClr val="accent3"/>
          </a:fillRef>
          <a:effectRef idx="1">
            <a:schemeClr val="accent3"/>
          </a:effectRef>
          <a:fontRef idx="minor">
            <a:schemeClr val="tx1"/>
          </a:fontRef>
        </p:style>
      </p:cxnSp>
      <p:pic>
        <p:nvPicPr>
          <p:cNvPr id="3" name="Graphic 2">
            <a:extLst>
              <a:ext uri="{FF2B5EF4-FFF2-40B4-BE49-F238E27FC236}">
                <a16:creationId xmlns:a16="http://schemas.microsoft.com/office/drawing/2014/main" id="{C545C3CD-23B1-E575-6761-3DDEEA5F07BC}"/>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4960" y="2111297"/>
            <a:ext cx="2038520" cy="823147"/>
          </a:xfrm>
          <a:prstGeom prst="rect">
            <a:avLst/>
          </a:prstGeom>
        </p:spPr>
      </p:pic>
      <p:sp>
        <p:nvSpPr>
          <p:cNvPr id="4" name="Text Placeholder 19">
            <a:extLst>
              <a:ext uri="{FF2B5EF4-FFF2-40B4-BE49-F238E27FC236}">
                <a16:creationId xmlns:a16="http://schemas.microsoft.com/office/drawing/2014/main" id="{63627051-ED2D-119E-865F-E538F28F46DA}"/>
              </a:ext>
            </a:extLst>
          </p:cNvPr>
          <p:cNvSpPr>
            <a:spLocks noGrp="1"/>
          </p:cNvSpPr>
          <p:nvPr>
            <p:ph type="body" sz="quarter" idx="10" hasCustomPrompt="1"/>
          </p:nvPr>
        </p:nvSpPr>
        <p:spPr>
          <a:xfrm>
            <a:off x="3775951" y="3461652"/>
            <a:ext cx="4461024" cy="392278"/>
          </a:xfrm>
          <a:prstGeom prst="rect">
            <a:avLst/>
          </a:prstGeom>
          <a:noFill/>
        </p:spPr>
        <p:txBody>
          <a:bodyPr wrap="square" lIns="0" tIns="0" rIns="0" bIns="0" rtlCol="0">
            <a:normAutofit/>
          </a:bodyPr>
          <a:lstStyle>
            <a:lvl1pPr marL="0" indent="0">
              <a:buNone/>
              <a:defRPr lang="en-US" sz="1500" dirty="0" smtClean="0">
                <a:solidFill>
                  <a:srgbClr val="000033"/>
                </a:solidFill>
                <a:latin typeface="Arial" panose="020B0604020202020204" pitchFamily="34" charset="0"/>
                <a:cs typeface="Arial" panose="020B0604020202020204" pitchFamily="34" charset="0"/>
              </a:defRPr>
            </a:lvl1pPr>
          </a:lstStyle>
          <a:p>
            <a:pPr marL="0" lvl="0"/>
            <a:r>
              <a:rPr lang="en-US" dirty="0"/>
              <a:t>Speaker Name</a:t>
            </a:r>
          </a:p>
        </p:txBody>
      </p:sp>
    </p:spTree>
    <p:extLst>
      <p:ext uri="{BB962C8B-B14F-4D97-AF65-F5344CB8AC3E}">
        <p14:creationId xmlns:p14="http://schemas.microsoft.com/office/powerpoint/2010/main" val="410245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ark - Two Columns">
    <p:bg>
      <p:bgPr>
        <a:solidFill>
          <a:schemeClr val="tx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A5C4D7-3875-DB4B-B599-46A2B8C2E591}"/>
              </a:ext>
            </a:extLst>
          </p:cNvPr>
          <p:cNvSpPr>
            <a:spLocks noGrp="1"/>
          </p:cNvSpPr>
          <p:nvPr>
            <p:ph type="title"/>
          </p:nvPr>
        </p:nvSpPr>
        <p:spPr>
          <a:xfrm>
            <a:off x="517895" y="136922"/>
            <a:ext cx="8229600" cy="564356"/>
          </a:xfrm>
          <a:prstGeom prst="rect">
            <a:avLst/>
          </a:prstGeom>
        </p:spPr>
        <p:txBody>
          <a:bodyPr anchor="ctr">
            <a:normAutofit/>
          </a:bodyPr>
          <a:lstStyle>
            <a:lvl1pPr>
              <a:defRPr sz="1800" b="1">
                <a:solidFill>
                  <a:schemeClr val="bg1"/>
                </a:solidFill>
              </a:defRPr>
            </a:lvl1pPr>
          </a:lstStyle>
          <a:p>
            <a:r>
              <a:rPr lang="en-US"/>
              <a:t>Click to edit Master title style</a:t>
            </a:r>
            <a:endParaRPr lang="en-US" dirty="0"/>
          </a:p>
        </p:txBody>
      </p:sp>
      <p:sp>
        <p:nvSpPr>
          <p:cNvPr id="8" name="Slide Number Placeholder 5">
            <a:extLst>
              <a:ext uri="{FF2B5EF4-FFF2-40B4-BE49-F238E27FC236}">
                <a16:creationId xmlns:a16="http://schemas.microsoft.com/office/drawing/2014/main" id="{72ABB2A2-B2E8-F341-9C76-67D1A5A084C6}"/>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chemeClr val="bg1"/>
                </a:solidFill>
              </a:rPr>
              <a:pPr algn="r"/>
              <a:t>‹#›</a:t>
            </a:fld>
            <a:endParaRPr lang="en-US" dirty="0">
              <a:solidFill>
                <a:schemeClr val="bg1"/>
              </a:solidFill>
            </a:endParaRPr>
          </a:p>
        </p:txBody>
      </p:sp>
      <p:cxnSp>
        <p:nvCxnSpPr>
          <p:cNvPr id="10" name="Straight Connector 9">
            <a:extLst>
              <a:ext uri="{FF2B5EF4-FFF2-40B4-BE49-F238E27FC236}">
                <a16:creationId xmlns:a16="http://schemas.microsoft.com/office/drawing/2014/main" id="{AFFA5457-746B-B247-93CF-3159FD77234D}"/>
              </a:ext>
            </a:extLst>
          </p:cNvPr>
          <p:cNvCxnSpPr>
            <a:cxnSpLocks/>
          </p:cNvCxnSpPr>
          <p:nvPr userDrawn="1"/>
        </p:nvCxnSpPr>
        <p:spPr>
          <a:xfrm>
            <a:off x="8446660" y="4641009"/>
            <a:ext cx="0" cy="3502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CBD93B-1517-8D41-A840-54B4AEB3DF9C}"/>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9" name="Content Placeholder 11">
            <a:extLst>
              <a:ext uri="{FF2B5EF4-FFF2-40B4-BE49-F238E27FC236}">
                <a16:creationId xmlns:a16="http://schemas.microsoft.com/office/drawing/2014/main" id="{2FD6145B-2F22-0B4D-AB2A-9FB9206F9B8D}"/>
              </a:ext>
            </a:extLst>
          </p:cNvPr>
          <p:cNvSpPr>
            <a:spLocks noGrp="1"/>
          </p:cNvSpPr>
          <p:nvPr>
            <p:ph sz="quarter" idx="13"/>
          </p:nvPr>
        </p:nvSpPr>
        <p:spPr>
          <a:xfrm>
            <a:off x="517894" y="1020762"/>
            <a:ext cx="3984675" cy="3475037"/>
          </a:xfrm>
          <a:prstGeom prst="rect">
            <a:avLst/>
          </a:prstGeom>
        </p:spPr>
        <p:txBody>
          <a:bodyPr/>
          <a:lstStyle>
            <a:lvl1pPr marL="0" indent="0">
              <a:buNone/>
              <a:defRPr sz="1200" b="1">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8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1">
            <a:extLst>
              <a:ext uri="{FF2B5EF4-FFF2-40B4-BE49-F238E27FC236}">
                <a16:creationId xmlns:a16="http://schemas.microsoft.com/office/drawing/2014/main" id="{69D2AA27-215A-7347-A426-621AC1FF62DF}"/>
              </a:ext>
            </a:extLst>
          </p:cNvPr>
          <p:cNvSpPr>
            <a:spLocks noGrp="1"/>
          </p:cNvSpPr>
          <p:nvPr>
            <p:ph sz="quarter" idx="14"/>
          </p:nvPr>
        </p:nvSpPr>
        <p:spPr>
          <a:xfrm>
            <a:off x="4637619" y="1020762"/>
            <a:ext cx="4109861" cy="3475037"/>
          </a:xfrm>
          <a:prstGeom prst="rect">
            <a:avLst/>
          </a:prstGeom>
        </p:spPr>
        <p:txBody>
          <a:bodyPr/>
          <a:lstStyle>
            <a:lvl1pPr marL="0" indent="0">
              <a:buNone/>
              <a:defRPr sz="1200" b="1">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8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Graphic 2">
            <a:extLst>
              <a:ext uri="{FF2B5EF4-FFF2-40B4-BE49-F238E27FC236}">
                <a16:creationId xmlns:a16="http://schemas.microsoft.com/office/drawing/2014/main" id="{38038072-9D42-BB17-508D-C9C8E04C05D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6276" y="4661452"/>
            <a:ext cx="744056" cy="300447"/>
          </a:xfrm>
          <a:prstGeom prst="rect">
            <a:avLst/>
          </a:prstGeom>
        </p:spPr>
      </p:pic>
    </p:spTree>
    <p:extLst>
      <p:ext uri="{BB962C8B-B14F-4D97-AF65-F5344CB8AC3E}">
        <p14:creationId xmlns:p14="http://schemas.microsoft.com/office/powerpoint/2010/main" val="196770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ght - Three Columns">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517894" y="1020762"/>
            <a:ext cx="2609353" cy="3475037"/>
          </a:xfrm>
          <a:prstGeom prst="rect">
            <a:avLst/>
          </a:prstGeom>
        </p:spPr>
        <p:txBody>
          <a:bodyPr>
            <a:normAutofit/>
          </a:bodyPr>
          <a:lstStyle>
            <a:lvl1pPr marL="0" indent="0">
              <a:buNone/>
              <a:defRPr sz="1200" b="1"/>
            </a:lvl1pPr>
            <a:lvl2pPr>
              <a:defRPr sz="1200"/>
            </a:lvl2pPr>
            <a:lvl3pPr>
              <a:defRPr sz="10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4"/>
          <p:cNvSpPr>
            <a:spLocks noGrp="1"/>
          </p:cNvSpPr>
          <p:nvPr>
            <p:ph sz="quarter" idx="14"/>
          </p:nvPr>
        </p:nvSpPr>
        <p:spPr>
          <a:xfrm>
            <a:off x="3236976" y="1020762"/>
            <a:ext cx="2670048" cy="3475037"/>
          </a:xfrm>
          <a:prstGeom prst="rect">
            <a:avLst/>
          </a:prstGeom>
        </p:spPr>
        <p:txBody>
          <a:bodyPr>
            <a:normAutofit/>
          </a:bodyPr>
          <a:lstStyle>
            <a:lvl1pPr marL="0" indent="0">
              <a:buNone/>
              <a:defRPr sz="1200" b="1"/>
            </a:lvl1pPr>
            <a:lvl2pPr>
              <a:defRPr sz="1200"/>
            </a:lvl2pPr>
            <a:lvl3pPr>
              <a:defRPr sz="10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4"/>
          <p:cNvSpPr>
            <a:spLocks noGrp="1"/>
          </p:cNvSpPr>
          <p:nvPr>
            <p:ph sz="quarter" idx="15"/>
          </p:nvPr>
        </p:nvSpPr>
        <p:spPr>
          <a:xfrm>
            <a:off x="6016751" y="1020762"/>
            <a:ext cx="2730735" cy="3475037"/>
          </a:xfrm>
          <a:prstGeom prst="rect">
            <a:avLst/>
          </a:prstGeom>
        </p:spPr>
        <p:txBody>
          <a:bodyPr>
            <a:normAutofit/>
          </a:bodyPr>
          <a:lstStyle>
            <a:lvl1pPr marL="0" indent="0">
              <a:buNone/>
              <a:defRPr sz="1200" b="1"/>
            </a:lvl1pPr>
            <a:lvl2pPr>
              <a:defRPr sz="1200"/>
            </a:lvl2pPr>
            <a:lvl3pPr>
              <a:defRPr sz="1000"/>
            </a:lvl3pPr>
            <a:lvl4pPr>
              <a:defRPr sz="800"/>
            </a:lvl4pPr>
            <a:lvl5pPr>
              <a:defRPr sz="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a:extLst>
              <a:ext uri="{FF2B5EF4-FFF2-40B4-BE49-F238E27FC236}">
                <a16:creationId xmlns:a16="http://schemas.microsoft.com/office/drawing/2014/main" id="{BE99887D-11FD-534B-8919-7D86B4449D8F}"/>
              </a:ext>
            </a:extLst>
          </p:cNvPr>
          <p:cNvSpPr>
            <a:spLocks noGrp="1"/>
          </p:cNvSpPr>
          <p:nvPr>
            <p:ph type="title"/>
          </p:nvPr>
        </p:nvSpPr>
        <p:spPr>
          <a:xfrm>
            <a:off x="517895" y="136922"/>
            <a:ext cx="8229600" cy="564356"/>
          </a:xfrm>
          <a:prstGeom prst="rect">
            <a:avLst/>
          </a:prstGeom>
        </p:spPr>
        <p:txBody>
          <a:bodyPr anchor="ctr">
            <a:normAutofit/>
          </a:bodyPr>
          <a:lstStyle>
            <a:lvl1pPr>
              <a:defRPr sz="1800" b="1">
                <a:solidFill>
                  <a:srgbClr val="000033"/>
                </a:solidFill>
              </a:defRPr>
            </a:lvl1pPr>
          </a:lstStyle>
          <a:p>
            <a:r>
              <a:rPr lang="en-US"/>
              <a:t>Click to edit Master title style</a:t>
            </a:r>
            <a:endParaRPr lang="en-US" dirty="0"/>
          </a:p>
        </p:txBody>
      </p:sp>
      <p:sp>
        <p:nvSpPr>
          <p:cNvPr id="13" name="Slide Number Placeholder 5">
            <a:extLst>
              <a:ext uri="{FF2B5EF4-FFF2-40B4-BE49-F238E27FC236}">
                <a16:creationId xmlns:a16="http://schemas.microsoft.com/office/drawing/2014/main" id="{5FA79F1E-1336-144B-8E71-2B16171E098D}"/>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15" name="Straight Connector 14">
            <a:extLst>
              <a:ext uri="{FF2B5EF4-FFF2-40B4-BE49-F238E27FC236}">
                <a16:creationId xmlns:a16="http://schemas.microsoft.com/office/drawing/2014/main" id="{C16FE5C7-5491-1D4B-9C73-B7106273B761}"/>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195755E-07ED-DC4E-BA69-20AB23CD2FC0}"/>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66D8729A-F1CB-5D82-D239-55565270868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Tree>
    <p:extLst>
      <p:ext uri="{BB962C8B-B14F-4D97-AF65-F5344CB8AC3E}">
        <p14:creationId xmlns:p14="http://schemas.microsoft.com/office/powerpoint/2010/main" val="3821887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rk - Three Columns">
    <p:bg>
      <p:bgPr>
        <a:solidFill>
          <a:schemeClr val="tx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A5C4D7-3875-DB4B-B599-46A2B8C2E591}"/>
              </a:ext>
            </a:extLst>
          </p:cNvPr>
          <p:cNvSpPr>
            <a:spLocks noGrp="1"/>
          </p:cNvSpPr>
          <p:nvPr>
            <p:ph type="title"/>
          </p:nvPr>
        </p:nvSpPr>
        <p:spPr>
          <a:xfrm>
            <a:off x="517895" y="136922"/>
            <a:ext cx="8229600" cy="564356"/>
          </a:xfrm>
          <a:prstGeom prst="rect">
            <a:avLst/>
          </a:prstGeom>
        </p:spPr>
        <p:txBody>
          <a:bodyPr anchor="ctr">
            <a:normAutofit/>
          </a:bodyPr>
          <a:lstStyle>
            <a:lvl1pPr>
              <a:defRPr sz="1800" b="1">
                <a:solidFill>
                  <a:schemeClr val="bg1"/>
                </a:solidFill>
              </a:defRPr>
            </a:lvl1pPr>
          </a:lstStyle>
          <a:p>
            <a:r>
              <a:rPr lang="en-US"/>
              <a:t>Click to edit Master title style</a:t>
            </a:r>
            <a:endParaRPr lang="en-US" dirty="0"/>
          </a:p>
        </p:txBody>
      </p:sp>
      <p:sp>
        <p:nvSpPr>
          <p:cNvPr id="8" name="Slide Number Placeholder 5">
            <a:extLst>
              <a:ext uri="{FF2B5EF4-FFF2-40B4-BE49-F238E27FC236}">
                <a16:creationId xmlns:a16="http://schemas.microsoft.com/office/drawing/2014/main" id="{72ABB2A2-B2E8-F341-9C76-67D1A5A084C6}"/>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chemeClr val="bg1"/>
                </a:solidFill>
              </a:rPr>
              <a:pPr algn="r"/>
              <a:t>‹#›</a:t>
            </a:fld>
            <a:endParaRPr lang="en-US" dirty="0">
              <a:solidFill>
                <a:schemeClr val="bg1"/>
              </a:solidFill>
            </a:endParaRPr>
          </a:p>
        </p:txBody>
      </p:sp>
      <p:cxnSp>
        <p:nvCxnSpPr>
          <p:cNvPr id="10" name="Straight Connector 9">
            <a:extLst>
              <a:ext uri="{FF2B5EF4-FFF2-40B4-BE49-F238E27FC236}">
                <a16:creationId xmlns:a16="http://schemas.microsoft.com/office/drawing/2014/main" id="{AFFA5457-746B-B247-93CF-3159FD77234D}"/>
              </a:ext>
            </a:extLst>
          </p:cNvPr>
          <p:cNvCxnSpPr>
            <a:cxnSpLocks/>
          </p:cNvCxnSpPr>
          <p:nvPr userDrawn="1"/>
        </p:nvCxnSpPr>
        <p:spPr>
          <a:xfrm>
            <a:off x="8446660" y="4641009"/>
            <a:ext cx="0" cy="3502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CBD93B-1517-8D41-A840-54B4AEB3DF9C}"/>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12" name="Content Placeholder 4">
            <a:extLst>
              <a:ext uri="{FF2B5EF4-FFF2-40B4-BE49-F238E27FC236}">
                <a16:creationId xmlns:a16="http://schemas.microsoft.com/office/drawing/2014/main" id="{23F17DDD-101F-F046-8847-831F1CF02C38}"/>
              </a:ext>
            </a:extLst>
          </p:cNvPr>
          <p:cNvSpPr>
            <a:spLocks noGrp="1"/>
          </p:cNvSpPr>
          <p:nvPr>
            <p:ph sz="quarter" idx="13"/>
          </p:nvPr>
        </p:nvSpPr>
        <p:spPr>
          <a:xfrm>
            <a:off x="517894" y="1020762"/>
            <a:ext cx="2609353" cy="3475037"/>
          </a:xfrm>
          <a:prstGeom prst="rect">
            <a:avLst/>
          </a:prstGeom>
        </p:spPr>
        <p:txBody>
          <a:bodyPr>
            <a:normAutofit/>
          </a:bodyPr>
          <a:lstStyle>
            <a:lvl1pPr marL="0" indent="0">
              <a:buNone/>
              <a:defRPr sz="1200" b="1">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8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4">
            <a:extLst>
              <a:ext uri="{FF2B5EF4-FFF2-40B4-BE49-F238E27FC236}">
                <a16:creationId xmlns:a16="http://schemas.microsoft.com/office/drawing/2014/main" id="{4A95D3C2-1BB4-0E49-A529-52C5053237A6}"/>
              </a:ext>
            </a:extLst>
          </p:cNvPr>
          <p:cNvSpPr>
            <a:spLocks noGrp="1"/>
          </p:cNvSpPr>
          <p:nvPr>
            <p:ph sz="quarter" idx="14"/>
          </p:nvPr>
        </p:nvSpPr>
        <p:spPr>
          <a:xfrm>
            <a:off x="3236976" y="1020762"/>
            <a:ext cx="2670048" cy="3475037"/>
          </a:xfrm>
          <a:prstGeom prst="rect">
            <a:avLst/>
          </a:prstGeom>
        </p:spPr>
        <p:txBody>
          <a:bodyPr>
            <a:normAutofit/>
          </a:bodyPr>
          <a:lstStyle>
            <a:lvl1pPr marL="0" indent="0">
              <a:buNone/>
              <a:defRPr sz="1200" b="1">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8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4">
            <a:extLst>
              <a:ext uri="{FF2B5EF4-FFF2-40B4-BE49-F238E27FC236}">
                <a16:creationId xmlns:a16="http://schemas.microsoft.com/office/drawing/2014/main" id="{78F59991-4C1A-C04E-B66A-12F62504AC08}"/>
              </a:ext>
            </a:extLst>
          </p:cNvPr>
          <p:cNvSpPr>
            <a:spLocks noGrp="1"/>
          </p:cNvSpPr>
          <p:nvPr>
            <p:ph sz="quarter" idx="15"/>
          </p:nvPr>
        </p:nvSpPr>
        <p:spPr>
          <a:xfrm>
            <a:off x="6016751" y="1020762"/>
            <a:ext cx="2730735" cy="3475037"/>
          </a:xfrm>
          <a:prstGeom prst="rect">
            <a:avLst/>
          </a:prstGeom>
        </p:spPr>
        <p:txBody>
          <a:bodyPr>
            <a:normAutofit/>
          </a:bodyPr>
          <a:lstStyle>
            <a:lvl1pPr marL="0" indent="0">
              <a:buNone/>
              <a:defRPr sz="1200" b="1">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8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Graphic 2">
            <a:extLst>
              <a:ext uri="{FF2B5EF4-FFF2-40B4-BE49-F238E27FC236}">
                <a16:creationId xmlns:a16="http://schemas.microsoft.com/office/drawing/2014/main" id="{395F7023-6C58-BD3D-36DE-3C256F92684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6276" y="4661452"/>
            <a:ext cx="744056" cy="300447"/>
          </a:xfrm>
          <a:prstGeom prst="rect">
            <a:avLst/>
          </a:prstGeom>
        </p:spPr>
      </p:pic>
    </p:spTree>
    <p:extLst>
      <p:ext uri="{BB962C8B-B14F-4D97-AF65-F5344CB8AC3E}">
        <p14:creationId xmlns:p14="http://schemas.microsoft.com/office/powerpoint/2010/main" val="3319692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ight - Open Forma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594AE86-9609-454F-B9B6-37CAE682A13C}"/>
              </a:ext>
            </a:extLst>
          </p:cNvPr>
          <p:cNvSpPr>
            <a:spLocks noGrp="1"/>
          </p:cNvSpPr>
          <p:nvPr>
            <p:ph type="title"/>
          </p:nvPr>
        </p:nvSpPr>
        <p:spPr>
          <a:xfrm>
            <a:off x="517895" y="136922"/>
            <a:ext cx="8229600" cy="564356"/>
          </a:xfrm>
          <a:prstGeom prst="rect">
            <a:avLst/>
          </a:prstGeom>
        </p:spPr>
        <p:txBody>
          <a:bodyPr anchor="ctr">
            <a:normAutofit/>
          </a:bodyPr>
          <a:lstStyle>
            <a:lvl1pPr>
              <a:defRPr sz="1800" b="1">
                <a:solidFill>
                  <a:srgbClr val="000033"/>
                </a:solidFill>
              </a:defRPr>
            </a:lvl1pPr>
          </a:lstStyle>
          <a:p>
            <a:r>
              <a:rPr lang="en-US"/>
              <a:t>Click to edit Master title style</a:t>
            </a:r>
            <a:endParaRPr lang="en-US" dirty="0"/>
          </a:p>
        </p:txBody>
      </p:sp>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ACCB329B-5832-694A-893D-B9865F37D549}"/>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9" name="Straight Connector 8">
            <a:extLst>
              <a:ext uri="{FF2B5EF4-FFF2-40B4-BE49-F238E27FC236}">
                <a16:creationId xmlns:a16="http://schemas.microsoft.com/office/drawing/2014/main" id="{C42BB9D4-5162-CC4A-A120-8F065C94F916}"/>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47205C4-312E-7888-9E22-D32B650F45E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Tree>
    <p:extLst>
      <p:ext uri="{BB962C8B-B14F-4D97-AF65-F5344CB8AC3E}">
        <p14:creationId xmlns:p14="http://schemas.microsoft.com/office/powerpoint/2010/main" val="843765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k - Open Format">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594AE86-9609-454F-B9B6-37CAE682A13C}"/>
              </a:ext>
            </a:extLst>
          </p:cNvPr>
          <p:cNvSpPr>
            <a:spLocks noGrp="1"/>
          </p:cNvSpPr>
          <p:nvPr>
            <p:ph type="title"/>
          </p:nvPr>
        </p:nvSpPr>
        <p:spPr>
          <a:xfrm>
            <a:off x="517895" y="136922"/>
            <a:ext cx="8229600" cy="564356"/>
          </a:xfrm>
          <a:prstGeom prst="rect">
            <a:avLst/>
          </a:prstGeom>
        </p:spPr>
        <p:txBody>
          <a:bodyPr anchor="ctr">
            <a:normAutofit/>
          </a:bodyPr>
          <a:lstStyle>
            <a:lvl1pPr>
              <a:defRPr sz="1800" b="1">
                <a:solidFill>
                  <a:schemeClr val="bg1">
                    <a:lumMod val="95000"/>
                  </a:schemeClr>
                </a:solidFill>
              </a:defRPr>
            </a:lvl1pPr>
          </a:lstStyle>
          <a:p>
            <a:r>
              <a:rPr lang="en-US"/>
              <a:t>Click to edit Master title style</a:t>
            </a:r>
            <a:endParaRPr lang="en-US" dirty="0"/>
          </a:p>
        </p:txBody>
      </p:sp>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10" name="Slide Number Placeholder 5">
            <a:extLst>
              <a:ext uri="{FF2B5EF4-FFF2-40B4-BE49-F238E27FC236}">
                <a16:creationId xmlns:a16="http://schemas.microsoft.com/office/drawing/2014/main" id="{4A4A1095-5BBF-AE42-86CA-A5DB6D092B76}"/>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chemeClr val="bg1"/>
                </a:solidFill>
              </a:rPr>
              <a:pPr algn="r"/>
              <a:t>‹#›</a:t>
            </a:fld>
            <a:endParaRPr lang="en-US" dirty="0">
              <a:solidFill>
                <a:schemeClr val="bg1"/>
              </a:solidFill>
            </a:endParaRPr>
          </a:p>
        </p:txBody>
      </p:sp>
      <p:cxnSp>
        <p:nvCxnSpPr>
          <p:cNvPr id="11" name="Straight Connector 10">
            <a:extLst>
              <a:ext uri="{FF2B5EF4-FFF2-40B4-BE49-F238E27FC236}">
                <a16:creationId xmlns:a16="http://schemas.microsoft.com/office/drawing/2014/main" id="{FEE7DEBE-F910-4A41-95A5-B5067E36073B}"/>
              </a:ext>
            </a:extLst>
          </p:cNvPr>
          <p:cNvCxnSpPr>
            <a:cxnSpLocks/>
          </p:cNvCxnSpPr>
          <p:nvPr userDrawn="1"/>
        </p:nvCxnSpPr>
        <p:spPr>
          <a:xfrm>
            <a:off x="8446660" y="4641009"/>
            <a:ext cx="0" cy="3502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DD799D7-1B5D-A6BA-E882-9DFEEA5D5B2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6276" y="4661452"/>
            <a:ext cx="744056" cy="300447"/>
          </a:xfrm>
          <a:prstGeom prst="rect">
            <a:avLst/>
          </a:prstGeom>
        </p:spPr>
      </p:pic>
    </p:spTree>
    <p:extLst>
      <p:ext uri="{BB962C8B-B14F-4D97-AF65-F5344CB8AC3E}">
        <p14:creationId xmlns:p14="http://schemas.microsoft.com/office/powerpoint/2010/main" val="945961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ight - Blank">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F4521C2-4E4F-CA49-9B88-FF2A9225017F}"/>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6" name="Straight Connector 5">
            <a:extLst>
              <a:ext uri="{FF2B5EF4-FFF2-40B4-BE49-F238E27FC236}">
                <a16:creationId xmlns:a16="http://schemas.microsoft.com/office/drawing/2014/main" id="{3C2B3082-1701-544A-951B-628B225D65D7}"/>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2B4A25D6-2782-A788-534E-5C3487EFE4E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Tree>
    <p:extLst>
      <p:ext uri="{BB962C8B-B14F-4D97-AF65-F5344CB8AC3E}">
        <p14:creationId xmlns:p14="http://schemas.microsoft.com/office/powerpoint/2010/main" val="1679725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Dark - Blank">
    <p:bg>
      <p:bgPr>
        <a:solidFill>
          <a:schemeClr val="tx2"/>
        </a:solidFill>
        <a:effectLst/>
      </p:bgPr>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5B6932F6-5551-034D-ACF9-C97753F774BF}"/>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chemeClr val="bg1"/>
                </a:solidFill>
              </a:rPr>
              <a:pPr algn="r"/>
              <a:t>‹#›</a:t>
            </a:fld>
            <a:endParaRPr lang="en-US" dirty="0">
              <a:solidFill>
                <a:schemeClr val="bg1"/>
              </a:solidFill>
            </a:endParaRPr>
          </a:p>
        </p:txBody>
      </p:sp>
      <p:cxnSp>
        <p:nvCxnSpPr>
          <p:cNvPr id="8" name="Straight Connector 7">
            <a:extLst>
              <a:ext uri="{FF2B5EF4-FFF2-40B4-BE49-F238E27FC236}">
                <a16:creationId xmlns:a16="http://schemas.microsoft.com/office/drawing/2014/main" id="{F9C04F79-DE0D-C748-BAD6-3AD30A297790}"/>
              </a:ext>
            </a:extLst>
          </p:cNvPr>
          <p:cNvCxnSpPr>
            <a:cxnSpLocks/>
          </p:cNvCxnSpPr>
          <p:nvPr userDrawn="1"/>
        </p:nvCxnSpPr>
        <p:spPr>
          <a:xfrm>
            <a:off x="8446660" y="4641009"/>
            <a:ext cx="0" cy="3502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D35C80C9-D8A6-52E5-D8B4-D2869973EFD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6276" y="4661452"/>
            <a:ext cx="744056" cy="300447"/>
          </a:xfrm>
          <a:prstGeom prst="rect">
            <a:avLst/>
          </a:prstGeom>
        </p:spPr>
      </p:pic>
    </p:spTree>
    <p:extLst>
      <p:ext uri="{BB962C8B-B14F-4D97-AF65-F5344CB8AC3E}">
        <p14:creationId xmlns:p14="http://schemas.microsoft.com/office/powerpoint/2010/main" val="693678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esented by -1">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ACCB329B-5832-694A-893D-B9865F37D549}"/>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9" name="Straight Connector 8">
            <a:extLst>
              <a:ext uri="{FF2B5EF4-FFF2-40B4-BE49-F238E27FC236}">
                <a16:creationId xmlns:a16="http://schemas.microsoft.com/office/drawing/2014/main" id="{C42BB9D4-5162-CC4A-A120-8F065C94F916}"/>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47205C4-312E-7888-9E22-D32B650F45E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
        <p:nvSpPr>
          <p:cNvPr id="4" name="Picture Placeholder 3">
            <a:extLst>
              <a:ext uri="{FF2B5EF4-FFF2-40B4-BE49-F238E27FC236}">
                <a16:creationId xmlns:a16="http://schemas.microsoft.com/office/drawing/2014/main" id="{6B0AAEDC-C185-254A-2B2C-11777911B82C}"/>
              </a:ext>
            </a:extLst>
          </p:cNvPr>
          <p:cNvSpPr>
            <a:spLocks noGrp="1"/>
          </p:cNvSpPr>
          <p:nvPr>
            <p:ph type="pic" sz="quarter" idx="10"/>
          </p:nvPr>
        </p:nvSpPr>
        <p:spPr>
          <a:xfrm>
            <a:off x="3691995" y="1098550"/>
            <a:ext cx="1473200" cy="1473200"/>
          </a:xfrm>
          <a:prstGeom prst="ellipse">
            <a:avLst/>
          </a:prstGeom>
        </p:spPr>
        <p:txBody>
          <a:bodyPr/>
          <a:lstStyle>
            <a:lvl1pPr>
              <a:defRPr sz="1100"/>
            </a:lvl1pPr>
          </a:lstStyle>
          <a:p>
            <a:endParaRPr lang="en-US" dirty="0"/>
          </a:p>
        </p:txBody>
      </p:sp>
      <p:sp>
        <p:nvSpPr>
          <p:cNvPr id="14" name="Text Placeholder 13">
            <a:extLst>
              <a:ext uri="{FF2B5EF4-FFF2-40B4-BE49-F238E27FC236}">
                <a16:creationId xmlns:a16="http://schemas.microsoft.com/office/drawing/2014/main" id="{19172114-D7C3-0402-7735-52AB7FD40DD8}"/>
              </a:ext>
            </a:extLst>
          </p:cNvPr>
          <p:cNvSpPr>
            <a:spLocks noGrp="1"/>
          </p:cNvSpPr>
          <p:nvPr>
            <p:ph type="body" sz="quarter" idx="11" hasCustomPrompt="1"/>
          </p:nvPr>
        </p:nvSpPr>
        <p:spPr>
          <a:xfrm>
            <a:off x="3211624" y="2670835"/>
            <a:ext cx="2417007" cy="219866"/>
          </a:xfrm>
          <a:prstGeom prst="rect">
            <a:avLst/>
          </a:prstGeom>
        </p:spPr>
        <p:txBody>
          <a:bodyPr/>
          <a:lstStyle>
            <a:lvl1pPr marL="0" indent="0" algn="ctr">
              <a:buNone/>
              <a:defRPr sz="1200" b="1">
                <a:solidFill>
                  <a:schemeClr val="tx2"/>
                </a:solidFill>
              </a:defRPr>
            </a:lvl1pPr>
          </a:lstStyle>
          <a:p>
            <a:pPr lvl="0"/>
            <a:r>
              <a:rPr lang="en-US" dirty="0"/>
              <a:t>Speaker Name</a:t>
            </a:r>
          </a:p>
        </p:txBody>
      </p:sp>
      <p:sp>
        <p:nvSpPr>
          <p:cNvPr id="15" name="Text Placeholder 13">
            <a:extLst>
              <a:ext uri="{FF2B5EF4-FFF2-40B4-BE49-F238E27FC236}">
                <a16:creationId xmlns:a16="http://schemas.microsoft.com/office/drawing/2014/main" id="{F43BC5AC-C678-5AFE-4CAF-AAC5023CDFC7}"/>
              </a:ext>
            </a:extLst>
          </p:cNvPr>
          <p:cNvSpPr>
            <a:spLocks noGrp="1"/>
          </p:cNvSpPr>
          <p:nvPr>
            <p:ph type="body" sz="quarter" idx="12" hasCustomPrompt="1"/>
          </p:nvPr>
        </p:nvSpPr>
        <p:spPr>
          <a:xfrm>
            <a:off x="3211623" y="2912178"/>
            <a:ext cx="2417007" cy="219866"/>
          </a:xfrm>
          <a:prstGeom prst="rect">
            <a:avLst/>
          </a:prstGeom>
        </p:spPr>
        <p:txBody>
          <a:bodyPr/>
          <a:lstStyle>
            <a:lvl1pPr marL="0" indent="0" algn="ctr">
              <a:buNone/>
              <a:defRPr sz="1100">
                <a:solidFill>
                  <a:srgbClr val="000033"/>
                </a:solidFill>
              </a:defRPr>
            </a:lvl1pPr>
          </a:lstStyle>
          <a:p>
            <a:pPr lvl="0"/>
            <a:r>
              <a:rPr lang="en-US" dirty="0"/>
              <a:t>Title</a:t>
            </a:r>
          </a:p>
        </p:txBody>
      </p:sp>
      <p:sp>
        <p:nvSpPr>
          <p:cNvPr id="17" name="Picture Placeholder 16">
            <a:extLst>
              <a:ext uri="{FF2B5EF4-FFF2-40B4-BE49-F238E27FC236}">
                <a16:creationId xmlns:a16="http://schemas.microsoft.com/office/drawing/2014/main" id="{F776EC66-8C90-BD90-1A20-15F434CCC5D3}"/>
              </a:ext>
            </a:extLst>
          </p:cNvPr>
          <p:cNvSpPr>
            <a:spLocks noGrp="1"/>
          </p:cNvSpPr>
          <p:nvPr>
            <p:ph type="pic" sz="quarter" idx="13" hasCustomPrompt="1"/>
          </p:nvPr>
        </p:nvSpPr>
        <p:spPr>
          <a:xfrm>
            <a:off x="3880641" y="3307289"/>
            <a:ext cx="1129773" cy="849844"/>
          </a:xfrm>
          <a:prstGeom prst="rect">
            <a:avLst/>
          </a:prstGeom>
        </p:spPr>
        <p:txBody>
          <a:bodyPr/>
          <a:lstStyle>
            <a:lvl1pPr marL="0" indent="0" algn="ctr">
              <a:buNone/>
              <a:defRPr sz="1200"/>
            </a:lvl1pPr>
          </a:lstStyle>
          <a:p>
            <a:r>
              <a:rPr lang="en-US" dirty="0"/>
              <a:t>Company logo here</a:t>
            </a:r>
          </a:p>
        </p:txBody>
      </p:sp>
      <p:sp>
        <p:nvSpPr>
          <p:cNvPr id="2" name="TextBox 1">
            <a:extLst>
              <a:ext uri="{FF2B5EF4-FFF2-40B4-BE49-F238E27FC236}">
                <a16:creationId xmlns:a16="http://schemas.microsoft.com/office/drawing/2014/main" id="{02CE1071-EDDA-E7F7-A7D6-49060C99F872}"/>
              </a:ext>
            </a:extLst>
          </p:cNvPr>
          <p:cNvSpPr txBox="1"/>
          <p:nvPr userDrawn="1"/>
        </p:nvSpPr>
        <p:spPr>
          <a:xfrm>
            <a:off x="517525" y="245533"/>
            <a:ext cx="2657475" cy="369332"/>
          </a:xfrm>
          <a:prstGeom prst="rect">
            <a:avLst/>
          </a:prstGeom>
          <a:noFill/>
        </p:spPr>
        <p:txBody>
          <a:bodyPr wrap="square" rtlCol="0">
            <a:spAutoFit/>
          </a:bodyPr>
          <a:lstStyle/>
          <a:p>
            <a:r>
              <a:rPr lang="en-US" sz="1800" b="1" dirty="0">
                <a:solidFill>
                  <a:srgbClr val="000033"/>
                </a:solidFill>
              </a:rPr>
              <a:t>Presented by</a:t>
            </a:r>
          </a:p>
        </p:txBody>
      </p:sp>
    </p:spTree>
    <p:extLst>
      <p:ext uri="{BB962C8B-B14F-4D97-AF65-F5344CB8AC3E}">
        <p14:creationId xmlns:p14="http://schemas.microsoft.com/office/powerpoint/2010/main" val="3508567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esented by -2">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ACCB329B-5832-694A-893D-B9865F37D549}"/>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9" name="Straight Connector 8">
            <a:extLst>
              <a:ext uri="{FF2B5EF4-FFF2-40B4-BE49-F238E27FC236}">
                <a16:creationId xmlns:a16="http://schemas.microsoft.com/office/drawing/2014/main" id="{C42BB9D4-5162-CC4A-A120-8F065C94F916}"/>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47205C4-312E-7888-9E22-D32B650F45E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
        <p:nvSpPr>
          <p:cNvPr id="2" name="TextBox 1">
            <a:extLst>
              <a:ext uri="{FF2B5EF4-FFF2-40B4-BE49-F238E27FC236}">
                <a16:creationId xmlns:a16="http://schemas.microsoft.com/office/drawing/2014/main" id="{F691A2E0-ED8F-FAE9-0690-383B22A81618}"/>
              </a:ext>
            </a:extLst>
          </p:cNvPr>
          <p:cNvSpPr txBox="1"/>
          <p:nvPr userDrawn="1"/>
        </p:nvSpPr>
        <p:spPr>
          <a:xfrm>
            <a:off x="517525" y="245533"/>
            <a:ext cx="2657475" cy="369332"/>
          </a:xfrm>
          <a:prstGeom prst="rect">
            <a:avLst/>
          </a:prstGeom>
          <a:noFill/>
        </p:spPr>
        <p:txBody>
          <a:bodyPr wrap="square" rtlCol="0">
            <a:spAutoFit/>
          </a:bodyPr>
          <a:lstStyle/>
          <a:p>
            <a:r>
              <a:rPr lang="en-US" sz="1800" b="1" dirty="0">
                <a:solidFill>
                  <a:srgbClr val="000033"/>
                </a:solidFill>
              </a:rPr>
              <a:t>Presented by</a:t>
            </a:r>
          </a:p>
        </p:txBody>
      </p:sp>
      <p:sp>
        <p:nvSpPr>
          <p:cNvPr id="8" name="Picture Placeholder 3">
            <a:extLst>
              <a:ext uri="{FF2B5EF4-FFF2-40B4-BE49-F238E27FC236}">
                <a16:creationId xmlns:a16="http://schemas.microsoft.com/office/drawing/2014/main" id="{BC8987CD-C202-4D06-758D-DAF1137ECCF8}"/>
              </a:ext>
            </a:extLst>
          </p:cNvPr>
          <p:cNvSpPr>
            <a:spLocks noGrp="1"/>
          </p:cNvSpPr>
          <p:nvPr>
            <p:ph type="pic" sz="quarter" idx="10"/>
          </p:nvPr>
        </p:nvSpPr>
        <p:spPr>
          <a:xfrm>
            <a:off x="2269595" y="1098550"/>
            <a:ext cx="1473200" cy="1473200"/>
          </a:xfrm>
          <a:prstGeom prst="ellipse">
            <a:avLst/>
          </a:prstGeom>
        </p:spPr>
        <p:txBody>
          <a:bodyPr/>
          <a:lstStyle>
            <a:lvl1pPr>
              <a:defRPr sz="1100"/>
            </a:lvl1pPr>
          </a:lstStyle>
          <a:p>
            <a:endParaRPr lang="en-US" dirty="0"/>
          </a:p>
        </p:txBody>
      </p:sp>
      <p:sp>
        <p:nvSpPr>
          <p:cNvPr id="10" name="Text Placeholder 13">
            <a:extLst>
              <a:ext uri="{FF2B5EF4-FFF2-40B4-BE49-F238E27FC236}">
                <a16:creationId xmlns:a16="http://schemas.microsoft.com/office/drawing/2014/main" id="{086D8532-2BE1-917E-A0B2-B24248C2EEDD}"/>
              </a:ext>
            </a:extLst>
          </p:cNvPr>
          <p:cNvSpPr>
            <a:spLocks noGrp="1"/>
          </p:cNvSpPr>
          <p:nvPr>
            <p:ph type="body" sz="quarter" idx="11" hasCustomPrompt="1"/>
          </p:nvPr>
        </p:nvSpPr>
        <p:spPr>
          <a:xfrm>
            <a:off x="1789224" y="2663536"/>
            <a:ext cx="2417007" cy="265645"/>
          </a:xfrm>
          <a:prstGeom prst="rect">
            <a:avLst/>
          </a:prstGeom>
        </p:spPr>
        <p:txBody>
          <a:bodyPr/>
          <a:lstStyle>
            <a:lvl1pPr marL="0" indent="0" algn="ctr">
              <a:buNone/>
              <a:defRPr sz="1200" b="1">
                <a:solidFill>
                  <a:schemeClr val="tx2"/>
                </a:solidFill>
              </a:defRPr>
            </a:lvl1pPr>
          </a:lstStyle>
          <a:p>
            <a:pPr lvl="0"/>
            <a:r>
              <a:rPr lang="en-US" dirty="0"/>
              <a:t>Speaker Name</a:t>
            </a:r>
          </a:p>
        </p:txBody>
      </p:sp>
      <p:sp>
        <p:nvSpPr>
          <p:cNvPr id="11" name="Text Placeholder 13">
            <a:extLst>
              <a:ext uri="{FF2B5EF4-FFF2-40B4-BE49-F238E27FC236}">
                <a16:creationId xmlns:a16="http://schemas.microsoft.com/office/drawing/2014/main" id="{704D18B2-038F-7BFF-2D77-3346E939E570}"/>
              </a:ext>
            </a:extLst>
          </p:cNvPr>
          <p:cNvSpPr>
            <a:spLocks noGrp="1"/>
          </p:cNvSpPr>
          <p:nvPr>
            <p:ph type="body" sz="quarter" idx="12" hasCustomPrompt="1"/>
          </p:nvPr>
        </p:nvSpPr>
        <p:spPr>
          <a:xfrm>
            <a:off x="1789224" y="2948498"/>
            <a:ext cx="2417007" cy="219866"/>
          </a:xfrm>
          <a:prstGeom prst="rect">
            <a:avLst/>
          </a:prstGeom>
        </p:spPr>
        <p:txBody>
          <a:bodyPr/>
          <a:lstStyle>
            <a:lvl1pPr marL="0" indent="0" algn="ctr">
              <a:buNone/>
              <a:defRPr sz="1100">
                <a:solidFill>
                  <a:schemeClr val="tx2"/>
                </a:solidFill>
              </a:defRPr>
            </a:lvl1pPr>
          </a:lstStyle>
          <a:p>
            <a:pPr lvl="0"/>
            <a:r>
              <a:rPr lang="en-US" dirty="0"/>
              <a:t>Title</a:t>
            </a:r>
          </a:p>
        </p:txBody>
      </p:sp>
      <p:sp>
        <p:nvSpPr>
          <p:cNvPr id="19" name="Picture Placeholder 16">
            <a:extLst>
              <a:ext uri="{FF2B5EF4-FFF2-40B4-BE49-F238E27FC236}">
                <a16:creationId xmlns:a16="http://schemas.microsoft.com/office/drawing/2014/main" id="{5175386B-86B6-186F-C2CC-7D65CA20F94C}"/>
              </a:ext>
            </a:extLst>
          </p:cNvPr>
          <p:cNvSpPr>
            <a:spLocks noGrp="1"/>
          </p:cNvSpPr>
          <p:nvPr>
            <p:ph type="pic" sz="quarter" idx="13" hasCustomPrompt="1"/>
          </p:nvPr>
        </p:nvSpPr>
        <p:spPr>
          <a:xfrm>
            <a:off x="2458241" y="3283720"/>
            <a:ext cx="1129773" cy="849844"/>
          </a:xfrm>
          <a:prstGeom prst="rect">
            <a:avLst/>
          </a:prstGeom>
        </p:spPr>
        <p:txBody>
          <a:bodyPr/>
          <a:lstStyle>
            <a:lvl1pPr marL="0" indent="0" algn="ctr">
              <a:buNone/>
              <a:defRPr sz="1200"/>
            </a:lvl1pPr>
          </a:lstStyle>
          <a:p>
            <a:r>
              <a:rPr lang="en-US" dirty="0"/>
              <a:t>Company logo here</a:t>
            </a:r>
          </a:p>
        </p:txBody>
      </p:sp>
      <p:sp>
        <p:nvSpPr>
          <p:cNvPr id="20" name="Picture Placeholder 3">
            <a:extLst>
              <a:ext uri="{FF2B5EF4-FFF2-40B4-BE49-F238E27FC236}">
                <a16:creationId xmlns:a16="http://schemas.microsoft.com/office/drawing/2014/main" id="{69F4C98E-1A2C-6186-1D6B-BEAD6E088B46}"/>
              </a:ext>
            </a:extLst>
          </p:cNvPr>
          <p:cNvSpPr>
            <a:spLocks noGrp="1"/>
          </p:cNvSpPr>
          <p:nvPr>
            <p:ph type="pic" sz="quarter" idx="14"/>
          </p:nvPr>
        </p:nvSpPr>
        <p:spPr>
          <a:xfrm>
            <a:off x="4937771" y="1098550"/>
            <a:ext cx="1473200" cy="1473200"/>
          </a:xfrm>
          <a:prstGeom prst="ellipse">
            <a:avLst/>
          </a:prstGeom>
        </p:spPr>
        <p:txBody>
          <a:bodyPr/>
          <a:lstStyle>
            <a:lvl1pPr>
              <a:defRPr sz="1100"/>
            </a:lvl1pPr>
          </a:lstStyle>
          <a:p>
            <a:endParaRPr lang="en-US" dirty="0"/>
          </a:p>
        </p:txBody>
      </p:sp>
      <p:sp>
        <p:nvSpPr>
          <p:cNvPr id="21" name="Text Placeholder 13">
            <a:extLst>
              <a:ext uri="{FF2B5EF4-FFF2-40B4-BE49-F238E27FC236}">
                <a16:creationId xmlns:a16="http://schemas.microsoft.com/office/drawing/2014/main" id="{BB34516C-5383-616E-3A9D-E05E521E1969}"/>
              </a:ext>
            </a:extLst>
          </p:cNvPr>
          <p:cNvSpPr>
            <a:spLocks noGrp="1"/>
          </p:cNvSpPr>
          <p:nvPr>
            <p:ph type="body" sz="quarter" idx="15" hasCustomPrompt="1"/>
          </p:nvPr>
        </p:nvSpPr>
        <p:spPr>
          <a:xfrm>
            <a:off x="4457400" y="2663536"/>
            <a:ext cx="2417007" cy="265645"/>
          </a:xfrm>
          <a:prstGeom prst="rect">
            <a:avLst/>
          </a:prstGeom>
        </p:spPr>
        <p:txBody>
          <a:bodyPr/>
          <a:lstStyle>
            <a:lvl1pPr marL="0" indent="0" algn="ctr">
              <a:buNone/>
              <a:defRPr sz="1200" b="1">
                <a:solidFill>
                  <a:schemeClr val="tx2"/>
                </a:solidFill>
              </a:defRPr>
            </a:lvl1pPr>
          </a:lstStyle>
          <a:p>
            <a:pPr lvl="0"/>
            <a:r>
              <a:rPr lang="en-US" dirty="0"/>
              <a:t>Speaker Name</a:t>
            </a:r>
          </a:p>
        </p:txBody>
      </p:sp>
      <p:sp>
        <p:nvSpPr>
          <p:cNvPr id="22" name="Text Placeholder 13">
            <a:extLst>
              <a:ext uri="{FF2B5EF4-FFF2-40B4-BE49-F238E27FC236}">
                <a16:creationId xmlns:a16="http://schemas.microsoft.com/office/drawing/2014/main" id="{D5C753FF-A3B6-662F-0206-6B9A2825FC49}"/>
              </a:ext>
            </a:extLst>
          </p:cNvPr>
          <p:cNvSpPr>
            <a:spLocks noGrp="1"/>
          </p:cNvSpPr>
          <p:nvPr>
            <p:ph type="body" sz="quarter" idx="16" hasCustomPrompt="1"/>
          </p:nvPr>
        </p:nvSpPr>
        <p:spPr>
          <a:xfrm>
            <a:off x="4457400" y="2948498"/>
            <a:ext cx="2417007" cy="219866"/>
          </a:xfrm>
          <a:prstGeom prst="rect">
            <a:avLst/>
          </a:prstGeom>
        </p:spPr>
        <p:txBody>
          <a:bodyPr/>
          <a:lstStyle>
            <a:lvl1pPr marL="0" indent="0" algn="ctr">
              <a:buNone/>
              <a:defRPr sz="1100">
                <a:solidFill>
                  <a:schemeClr val="tx2"/>
                </a:solidFill>
              </a:defRPr>
            </a:lvl1pPr>
          </a:lstStyle>
          <a:p>
            <a:pPr lvl="0"/>
            <a:r>
              <a:rPr lang="en-US" dirty="0"/>
              <a:t>Title</a:t>
            </a:r>
          </a:p>
        </p:txBody>
      </p:sp>
      <p:sp>
        <p:nvSpPr>
          <p:cNvPr id="23" name="Picture Placeholder 16">
            <a:extLst>
              <a:ext uri="{FF2B5EF4-FFF2-40B4-BE49-F238E27FC236}">
                <a16:creationId xmlns:a16="http://schemas.microsoft.com/office/drawing/2014/main" id="{FFCDED54-93A2-BC03-8C18-D8C3248CC84B}"/>
              </a:ext>
            </a:extLst>
          </p:cNvPr>
          <p:cNvSpPr>
            <a:spLocks noGrp="1"/>
          </p:cNvSpPr>
          <p:nvPr>
            <p:ph type="pic" sz="quarter" idx="17" hasCustomPrompt="1"/>
          </p:nvPr>
        </p:nvSpPr>
        <p:spPr>
          <a:xfrm>
            <a:off x="5126417" y="3283720"/>
            <a:ext cx="1129773" cy="849844"/>
          </a:xfrm>
          <a:prstGeom prst="rect">
            <a:avLst/>
          </a:prstGeom>
        </p:spPr>
        <p:txBody>
          <a:bodyPr/>
          <a:lstStyle>
            <a:lvl1pPr marL="0" indent="0" algn="ctr">
              <a:buNone/>
              <a:defRPr sz="1200"/>
            </a:lvl1pPr>
          </a:lstStyle>
          <a:p>
            <a:r>
              <a:rPr lang="en-US" dirty="0"/>
              <a:t>Company logo here</a:t>
            </a:r>
          </a:p>
        </p:txBody>
      </p:sp>
    </p:spTree>
    <p:extLst>
      <p:ext uri="{BB962C8B-B14F-4D97-AF65-F5344CB8AC3E}">
        <p14:creationId xmlns:p14="http://schemas.microsoft.com/office/powerpoint/2010/main" val="33740496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esented by - 3">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ACCB329B-5832-694A-893D-B9865F37D549}"/>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9" name="Straight Connector 8">
            <a:extLst>
              <a:ext uri="{FF2B5EF4-FFF2-40B4-BE49-F238E27FC236}">
                <a16:creationId xmlns:a16="http://schemas.microsoft.com/office/drawing/2014/main" id="{C42BB9D4-5162-CC4A-A120-8F065C94F916}"/>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47205C4-312E-7888-9E22-D32B650F45E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
        <p:nvSpPr>
          <p:cNvPr id="19" name="TextBox 18">
            <a:extLst>
              <a:ext uri="{FF2B5EF4-FFF2-40B4-BE49-F238E27FC236}">
                <a16:creationId xmlns:a16="http://schemas.microsoft.com/office/drawing/2014/main" id="{A5AC212C-DB50-3A8E-F523-EB79E6058093}"/>
              </a:ext>
            </a:extLst>
          </p:cNvPr>
          <p:cNvSpPr txBox="1"/>
          <p:nvPr userDrawn="1"/>
        </p:nvSpPr>
        <p:spPr>
          <a:xfrm>
            <a:off x="517525" y="245533"/>
            <a:ext cx="2657475" cy="369332"/>
          </a:xfrm>
          <a:prstGeom prst="rect">
            <a:avLst/>
          </a:prstGeom>
          <a:noFill/>
        </p:spPr>
        <p:txBody>
          <a:bodyPr wrap="square" rtlCol="0">
            <a:spAutoFit/>
          </a:bodyPr>
          <a:lstStyle/>
          <a:p>
            <a:r>
              <a:rPr lang="en-US" sz="1800" b="1" dirty="0">
                <a:solidFill>
                  <a:srgbClr val="000033"/>
                </a:solidFill>
              </a:rPr>
              <a:t>Presented by</a:t>
            </a:r>
          </a:p>
        </p:txBody>
      </p:sp>
      <p:sp>
        <p:nvSpPr>
          <p:cNvPr id="20" name="Picture Placeholder 3">
            <a:extLst>
              <a:ext uri="{FF2B5EF4-FFF2-40B4-BE49-F238E27FC236}">
                <a16:creationId xmlns:a16="http://schemas.microsoft.com/office/drawing/2014/main" id="{BB65FAA0-A768-1743-0804-928B118259BD}"/>
              </a:ext>
            </a:extLst>
          </p:cNvPr>
          <p:cNvSpPr>
            <a:spLocks noGrp="1"/>
          </p:cNvSpPr>
          <p:nvPr>
            <p:ph type="pic" sz="quarter" idx="10"/>
          </p:nvPr>
        </p:nvSpPr>
        <p:spPr>
          <a:xfrm>
            <a:off x="1064147" y="1098550"/>
            <a:ext cx="1473200" cy="1473200"/>
          </a:xfrm>
          <a:prstGeom prst="ellipse">
            <a:avLst/>
          </a:prstGeom>
        </p:spPr>
        <p:txBody>
          <a:bodyPr/>
          <a:lstStyle>
            <a:lvl1pPr>
              <a:defRPr sz="1100"/>
            </a:lvl1pPr>
          </a:lstStyle>
          <a:p>
            <a:endParaRPr lang="en-US" dirty="0"/>
          </a:p>
        </p:txBody>
      </p:sp>
      <p:sp>
        <p:nvSpPr>
          <p:cNvPr id="21" name="Text Placeholder 13">
            <a:extLst>
              <a:ext uri="{FF2B5EF4-FFF2-40B4-BE49-F238E27FC236}">
                <a16:creationId xmlns:a16="http://schemas.microsoft.com/office/drawing/2014/main" id="{8451BC45-A971-56A4-ADCE-0BFE98ED262F}"/>
              </a:ext>
            </a:extLst>
          </p:cNvPr>
          <p:cNvSpPr>
            <a:spLocks noGrp="1"/>
          </p:cNvSpPr>
          <p:nvPr>
            <p:ph type="body" sz="quarter" idx="11" hasCustomPrompt="1"/>
          </p:nvPr>
        </p:nvSpPr>
        <p:spPr>
          <a:xfrm>
            <a:off x="583776" y="2643163"/>
            <a:ext cx="2417007" cy="219867"/>
          </a:xfrm>
          <a:prstGeom prst="rect">
            <a:avLst/>
          </a:prstGeom>
        </p:spPr>
        <p:txBody>
          <a:bodyPr/>
          <a:lstStyle>
            <a:lvl1pPr marL="0" indent="0" algn="ctr">
              <a:buNone/>
              <a:defRPr sz="1200" b="1">
                <a:solidFill>
                  <a:schemeClr val="tx2"/>
                </a:solidFill>
              </a:defRPr>
            </a:lvl1pPr>
          </a:lstStyle>
          <a:p>
            <a:pPr lvl="0"/>
            <a:r>
              <a:rPr lang="en-US" dirty="0"/>
              <a:t>Speaker Name</a:t>
            </a:r>
          </a:p>
        </p:txBody>
      </p:sp>
      <p:sp>
        <p:nvSpPr>
          <p:cNvPr id="22" name="Text Placeholder 13">
            <a:extLst>
              <a:ext uri="{FF2B5EF4-FFF2-40B4-BE49-F238E27FC236}">
                <a16:creationId xmlns:a16="http://schemas.microsoft.com/office/drawing/2014/main" id="{367CD783-ED34-B2A9-804F-07BB3205A29C}"/>
              </a:ext>
            </a:extLst>
          </p:cNvPr>
          <p:cNvSpPr>
            <a:spLocks noGrp="1"/>
          </p:cNvSpPr>
          <p:nvPr>
            <p:ph type="body" sz="quarter" idx="12" hasCustomPrompt="1"/>
          </p:nvPr>
        </p:nvSpPr>
        <p:spPr>
          <a:xfrm>
            <a:off x="583776" y="2882347"/>
            <a:ext cx="2417007" cy="219866"/>
          </a:xfrm>
          <a:prstGeom prst="rect">
            <a:avLst/>
          </a:prstGeom>
        </p:spPr>
        <p:txBody>
          <a:bodyPr/>
          <a:lstStyle>
            <a:lvl1pPr marL="0" indent="0" algn="ctr">
              <a:buNone/>
              <a:defRPr sz="1100">
                <a:solidFill>
                  <a:schemeClr val="tx2"/>
                </a:solidFill>
              </a:defRPr>
            </a:lvl1pPr>
          </a:lstStyle>
          <a:p>
            <a:pPr lvl="0"/>
            <a:r>
              <a:rPr lang="en-US" dirty="0"/>
              <a:t>Title</a:t>
            </a:r>
          </a:p>
        </p:txBody>
      </p:sp>
      <p:sp>
        <p:nvSpPr>
          <p:cNvPr id="23" name="Picture Placeholder 16">
            <a:extLst>
              <a:ext uri="{FF2B5EF4-FFF2-40B4-BE49-F238E27FC236}">
                <a16:creationId xmlns:a16="http://schemas.microsoft.com/office/drawing/2014/main" id="{A29098D0-B955-E2C4-2345-C4D3F10D7AAB}"/>
              </a:ext>
            </a:extLst>
          </p:cNvPr>
          <p:cNvSpPr>
            <a:spLocks noGrp="1"/>
          </p:cNvSpPr>
          <p:nvPr>
            <p:ph type="pic" sz="quarter" idx="13" hasCustomPrompt="1"/>
          </p:nvPr>
        </p:nvSpPr>
        <p:spPr>
          <a:xfrm>
            <a:off x="1252793" y="3208438"/>
            <a:ext cx="1129773" cy="849844"/>
          </a:xfrm>
          <a:prstGeom prst="rect">
            <a:avLst/>
          </a:prstGeom>
        </p:spPr>
        <p:txBody>
          <a:bodyPr/>
          <a:lstStyle>
            <a:lvl1pPr marL="0" indent="0" algn="ctr">
              <a:buNone/>
              <a:defRPr sz="1200"/>
            </a:lvl1pPr>
          </a:lstStyle>
          <a:p>
            <a:r>
              <a:rPr lang="en-US" dirty="0"/>
              <a:t>Company logo here</a:t>
            </a:r>
          </a:p>
        </p:txBody>
      </p:sp>
      <p:sp>
        <p:nvSpPr>
          <p:cNvPr id="24" name="Picture Placeholder 3">
            <a:extLst>
              <a:ext uri="{FF2B5EF4-FFF2-40B4-BE49-F238E27FC236}">
                <a16:creationId xmlns:a16="http://schemas.microsoft.com/office/drawing/2014/main" id="{AA42A793-CA08-B7D4-5748-2CB4789530B7}"/>
              </a:ext>
            </a:extLst>
          </p:cNvPr>
          <p:cNvSpPr>
            <a:spLocks noGrp="1"/>
          </p:cNvSpPr>
          <p:nvPr>
            <p:ph type="pic" sz="quarter" idx="14"/>
          </p:nvPr>
        </p:nvSpPr>
        <p:spPr>
          <a:xfrm>
            <a:off x="3866886" y="1098550"/>
            <a:ext cx="1473200" cy="1473200"/>
          </a:xfrm>
          <a:prstGeom prst="ellipse">
            <a:avLst/>
          </a:prstGeom>
        </p:spPr>
        <p:txBody>
          <a:bodyPr/>
          <a:lstStyle>
            <a:lvl1pPr>
              <a:defRPr sz="1100"/>
            </a:lvl1pPr>
          </a:lstStyle>
          <a:p>
            <a:endParaRPr lang="en-US" dirty="0"/>
          </a:p>
        </p:txBody>
      </p:sp>
      <p:sp>
        <p:nvSpPr>
          <p:cNvPr id="25" name="Text Placeholder 13">
            <a:extLst>
              <a:ext uri="{FF2B5EF4-FFF2-40B4-BE49-F238E27FC236}">
                <a16:creationId xmlns:a16="http://schemas.microsoft.com/office/drawing/2014/main" id="{B6477AC8-5F6E-E238-E611-AC44887FFCFE}"/>
              </a:ext>
            </a:extLst>
          </p:cNvPr>
          <p:cNvSpPr>
            <a:spLocks noGrp="1"/>
          </p:cNvSpPr>
          <p:nvPr>
            <p:ph type="body" sz="quarter" idx="15" hasCustomPrompt="1"/>
          </p:nvPr>
        </p:nvSpPr>
        <p:spPr>
          <a:xfrm>
            <a:off x="3386515" y="2643163"/>
            <a:ext cx="2417007" cy="219868"/>
          </a:xfrm>
          <a:prstGeom prst="rect">
            <a:avLst/>
          </a:prstGeom>
        </p:spPr>
        <p:txBody>
          <a:bodyPr/>
          <a:lstStyle>
            <a:lvl1pPr marL="0" indent="0" algn="ctr">
              <a:buNone/>
              <a:defRPr sz="1200" b="1">
                <a:solidFill>
                  <a:schemeClr val="tx2"/>
                </a:solidFill>
              </a:defRPr>
            </a:lvl1pPr>
          </a:lstStyle>
          <a:p>
            <a:pPr lvl="0"/>
            <a:r>
              <a:rPr lang="en-US" dirty="0"/>
              <a:t>Speaker Name</a:t>
            </a:r>
          </a:p>
        </p:txBody>
      </p:sp>
      <p:sp>
        <p:nvSpPr>
          <p:cNvPr id="26" name="Text Placeholder 13">
            <a:extLst>
              <a:ext uri="{FF2B5EF4-FFF2-40B4-BE49-F238E27FC236}">
                <a16:creationId xmlns:a16="http://schemas.microsoft.com/office/drawing/2014/main" id="{B3A8FEA8-67D3-188E-8E1A-CB90D45A1819}"/>
              </a:ext>
            </a:extLst>
          </p:cNvPr>
          <p:cNvSpPr>
            <a:spLocks noGrp="1"/>
          </p:cNvSpPr>
          <p:nvPr>
            <p:ph type="body" sz="quarter" idx="16" hasCustomPrompt="1"/>
          </p:nvPr>
        </p:nvSpPr>
        <p:spPr>
          <a:xfrm>
            <a:off x="3386515" y="2882347"/>
            <a:ext cx="2417007" cy="219866"/>
          </a:xfrm>
          <a:prstGeom prst="rect">
            <a:avLst/>
          </a:prstGeom>
        </p:spPr>
        <p:txBody>
          <a:bodyPr/>
          <a:lstStyle>
            <a:lvl1pPr marL="0" indent="0" algn="ctr">
              <a:buNone/>
              <a:defRPr sz="1100">
                <a:solidFill>
                  <a:schemeClr val="tx2"/>
                </a:solidFill>
              </a:defRPr>
            </a:lvl1pPr>
          </a:lstStyle>
          <a:p>
            <a:pPr lvl="0"/>
            <a:r>
              <a:rPr lang="en-US" dirty="0"/>
              <a:t>Title</a:t>
            </a:r>
          </a:p>
        </p:txBody>
      </p:sp>
      <p:sp>
        <p:nvSpPr>
          <p:cNvPr id="27" name="Picture Placeholder 16">
            <a:extLst>
              <a:ext uri="{FF2B5EF4-FFF2-40B4-BE49-F238E27FC236}">
                <a16:creationId xmlns:a16="http://schemas.microsoft.com/office/drawing/2014/main" id="{F7643A83-3153-1A0A-1FDF-3C4068FE373A}"/>
              </a:ext>
            </a:extLst>
          </p:cNvPr>
          <p:cNvSpPr>
            <a:spLocks noGrp="1"/>
          </p:cNvSpPr>
          <p:nvPr>
            <p:ph type="pic" sz="quarter" idx="17" hasCustomPrompt="1"/>
          </p:nvPr>
        </p:nvSpPr>
        <p:spPr>
          <a:xfrm>
            <a:off x="4055532" y="3208438"/>
            <a:ext cx="1129773" cy="849844"/>
          </a:xfrm>
          <a:prstGeom prst="rect">
            <a:avLst/>
          </a:prstGeom>
        </p:spPr>
        <p:txBody>
          <a:bodyPr/>
          <a:lstStyle>
            <a:lvl1pPr marL="0" indent="0" algn="ctr">
              <a:buNone/>
              <a:defRPr sz="1200"/>
            </a:lvl1pPr>
          </a:lstStyle>
          <a:p>
            <a:r>
              <a:rPr lang="en-US" dirty="0"/>
              <a:t>Company logo here</a:t>
            </a:r>
          </a:p>
        </p:txBody>
      </p:sp>
      <p:sp>
        <p:nvSpPr>
          <p:cNvPr id="28" name="Picture Placeholder 3">
            <a:extLst>
              <a:ext uri="{FF2B5EF4-FFF2-40B4-BE49-F238E27FC236}">
                <a16:creationId xmlns:a16="http://schemas.microsoft.com/office/drawing/2014/main" id="{F2654C29-F31E-E7A4-FF5D-F5210AA5C8CD}"/>
              </a:ext>
            </a:extLst>
          </p:cNvPr>
          <p:cNvSpPr>
            <a:spLocks noGrp="1"/>
          </p:cNvSpPr>
          <p:nvPr>
            <p:ph type="pic" sz="quarter" idx="18"/>
          </p:nvPr>
        </p:nvSpPr>
        <p:spPr>
          <a:xfrm>
            <a:off x="6635758" y="1098550"/>
            <a:ext cx="1473200" cy="1473200"/>
          </a:xfrm>
          <a:prstGeom prst="ellipse">
            <a:avLst/>
          </a:prstGeom>
        </p:spPr>
        <p:txBody>
          <a:bodyPr/>
          <a:lstStyle>
            <a:lvl1pPr>
              <a:defRPr sz="1100"/>
            </a:lvl1pPr>
          </a:lstStyle>
          <a:p>
            <a:endParaRPr lang="en-US" dirty="0"/>
          </a:p>
        </p:txBody>
      </p:sp>
      <p:sp>
        <p:nvSpPr>
          <p:cNvPr id="29" name="Text Placeholder 13">
            <a:extLst>
              <a:ext uri="{FF2B5EF4-FFF2-40B4-BE49-F238E27FC236}">
                <a16:creationId xmlns:a16="http://schemas.microsoft.com/office/drawing/2014/main" id="{7A43C87D-A5DE-C05D-526A-3FCFACE58217}"/>
              </a:ext>
            </a:extLst>
          </p:cNvPr>
          <p:cNvSpPr>
            <a:spLocks noGrp="1"/>
          </p:cNvSpPr>
          <p:nvPr>
            <p:ph type="body" sz="quarter" idx="19" hasCustomPrompt="1"/>
          </p:nvPr>
        </p:nvSpPr>
        <p:spPr>
          <a:xfrm>
            <a:off x="6155387" y="2643161"/>
            <a:ext cx="2417007" cy="219869"/>
          </a:xfrm>
          <a:prstGeom prst="rect">
            <a:avLst/>
          </a:prstGeom>
        </p:spPr>
        <p:txBody>
          <a:bodyPr/>
          <a:lstStyle>
            <a:lvl1pPr marL="0" indent="0" algn="ctr">
              <a:buNone/>
              <a:defRPr sz="1200" b="1">
                <a:solidFill>
                  <a:schemeClr val="tx2"/>
                </a:solidFill>
              </a:defRPr>
            </a:lvl1pPr>
          </a:lstStyle>
          <a:p>
            <a:pPr lvl="0"/>
            <a:r>
              <a:rPr lang="en-US" dirty="0"/>
              <a:t>Speaker Name</a:t>
            </a:r>
          </a:p>
        </p:txBody>
      </p:sp>
      <p:sp>
        <p:nvSpPr>
          <p:cNvPr id="30" name="Text Placeholder 13">
            <a:extLst>
              <a:ext uri="{FF2B5EF4-FFF2-40B4-BE49-F238E27FC236}">
                <a16:creationId xmlns:a16="http://schemas.microsoft.com/office/drawing/2014/main" id="{83296C0F-91A2-AF39-8F02-B7C3E0B3771F}"/>
              </a:ext>
            </a:extLst>
          </p:cNvPr>
          <p:cNvSpPr>
            <a:spLocks noGrp="1"/>
          </p:cNvSpPr>
          <p:nvPr>
            <p:ph type="body" sz="quarter" idx="20" hasCustomPrompt="1"/>
          </p:nvPr>
        </p:nvSpPr>
        <p:spPr>
          <a:xfrm>
            <a:off x="6155387" y="2882347"/>
            <a:ext cx="2417007" cy="219866"/>
          </a:xfrm>
          <a:prstGeom prst="rect">
            <a:avLst/>
          </a:prstGeom>
        </p:spPr>
        <p:txBody>
          <a:bodyPr/>
          <a:lstStyle>
            <a:lvl1pPr marL="0" indent="0" algn="ctr">
              <a:buNone/>
              <a:defRPr sz="1100">
                <a:solidFill>
                  <a:schemeClr val="tx2"/>
                </a:solidFill>
              </a:defRPr>
            </a:lvl1pPr>
          </a:lstStyle>
          <a:p>
            <a:pPr lvl="0"/>
            <a:r>
              <a:rPr lang="en-US" dirty="0"/>
              <a:t>Title</a:t>
            </a:r>
          </a:p>
        </p:txBody>
      </p:sp>
      <p:sp>
        <p:nvSpPr>
          <p:cNvPr id="31" name="Picture Placeholder 16">
            <a:extLst>
              <a:ext uri="{FF2B5EF4-FFF2-40B4-BE49-F238E27FC236}">
                <a16:creationId xmlns:a16="http://schemas.microsoft.com/office/drawing/2014/main" id="{315AD13B-F0AE-B0B7-5802-B41FBC166344}"/>
              </a:ext>
            </a:extLst>
          </p:cNvPr>
          <p:cNvSpPr>
            <a:spLocks noGrp="1"/>
          </p:cNvSpPr>
          <p:nvPr>
            <p:ph type="pic" sz="quarter" idx="21" hasCustomPrompt="1"/>
          </p:nvPr>
        </p:nvSpPr>
        <p:spPr>
          <a:xfrm>
            <a:off x="6824404" y="3208438"/>
            <a:ext cx="1129773" cy="849844"/>
          </a:xfrm>
          <a:prstGeom prst="rect">
            <a:avLst/>
          </a:prstGeom>
        </p:spPr>
        <p:txBody>
          <a:bodyPr/>
          <a:lstStyle>
            <a:lvl1pPr marL="0" indent="0" algn="ctr">
              <a:buNone/>
              <a:defRPr sz="1200"/>
            </a:lvl1pPr>
          </a:lstStyle>
          <a:p>
            <a:r>
              <a:rPr lang="en-US" dirty="0"/>
              <a:t>Company logo here</a:t>
            </a:r>
          </a:p>
        </p:txBody>
      </p:sp>
    </p:spTree>
    <p:extLst>
      <p:ext uri="{BB962C8B-B14F-4D97-AF65-F5344CB8AC3E}">
        <p14:creationId xmlns:p14="http://schemas.microsoft.com/office/powerpoint/2010/main" val="181600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ACCB329B-5832-694A-893D-B9865F37D549}"/>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9" name="Straight Connector 8">
            <a:extLst>
              <a:ext uri="{FF2B5EF4-FFF2-40B4-BE49-F238E27FC236}">
                <a16:creationId xmlns:a16="http://schemas.microsoft.com/office/drawing/2014/main" id="{C42BB9D4-5162-CC4A-A120-8F065C94F916}"/>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47205C4-312E-7888-9E22-D32B650F45EA}"/>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1088" y="4663311"/>
            <a:ext cx="739243" cy="298504"/>
          </a:xfrm>
          <a:prstGeom prst="rect">
            <a:avLst/>
          </a:prstGeom>
        </p:spPr>
      </p:pic>
      <p:sp>
        <p:nvSpPr>
          <p:cNvPr id="10" name="Text Placeholder 9">
            <a:extLst>
              <a:ext uri="{FF2B5EF4-FFF2-40B4-BE49-F238E27FC236}">
                <a16:creationId xmlns:a16="http://schemas.microsoft.com/office/drawing/2014/main" id="{5728A10E-55E9-B13E-E199-CACEA4ED1B60}"/>
              </a:ext>
            </a:extLst>
          </p:cNvPr>
          <p:cNvSpPr>
            <a:spLocks noGrp="1"/>
          </p:cNvSpPr>
          <p:nvPr>
            <p:ph type="body" sz="quarter" idx="10" hasCustomPrompt="1"/>
          </p:nvPr>
        </p:nvSpPr>
        <p:spPr>
          <a:xfrm>
            <a:off x="517525" y="933450"/>
            <a:ext cx="5138557" cy="3544888"/>
          </a:xfrm>
          <a:prstGeom prst="rect">
            <a:avLst/>
          </a:prstGeom>
        </p:spPr>
        <p:txBody>
          <a:bodyPr/>
          <a:lstStyle>
            <a:lvl1pPr>
              <a:defRPr sz="1400"/>
            </a:lvl1pPr>
          </a:lstStyle>
          <a:p>
            <a:pPr lvl="0"/>
            <a:r>
              <a:rPr lang="en-US" dirty="0"/>
              <a:t>Agenda item 1</a:t>
            </a:r>
          </a:p>
          <a:p>
            <a:pPr lvl="0"/>
            <a:r>
              <a:rPr lang="en-US" dirty="0"/>
              <a:t>Agenda item 2</a:t>
            </a:r>
          </a:p>
          <a:p>
            <a:pPr lvl="0"/>
            <a:r>
              <a:rPr lang="en-US" dirty="0"/>
              <a:t>Agenda item 3</a:t>
            </a:r>
          </a:p>
        </p:txBody>
      </p:sp>
      <p:sp>
        <p:nvSpPr>
          <p:cNvPr id="2" name="TextBox 1">
            <a:extLst>
              <a:ext uri="{FF2B5EF4-FFF2-40B4-BE49-F238E27FC236}">
                <a16:creationId xmlns:a16="http://schemas.microsoft.com/office/drawing/2014/main" id="{842F92F4-131F-FC08-2EDB-7087D747796F}"/>
              </a:ext>
            </a:extLst>
          </p:cNvPr>
          <p:cNvSpPr txBox="1"/>
          <p:nvPr userDrawn="1"/>
        </p:nvSpPr>
        <p:spPr>
          <a:xfrm>
            <a:off x="517525" y="245533"/>
            <a:ext cx="2657475" cy="369332"/>
          </a:xfrm>
          <a:prstGeom prst="rect">
            <a:avLst/>
          </a:prstGeom>
          <a:noFill/>
        </p:spPr>
        <p:txBody>
          <a:bodyPr wrap="square" rtlCol="0">
            <a:spAutoFit/>
          </a:bodyPr>
          <a:lstStyle/>
          <a:p>
            <a:r>
              <a:rPr lang="en-US" sz="1800" b="1">
                <a:solidFill>
                  <a:srgbClr val="000033"/>
                </a:solidFill>
              </a:rPr>
              <a:t>Agenda </a:t>
            </a:r>
            <a:endParaRPr lang="en-US" sz="1800" b="1" dirty="0">
              <a:solidFill>
                <a:srgbClr val="000033"/>
              </a:solidFill>
            </a:endParaRPr>
          </a:p>
        </p:txBody>
      </p:sp>
    </p:spTree>
    <p:extLst>
      <p:ext uri="{BB962C8B-B14F-4D97-AF65-F5344CB8AC3E}">
        <p14:creationId xmlns:p14="http://schemas.microsoft.com/office/powerpoint/2010/main" val="1605536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esented by - 4">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ACCB329B-5832-694A-893D-B9865F37D549}"/>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9" name="Straight Connector 8">
            <a:extLst>
              <a:ext uri="{FF2B5EF4-FFF2-40B4-BE49-F238E27FC236}">
                <a16:creationId xmlns:a16="http://schemas.microsoft.com/office/drawing/2014/main" id="{C42BB9D4-5162-CC4A-A120-8F065C94F916}"/>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47205C4-312E-7888-9E22-D32B650F45E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
        <p:nvSpPr>
          <p:cNvPr id="4" name="Picture Placeholder 3">
            <a:extLst>
              <a:ext uri="{FF2B5EF4-FFF2-40B4-BE49-F238E27FC236}">
                <a16:creationId xmlns:a16="http://schemas.microsoft.com/office/drawing/2014/main" id="{6B0AAEDC-C185-254A-2B2C-11777911B82C}"/>
              </a:ext>
            </a:extLst>
          </p:cNvPr>
          <p:cNvSpPr>
            <a:spLocks noGrp="1"/>
          </p:cNvSpPr>
          <p:nvPr>
            <p:ph type="pic" sz="quarter" idx="10"/>
          </p:nvPr>
        </p:nvSpPr>
        <p:spPr>
          <a:xfrm>
            <a:off x="278253" y="1098019"/>
            <a:ext cx="1473200" cy="1473200"/>
          </a:xfrm>
          <a:prstGeom prst="ellipse">
            <a:avLst/>
          </a:prstGeom>
        </p:spPr>
        <p:txBody>
          <a:bodyPr/>
          <a:lstStyle>
            <a:lvl1pPr>
              <a:defRPr sz="1100"/>
            </a:lvl1pPr>
          </a:lstStyle>
          <a:p>
            <a:endParaRPr lang="en-US" dirty="0"/>
          </a:p>
        </p:txBody>
      </p:sp>
      <p:sp>
        <p:nvSpPr>
          <p:cNvPr id="14" name="Text Placeholder 13">
            <a:extLst>
              <a:ext uri="{FF2B5EF4-FFF2-40B4-BE49-F238E27FC236}">
                <a16:creationId xmlns:a16="http://schemas.microsoft.com/office/drawing/2014/main" id="{19172114-D7C3-0402-7735-52AB7FD40DD8}"/>
              </a:ext>
            </a:extLst>
          </p:cNvPr>
          <p:cNvSpPr>
            <a:spLocks noGrp="1"/>
          </p:cNvSpPr>
          <p:nvPr>
            <p:ph type="body" sz="quarter" idx="11" hasCustomPrompt="1"/>
          </p:nvPr>
        </p:nvSpPr>
        <p:spPr>
          <a:xfrm>
            <a:off x="1082" y="2624834"/>
            <a:ext cx="1953571" cy="245765"/>
          </a:xfrm>
          <a:prstGeom prst="rect">
            <a:avLst/>
          </a:prstGeom>
        </p:spPr>
        <p:txBody>
          <a:bodyPr/>
          <a:lstStyle>
            <a:lvl1pPr marL="0" indent="0" algn="ctr">
              <a:buNone/>
              <a:defRPr sz="1100" b="1">
                <a:solidFill>
                  <a:schemeClr val="tx2"/>
                </a:solidFill>
              </a:defRPr>
            </a:lvl1pPr>
          </a:lstStyle>
          <a:p>
            <a:pPr lvl="0"/>
            <a:r>
              <a:rPr lang="en-US" dirty="0"/>
              <a:t>Speaker Name</a:t>
            </a:r>
          </a:p>
        </p:txBody>
      </p:sp>
      <p:sp>
        <p:nvSpPr>
          <p:cNvPr id="15" name="Text Placeholder 13">
            <a:extLst>
              <a:ext uri="{FF2B5EF4-FFF2-40B4-BE49-F238E27FC236}">
                <a16:creationId xmlns:a16="http://schemas.microsoft.com/office/drawing/2014/main" id="{F43BC5AC-C678-5AFE-4CAF-AAC5023CDFC7}"/>
              </a:ext>
            </a:extLst>
          </p:cNvPr>
          <p:cNvSpPr>
            <a:spLocks noGrp="1"/>
          </p:cNvSpPr>
          <p:nvPr>
            <p:ph type="body" sz="quarter" idx="12" hasCustomPrompt="1"/>
          </p:nvPr>
        </p:nvSpPr>
        <p:spPr>
          <a:xfrm>
            <a:off x="1082" y="2870595"/>
            <a:ext cx="1953571" cy="281916"/>
          </a:xfrm>
          <a:prstGeom prst="rect">
            <a:avLst/>
          </a:prstGeom>
        </p:spPr>
        <p:txBody>
          <a:bodyPr/>
          <a:lstStyle>
            <a:lvl1pPr marL="0" indent="0" algn="ctr">
              <a:buNone/>
              <a:defRPr sz="1000">
                <a:solidFill>
                  <a:schemeClr val="tx2"/>
                </a:solidFill>
              </a:defRPr>
            </a:lvl1pPr>
          </a:lstStyle>
          <a:p>
            <a:pPr lvl="0"/>
            <a:r>
              <a:rPr lang="en-US" dirty="0"/>
              <a:t>Title</a:t>
            </a:r>
          </a:p>
        </p:txBody>
      </p:sp>
      <p:sp>
        <p:nvSpPr>
          <p:cNvPr id="17" name="Picture Placeholder 16">
            <a:extLst>
              <a:ext uri="{FF2B5EF4-FFF2-40B4-BE49-F238E27FC236}">
                <a16:creationId xmlns:a16="http://schemas.microsoft.com/office/drawing/2014/main" id="{F776EC66-8C90-BD90-1A20-15F434CCC5D3}"/>
              </a:ext>
            </a:extLst>
          </p:cNvPr>
          <p:cNvSpPr>
            <a:spLocks noGrp="1"/>
          </p:cNvSpPr>
          <p:nvPr>
            <p:ph type="pic" sz="quarter" idx="13" hasCustomPrompt="1"/>
          </p:nvPr>
        </p:nvSpPr>
        <p:spPr>
          <a:xfrm>
            <a:off x="424564" y="3247488"/>
            <a:ext cx="1129773" cy="688981"/>
          </a:xfrm>
          <a:prstGeom prst="rect">
            <a:avLst/>
          </a:prstGeom>
        </p:spPr>
        <p:txBody>
          <a:bodyPr/>
          <a:lstStyle>
            <a:lvl1pPr marL="0" indent="0" algn="ctr">
              <a:buNone/>
              <a:defRPr sz="1200"/>
            </a:lvl1pPr>
          </a:lstStyle>
          <a:p>
            <a:r>
              <a:rPr lang="en-US" dirty="0"/>
              <a:t>Company logo here</a:t>
            </a:r>
          </a:p>
        </p:txBody>
      </p:sp>
      <p:sp>
        <p:nvSpPr>
          <p:cNvPr id="19" name="Picture Placeholder 3">
            <a:extLst>
              <a:ext uri="{FF2B5EF4-FFF2-40B4-BE49-F238E27FC236}">
                <a16:creationId xmlns:a16="http://schemas.microsoft.com/office/drawing/2014/main" id="{48BB9C86-AF4C-4D01-5273-90B49C2BC8AA}"/>
              </a:ext>
            </a:extLst>
          </p:cNvPr>
          <p:cNvSpPr>
            <a:spLocks noGrp="1"/>
          </p:cNvSpPr>
          <p:nvPr>
            <p:ph type="pic" sz="quarter" idx="14"/>
          </p:nvPr>
        </p:nvSpPr>
        <p:spPr>
          <a:xfrm>
            <a:off x="2258359" y="1098019"/>
            <a:ext cx="1473200" cy="1473200"/>
          </a:xfrm>
          <a:prstGeom prst="ellipse">
            <a:avLst/>
          </a:prstGeom>
        </p:spPr>
        <p:txBody>
          <a:bodyPr/>
          <a:lstStyle>
            <a:lvl1pPr>
              <a:defRPr sz="1100"/>
            </a:lvl1pPr>
          </a:lstStyle>
          <a:p>
            <a:endParaRPr lang="en-US" dirty="0"/>
          </a:p>
        </p:txBody>
      </p:sp>
      <p:sp>
        <p:nvSpPr>
          <p:cNvPr id="20" name="Text Placeholder 13">
            <a:extLst>
              <a:ext uri="{FF2B5EF4-FFF2-40B4-BE49-F238E27FC236}">
                <a16:creationId xmlns:a16="http://schemas.microsoft.com/office/drawing/2014/main" id="{7A57017D-5AC7-4583-5D7D-7DC120F7314F}"/>
              </a:ext>
            </a:extLst>
          </p:cNvPr>
          <p:cNvSpPr>
            <a:spLocks noGrp="1"/>
          </p:cNvSpPr>
          <p:nvPr>
            <p:ph type="body" sz="quarter" idx="15" hasCustomPrompt="1"/>
          </p:nvPr>
        </p:nvSpPr>
        <p:spPr>
          <a:xfrm>
            <a:off x="1981188" y="2624834"/>
            <a:ext cx="1953571" cy="245765"/>
          </a:xfrm>
          <a:prstGeom prst="rect">
            <a:avLst/>
          </a:prstGeom>
        </p:spPr>
        <p:txBody>
          <a:bodyPr/>
          <a:lstStyle>
            <a:lvl1pPr marL="0" indent="0" algn="ctr">
              <a:buNone/>
              <a:defRPr sz="1100" b="1">
                <a:solidFill>
                  <a:schemeClr val="tx2"/>
                </a:solidFill>
              </a:defRPr>
            </a:lvl1pPr>
          </a:lstStyle>
          <a:p>
            <a:pPr lvl="0"/>
            <a:r>
              <a:rPr lang="en-US" dirty="0"/>
              <a:t>Speaker Name</a:t>
            </a:r>
          </a:p>
        </p:txBody>
      </p:sp>
      <p:sp>
        <p:nvSpPr>
          <p:cNvPr id="21" name="Text Placeholder 13">
            <a:extLst>
              <a:ext uri="{FF2B5EF4-FFF2-40B4-BE49-F238E27FC236}">
                <a16:creationId xmlns:a16="http://schemas.microsoft.com/office/drawing/2014/main" id="{87153B3B-213B-573C-26F9-3DC8C222B2FE}"/>
              </a:ext>
            </a:extLst>
          </p:cNvPr>
          <p:cNvSpPr>
            <a:spLocks noGrp="1"/>
          </p:cNvSpPr>
          <p:nvPr>
            <p:ph type="body" sz="quarter" idx="16" hasCustomPrompt="1"/>
          </p:nvPr>
        </p:nvSpPr>
        <p:spPr>
          <a:xfrm>
            <a:off x="1981188" y="2870595"/>
            <a:ext cx="1953571" cy="281916"/>
          </a:xfrm>
          <a:prstGeom prst="rect">
            <a:avLst/>
          </a:prstGeom>
        </p:spPr>
        <p:txBody>
          <a:bodyPr/>
          <a:lstStyle>
            <a:lvl1pPr marL="0" indent="0" algn="ctr">
              <a:buNone/>
              <a:defRPr sz="1000">
                <a:solidFill>
                  <a:schemeClr val="tx2"/>
                </a:solidFill>
              </a:defRPr>
            </a:lvl1pPr>
          </a:lstStyle>
          <a:p>
            <a:pPr lvl="0"/>
            <a:r>
              <a:rPr lang="en-US" dirty="0"/>
              <a:t>Title</a:t>
            </a:r>
          </a:p>
        </p:txBody>
      </p:sp>
      <p:sp>
        <p:nvSpPr>
          <p:cNvPr id="22" name="Picture Placeholder 16">
            <a:extLst>
              <a:ext uri="{FF2B5EF4-FFF2-40B4-BE49-F238E27FC236}">
                <a16:creationId xmlns:a16="http://schemas.microsoft.com/office/drawing/2014/main" id="{82332945-CC86-6AB4-6EEF-91090547E2EB}"/>
              </a:ext>
            </a:extLst>
          </p:cNvPr>
          <p:cNvSpPr>
            <a:spLocks noGrp="1"/>
          </p:cNvSpPr>
          <p:nvPr>
            <p:ph type="pic" sz="quarter" idx="17" hasCustomPrompt="1"/>
          </p:nvPr>
        </p:nvSpPr>
        <p:spPr>
          <a:xfrm>
            <a:off x="2430071" y="3247488"/>
            <a:ext cx="1129773" cy="688981"/>
          </a:xfrm>
          <a:prstGeom prst="rect">
            <a:avLst/>
          </a:prstGeom>
        </p:spPr>
        <p:txBody>
          <a:bodyPr/>
          <a:lstStyle>
            <a:lvl1pPr marL="0" indent="0" algn="ctr">
              <a:buNone/>
              <a:defRPr sz="1200"/>
            </a:lvl1pPr>
          </a:lstStyle>
          <a:p>
            <a:r>
              <a:rPr lang="en-US" dirty="0"/>
              <a:t>Company logo here</a:t>
            </a:r>
          </a:p>
        </p:txBody>
      </p:sp>
      <p:sp>
        <p:nvSpPr>
          <p:cNvPr id="23" name="Picture Placeholder 3">
            <a:extLst>
              <a:ext uri="{FF2B5EF4-FFF2-40B4-BE49-F238E27FC236}">
                <a16:creationId xmlns:a16="http://schemas.microsoft.com/office/drawing/2014/main" id="{BCDA578D-683D-D017-E0EA-A9818520AC9A}"/>
              </a:ext>
            </a:extLst>
          </p:cNvPr>
          <p:cNvSpPr>
            <a:spLocks noGrp="1"/>
          </p:cNvSpPr>
          <p:nvPr>
            <p:ph type="pic" sz="quarter" idx="18"/>
          </p:nvPr>
        </p:nvSpPr>
        <p:spPr>
          <a:xfrm>
            <a:off x="4243111" y="1098019"/>
            <a:ext cx="1473200" cy="1473200"/>
          </a:xfrm>
          <a:prstGeom prst="ellipse">
            <a:avLst/>
          </a:prstGeom>
        </p:spPr>
        <p:txBody>
          <a:bodyPr/>
          <a:lstStyle>
            <a:lvl1pPr>
              <a:defRPr sz="1100"/>
            </a:lvl1pPr>
          </a:lstStyle>
          <a:p>
            <a:endParaRPr lang="en-US" dirty="0"/>
          </a:p>
        </p:txBody>
      </p:sp>
      <p:sp>
        <p:nvSpPr>
          <p:cNvPr id="24" name="Text Placeholder 13">
            <a:extLst>
              <a:ext uri="{FF2B5EF4-FFF2-40B4-BE49-F238E27FC236}">
                <a16:creationId xmlns:a16="http://schemas.microsoft.com/office/drawing/2014/main" id="{2E430FDE-0113-6FB4-E780-E8912004AA34}"/>
              </a:ext>
            </a:extLst>
          </p:cNvPr>
          <p:cNvSpPr>
            <a:spLocks noGrp="1"/>
          </p:cNvSpPr>
          <p:nvPr>
            <p:ph type="body" sz="quarter" idx="19" hasCustomPrompt="1"/>
          </p:nvPr>
        </p:nvSpPr>
        <p:spPr>
          <a:xfrm>
            <a:off x="3965940" y="2624834"/>
            <a:ext cx="1953571" cy="245765"/>
          </a:xfrm>
          <a:prstGeom prst="rect">
            <a:avLst/>
          </a:prstGeom>
        </p:spPr>
        <p:txBody>
          <a:bodyPr/>
          <a:lstStyle>
            <a:lvl1pPr marL="0" indent="0" algn="ctr">
              <a:buNone/>
              <a:defRPr sz="1100" b="1">
                <a:solidFill>
                  <a:schemeClr val="tx2"/>
                </a:solidFill>
              </a:defRPr>
            </a:lvl1pPr>
          </a:lstStyle>
          <a:p>
            <a:pPr lvl="0"/>
            <a:r>
              <a:rPr lang="en-US" dirty="0"/>
              <a:t>Speaker Name</a:t>
            </a:r>
          </a:p>
        </p:txBody>
      </p:sp>
      <p:sp>
        <p:nvSpPr>
          <p:cNvPr id="25" name="Text Placeholder 13">
            <a:extLst>
              <a:ext uri="{FF2B5EF4-FFF2-40B4-BE49-F238E27FC236}">
                <a16:creationId xmlns:a16="http://schemas.microsoft.com/office/drawing/2014/main" id="{108812AC-2122-4D13-55DD-04FB72B5733E}"/>
              </a:ext>
            </a:extLst>
          </p:cNvPr>
          <p:cNvSpPr>
            <a:spLocks noGrp="1"/>
          </p:cNvSpPr>
          <p:nvPr>
            <p:ph type="body" sz="quarter" idx="20" hasCustomPrompt="1"/>
          </p:nvPr>
        </p:nvSpPr>
        <p:spPr>
          <a:xfrm>
            <a:off x="3965940" y="2870595"/>
            <a:ext cx="1953571" cy="281916"/>
          </a:xfrm>
          <a:prstGeom prst="rect">
            <a:avLst/>
          </a:prstGeom>
        </p:spPr>
        <p:txBody>
          <a:bodyPr/>
          <a:lstStyle>
            <a:lvl1pPr marL="0" indent="0" algn="ctr">
              <a:buNone/>
              <a:defRPr sz="1000">
                <a:solidFill>
                  <a:schemeClr val="tx2"/>
                </a:solidFill>
              </a:defRPr>
            </a:lvl1pPr>
          </a:lstStyle>
          <a:p>
            <a:pPr lvl="0"/>
            <a:r>
              <a:rPr lang="en-US" dirty="0"/>
              <a:t>Title</a:t>
            </a:r>
          </a:p>
        </p:txBody>
      </p:sp>
      <p:sp>
        <p:nvSpPr>
          <p:cNvPr id="26" name="Picture Placeholder 16">
            <a:extLst>
              <a:ext uri="{FF2B5EF4-FFF2-40B4-BE49-F238E27FC236}">
                <a16:creationId xmlns:a16="http://schemas.microsoft.com/office/drawing/2014/main" id="{05549717-EAB6-9C81-A770-2A3B78D3277B}"/>
              </a:ext>
            </a:extLst>
          </p:cNvPr>
          <p:cNvSpPr>
            <a:spLocks noGrp="1"/>
          </p:cNvSpPr>
          <p:nvPr>
            <p:ph type="pic" sz="quarter" idx="21" hasCustomPrompt="1"/>
          </p:nvPr>
        </p:nvSpPr>
        <p:spPr>
          <a:xfrm>
            <a:off x="4414823" y="3247488"/>
            <a:ext cx="1129773" cy="688981"/>
          </a:xfrm>
          <a:prstGeom prst="rect">
            <a:avLst/>
          </a:prstGeom>
        </p:spPr>
        <p:txBody>
          <a:bodyPr/>
          <a:lstStyle>
            <a:lvl1pPr marL="0" indent="0" algn="ctr">
              <a:buNone/>
              <a:defRPr sz="1200"/>
            </a:lvl1pPr>
          </a:lstStyle>
          <a:p>
            <a:r>
              <a:rPr lang="en-US" dirty="0"/>
              <a:t>Company logo here</a:t>
            </a:r>
          </a:p>
        </p:txBody>
      </p:sp>
      <p:sp>
        <p:nvSpPr>
          <p:cNvPr id="27" name="Picture Placeholder 3">
            <a:extLst>
              <a:ext uri="{FF2B5EF4-FFF2-40B4-BE49-F238E27FC236}">
                <a16:creationId xmlns:a16="http://schemas.microsoft.com/office/drawing/2014/main" id="{E918FD41-7819-9194-137D-C50ED2399098}"/>
              </a:ext>
            </a:extLst>
          </p:cNvPr>
          <p:cNvSpPr>
            <a:spLocks noGrp="1"/>
          </p:cNvSpPr>
          <p:nvPr>
            <p:ph type="pic" sz="quarter" idx="22"/>
          </p:nvPr>
        </p:nvSpPr>
        <p:spPr>
          <a:xfrm>
            <a:off x="6227863" y="1098019"/>
            <a:ext cx="1473200" cy="1473200"/>
          </a:xfrm>
          <a:prstGeom prst="ellipse">
            <a:avLst/>
          </a:prstGeom>
        </p:spPr>
        <p:txBody>
          <a:bodyPr/>
          <a:lstStyle>
            <a:lvl1pPr>
              <a:defRPr sz="1100"/>
            </a:lvl1pPr>
          </a:lstStyle>
          <a:p>
            <a:endParaRPr lang="en-US" dirty="0"/>
          </a:p>
        </p:txBody>
      </p:sp>
      <p:sp>
        <p:nvSpPr>
          <p:cNvPr id="28" name="Text Placeholder 13">
            <a:extLst>
              <a:ext uri="{FF2B5EF4-FFF2-40B4-BE49-F238E27FC236}">
                <a16:creationId xmlns:a16="http://schemas.microsoft.com/office/drawing/2014/main" id="{EAC7FE51-E9F4-C7F2-BBE8-C6CD4781A855}"/>
              </a:ext>
            </a:extLst>
          </p:cNvPr>
          <p:cNvSpPr>
            <a:spLocks noGrp="1"/>
          </p:cNvSpPr>
          <p:nvPr>
            <p:ph type="body" sz="quarter" idx="23" hasCustomPrompt="1"/>
          </p:nvPr>
        </p:nvSpPr>
        <p:spPr>
          <a:xfrm>
            <a:off x="5950692" y="2624834"/>
            <a:ext cx="1953571" cy="245765"/>
          </a:xfrm>
          <a:prstGeom prst="rect">
            <a:avLst/>
          </a:prstGeom>
        </p:spPr>
        <p:txBody>
          <a:bodyPr/>
          <a:lstStyle>
            <a:lvl1pPr marL="0" indent="0" algn="ctr">
              <a:buNone/>
              <a:defRPr sz="1100" b="1">
                <a:solidFill>
                  <a:schemeClr val="tx2"/>
                </a:solidFill>
              </a:defRPr>
            </a:lvl1pPr>
          </a:lstStyle>
          <a:p>
            <a:pPr lvl="0"/>
            <a:r>
              <a:rPr lang="en-US" dirty="0"/>
              <a:t>Speaker Name</a:t>
            </a:r>
          </a:p>
        </p:txBody>
      </p:sp>
      <p:sp>
        <p:nvSpPr>
          <p:cNvPr id="29" name="Text Placeholder 13">
            <a:extLst>
              <a:ext uri="{FF2B5EF4-FFF2-40B4-BE49-F238E27FC236}">
                <a16:creationId xmlns:a16="http://schemas.microsoft.com/office/drawing/2014/main" id="{E6566387-33A4-7C0E-2F14-746C273F01E4}"/>
              </a:ext>
            </a:extLst>
          </p:cNvPr>
          <p:cNvSpPr>
            <a:spLocks noGrp="1"/>
          </p:cNvSpPr>
          <p:nvPr>
            <p:ph type="body" sz="quarter" idx="24" hasCustomPrompt="1"/>
          </p:nvPr>
        </p:nvSpPr>
        <p:spPr>
          <a:xfrm>
            <a:off x="5950692" y="2870595"/>
            <a:ext cx="1953571" cy="281916"/>
          </a:xfrm>
          <a:prstGeom prst="rect">
            <a:avLst/>
          </a:prstGeom>
        </p:spPr>
        <p:txBody>
          <a:bodyPr/>
          <a:lstStyle>
            <a:lvl1pPr marL="0" indent="0" algn="ctr">
              <a:buNone/>
              <a:defRPr sz="1000">
                <a:solidFill>
                  <a:schemeClr val="tx2"/>
                </a:solidFill>
              </a:defRPr>
            </a:lvl1pPr>
          </a:lstStyle>
          <a:p>
            <a:pPr lvl="0"/>
            <a:r>
              <a:rPr lang="en-US" dirty="0"/>
              <a:t>Title</a:t>
            </a:r>
          </a:p>
        </p:txBody>
      </p:sp>
      <p:sp>
        <p:nvSpPr>
          <p:cNvPr id="30" name="Picture Placeholder 16">
            <a:extLst>
              <a:ext uri="{FF2B5EF4-FFF2-40B4-BE49-F238E27FC236}">
                <a16:creationId xmlns:a16="http://schemas.microsoft.com/office/drawing/2014/main" id="{536E2AE0-8054-4E41-EA91-1F379EEF70DC}"/>
              </a:ext>
            </a:extLst>
          </p:cNvPr>
          <p:cNvSpPr>
            <a:spLocks noGrp="1"/>
          </p:cNvSpPr>
          <p:nvPr>
            <p:ph type="pic" sz="quarter" idx="25" hasCustomPrompt="1"/>
          </p:nvPr>
        </p:nvSpPr>
        <p:spPr>
          <a:xfrm>
            <a:off x="6374174" y="3247488"/>
            <a:ext cx="1129773" cy="688981"/>
          </a:xfrm>
          <a:prstGeom prst="rect">
            <a:avLst/>
          </a:prstGeom>
        </p:spPr>
        <p:txBody>
          <a:bodyPr/>
          <a:lstStyle>
            <a:lvl1pPr marL="0" indent="0" algn="ctr">
              <a:buNone/>
              <a:defRPr sz="1200"/>
            </a:lvl1pPr>
          </a:lstStyle>
          <a:p>
            <a:r>
              <a:rPr lang="en-US" dirty="0"/>
              <a:t>Company logo here</a:t>
            </a:r>
          </a:p>
        </p:txBody>
      </p:sp>
      <p:sp>
        <p:nvSpPr>
          <p:cNvPr id="2" name="TextBox 1">
            <a:extLst>
              <a:ext uri="{FF2B5EF4-FFF2-40B4-BE49-F238E27FC236}">
                <a16:creationId xmlns:a16="http://schemas.microsoft.com/office/drawing/2014/main" id="{53D715DE-125A-F350-03D7-DE49A36E9BA7}"/>
              </a:ext>
            </a:extLst>
          </p:cNvPr>
          <p:cNvSpPr txBox="1"/>
          <p:nvPr userDrawn="1"/>
        </p:nvSpPr>
        <p:spPr>
          <a:xfrm>
            <a:off x="517525" y="245533"/>
            <a:ext cx="2657475" cy="369332"/>
          </a:xfrm>
          <a:prstGeom prst="rect">
            <a:avLst/>
          </a:prstGeom>
          <a:noFill/>
        </p:spPr>
        <p:txBody>
          <a:bodyPr wrap="square" rtlCol="0">
            <a:spAutoFit/>
          </a:bodyPr>
          <a:lstStyle/>
          <a:p>
            <a:r>
              <a:rPr lang="en-US" sz="1800" b="1" dirty="0">
                <a:solidFill>
                  <a:srgbClr val="000033"/>
                </a:solidFill>
              </a:rPr>
              <a:t>Presented by</a:t>
            </a:r>
          </a:p>
        </p:txBody>
      </p:sp>
      <p:sp>
        <p:nvSpPr>
          <p:cNvPr id="5" name="Picture Placeholder 3">
            <a:extLst>
              <a:ext uri="{FF2B5EF4-FFF2-40B4-BE49-F238E27FC236}">
                <a16:creationId xmlns:a16="http://schemas.microsoft.com/office/drawing/2014/main" id="{58AB6F45-D966-4AAE-1A06-99F2151EF936}"/>
              </a:ext>
            </a:extLst>
          </p:cNvPr>
          <p:cNvSpPr>
            <a:spLocks noGrp="1"/>
          </p:cNvSpPr>
          <p:nvPr>
            <p:ph type="pic" sz="quarter" idx="26"/>
          </p:nvPr>
        </p:nvSpPr>
        <p:spPr>
          <a:xfrm>
            <a:off x="8188339" y="1098019"/>
            <a:ext cx="1473200" cy="1473200"/>
          </a:xfrm>
          <a:prstGeom prst="ellipse">
            <a:avLst/>
          </a:prstGeom>
        </p:spPr>
        <p:txBody>
          <a:bodyPr/>
          <a:lstStyle>
            <a:lvl1pPr>
              <a:defRPr sz="1100"/>
            </a:lvl1pPr>
          </a:lstStyle>
          <a:p>
            <a:endParaRPr lang="en-US" dirty="0"/>
          </a:p>
        </p:txBody>
      </p:sp>
      <p:sp>
        <p:nvSpPr>
          <p:cNvPr id="8" name="Text Placeholder 13">
            <a:extLst>
              <a:ext uri="{FF2B5EF4-FFF2-40B4-BE49-F238E27FC236}">
                <a16:creationId xmlns:a16="http://schemas.microsoft.com/office/drawing/2014/main" id="{F6EFCF2C-8C51-830E-C0E4-539E29AA52A0}"/>
              </a:ext>
            </a:extLst>
          </p:cNvPr>
          <p:cNvSpPr>
            <a:spLocks noGrp="1"/>
          </p:cNvSpPr>
          <p:nvPr>
            <p:ph type="body" sz="quarter" idx="27" hasCustomPrompt="1"/>
          </p:nvPr>
        </p:nvSpPr>
        <p:spPr>
          <a:xfrm>
            <a:off x="7911168" y="2624834"/>
            <a:ext cx="1953571" cy="245765"/>
          </a:xfrm>
          <a:prstGeom prst="rect">
            <a:avLst/>
          </a:prstGeom>
        </p:spPr>
        <p:txBody>
          <a:bodyPr/>
          <a:lstStyle>
            <a:lvl1pPr marL="0" indent="0" algn="ctr">
              <a:buNone/>
              <a:defRPr sz="1100" b="1">
                <a:solidFill>
                  <a:schemeClr val="tx2"/>
                </a:solidFill>
              </a:defRPr>
            </a:lvl1pPr>
          </a:lstStyle>
          <a:p>
            <a:pPr lvl="0"/>
            <a:r>
              <a:rPr lang="en-US" dirty="0"/>
              <a:t>Speaker Name</a:t>
            </a:r>
          </a:p>
        </p:txBody>
      </p:sp>
      <p:sp>
        <p:nvSpPr>
          <p:cNvPr id="10" name="Text Placeholder 13">
            <a:extLst>
              <a:ext uri="{FF2B5EF4-FFF2-40B4-BE49-F238E27FC236}">
                <a16:creationId xmlns:a16="http://schemas.microsoft.com/office/drawing/2014/main" id="{7480E08B-F6E0-4AC3-6427-470FE4F61264}"/>
              </a:ext>
            </a:extLst>
          </p:cNvPr>
          <p:cNvSpPr>
            <a:spLocks noGrp="1"/>
          </p:cNvSpPr>
          <p:nvPr>
            <p:ph type="body" sz="quarter" idx="28" hasCustomPrompt="1"/>
          </p:nvPr>
        </p:nvSpPr>
        <p:spPr>
          <a:xfrm>
            <a:off x="7911168" y="2870595"/>
            <a:ext cx="1953571" cy="281916"/>
          </a:xfrm>
          <a:prstGeom prst="rect">
            <a:avLst/>
          </a:prstGeom>
        </p:spPr>
        <p:txBody>
          <a:bodyPr/>
          <a:lstStyle>
            <a:lvl1pPr marL="0" indent="0" algn="ctr">
              <a:buNone/>
              <a:defRPr sz="1000">
                <a:solidFill>
                  <a:schemeClr val="tx2"/>
                </a:solidFill>
              </a:defRPr>
            </a:lvl1pPr>
          </a:lstStyle>
          <a:p>
            <a:pPr lvl="0"/>
            <a:r>
              <a:rPr lang="en-US" dirty="0"/>
              <a:t>Title</a:t>
            </a:r>
          </a:p>
        </p:txBody>
      </p:sp>
      <p:sp>
        <p:nvSpPr>
          <p:cNvPr id="11" name="Picture Placeholder 16">
            <a:extLst>
              <a:ext uri="{FF2B5EF4-FFF2-40B4-BE49-F238E27FC236}">
                <a16:creationId xmlns:a16="http://schemas.microsoft.com/office/drawing/2014/main" id="{05CB1A12-AB95-8461-82EE-39B22DB1CFAE}"/>
              </a:ext>
            </a:extLst>
          </p:cNvPr>
          <p:cNvSpPr>
            <a:spLocks noGrp="1"/>
          </p:cNvSpPr>
          <p:nvPr>
            <p:ph type="pic" sz="quarter" idx="29" hasCustomPrompt="1"/>
          </p:nvPr>
        </p:nvSpPr>
        <p:spPr>
          <a:xfrm>
            <a:off x="8334650" y="3247488"/>
            <a:ext cx="1129773" cy="688981"/>
          </a:xfrm>
          <a:prstGeom prst="rect">
            <a:avLst/>
          </a:prstGeom>
        </p:spPr>
        <p:txBody>
          <a:bodyPr/>
          <a:lstStyle>
            <a:lvl1pPr marL="0" indent="0" algn="ctr">
              <a:buNone/>
              <a:defRPr sz="1200"/>
            </a:lvl1pPr>
          </a:lstStyle>
          <a:p>
            <a:r>
              <a:rPr lang="en-US" dirty="0"/>
              <a:t>Company logo here</a:t>
            </a:r>
          </a:p>
        </p:txBody>
      </p:sp>
    </p:spTree>
    <p:extLst>
      <p:ext uri="{BB962C8B-B14F-4D97-AF65-F5344CB8AC3E}">
        <p14:creationId xmlns:p14="http://schemas.microsoft.com/office/powerpoint/2010/main" val="35729634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resented by - 4">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ACCB329B-5832-694A-893D-B9865F37D549}"/>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9" name="Straight Connector 8">
            <a:extLst>
              <a:ext uri="{FF2B5EF4-FFF2-40B4-BE49-F238E27FC236}">
                <a16:creationId xmlns:a16="http://schemas.microsoft.com/office/drawing/2014/main" id="{C42BB9D4-5162-CC4A-A120-8F065C94F916}"/>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47205C4-312E-7888-9E22-D32B650F45E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
        <p:nvSpPr>
          <p:cNvPr id="4" name="Picture Placeholder 3">
            <a:extLst>
              <a:ext uri="{FF2B5EF4-FFF2-40B4-BE49-F238E27FC236}">
                <a16:creationId xmlns:a16="http://schemas.microsoft.com/office/drawing/2014/main" id="{6B0AAEDC-C185-254A-2B2C-11777911B82C}"/>
              </a:ext>
            </a:extLst>
          </p:cNvPr>
          <p:cNvSpPr>
            <a:spLocks noGrp="1"/>
          </p:cNvSpPr>
          <p:nvPr>
            <p:ph type="pic" sz="quarter" idx="10"/>
          </p:nvPr>
        </p:nvSpPr>
        <p:spPr>
          <a:xfrm>
            <a:off x="278253" y="1098019"/>
            <a:ext cx="1473200" cy="1473200"/>
          </a:xfrm>
          <a:prstGeom prst="ellipse">
            <a:avLst/>
          </a:prstGeom>
        </p:spPr>
        <p:txBody>
          <a:bodyPr/>
          <a:lstStyle>
            <a:lvl1pPr>
              <a:defRPr sz="1100"/>
            </a:lvl1pPr>
          </a:lstStyle>
          <a:p>
            <a:endParaRPr lang="en-US" dirty="0"/>
          </a:p>
        </p:txBody>
      </p:sp>
      <p:sp>
        <p:nvSpPr>
          <p:cNvPr id="14" name="Text Placeholder 13">
            <a:extLst>
              <a:ext uri="{FF2B5EF4-FFF2-40B4-BE49-F238E27FC236}">
                <a16:creationId xmlns:a16="http://schemas.microsoft.com/office/drawing/2014/main" id="{19172114-D7C3-0402-7735-52AB7FD40DD8}"/>
              </a:ext>
            </a:extLst>
          </p:cNvPr>
          <p:cNvSpPr>
            <a:spLocks noGrp="1"/>
          </p:cNvSpPr>
          <p:nvPr>
            <p:ph type="body" sz="quarter" idx="11" hasCustomPrompt="1"/>
          </p:nvPr>
        </p:nvSpPr>
        <p:spPr>
          <a:xfrm>
            <a:off x="1082" y="2624834"/>
            <a:ext cx="1953571" cy="245765"/>
          </a:xfrm>
          <a:prstGeom prst="rect">
            <a:avLst/>
          </a:prstGeom>
        </p:spPr>
        <p:txBody>
          <a:bodyPr/>
          <a:lstStyle>
            <a:lvl1pPr marL="0" indent="0" algn="ctr">
              <a:buNone/>
              <a:defRPr sz="1100" b="1">
                <a:solidFill>
                  <a:schemeClr val="tx2"/>
                </a:solidFill>
              </a:defRPr>
            </a:lvl1pPr>
          </a:lstStyle>
          <a:p>
            <a:pPr lvl="0"/>
            <a:r>
              <a:rPr lang="en-US" dirty="0"/>
              <a:t>Speaker Name</a:t>
            </a:r>
          </a:p>
        </p:txBody>
      </p:sp>
      <p:sp>
        <p:nvSpPr>
          <p:cNvPr id="15" name="Text Placeholder 13">
            <a:extLst>
              <a:ext uri="{FF2B5EF4-FFF2-40B4-BE49-F238E27FC236}">
                <a16:creationId xmlns:a16="http://schemas.microsoft.com/office/drawing/2014/main" id="{F43BC5AC-C678-5AFE-4CAF-AAC5023CDFC7}"/>
              </a:ext>
            </a:extLst>
          </p:cNvPr>
          <p:cNvSpPr>
            <a:spLocks noGrp="1"/>
          </p:cNvSpPr>
          <p:nvPr>
            <p:ph type="body" sz="quarter" idx="12" hasCustomPrompt="1"/>
          </p:nvPr>
        </p:nvSpPr>
        <p:spPr>
          <a:xfrm>
            <a:off x="1082" y="2870595"/>
            <a:ext cx="1953571" cy="281916"/>
          </a:xfrm>
          <a:prstGeom prst="rect">
            <a:avLst/>
          </a:prstGeom>
        </p:spPr>
        <p:txBody>
          <a:bodyPr/>
          <a:lstStyle>
            <a:lvl1pPr marL="0" indent="0" algn="ctr">
              <a:buNone/>
              <a:defRPr sz="1000">
                <a:solidFill>
                  <a:schemeClr val="tx2"/>
                </a:solidFill>
              </a:defRPr>
            </a:lvl1pPr>
          </a:lstStyle>
          <a:p>
            <a:pPr lvl="0"/>
            <a:r>
              <a:rPr lang="en-US" dirty="0"/>
              <a:t>Title</a:t>
            </a:r>
          </a:p>
        </p:txBody>
      </p:sp>
      <p:sp>
        <p:nvSpPr>
          <p:cNvPr id="17" name="Picture Placeholder 16">
            <a:extLst>
              <a:ext uri="{FF2B5EF4-FFF2-40B4-BE49-F238E27FC236}">
                <a16:creationId xmlns:a16="http://schemas.microsoft.com/office/drawing/2014/main" id="{F776EC66-8C90-BD90-1A20-15F434CCC5D3}"/>
              </a:ext>
            </a:extLst>
          </p:cNvPr>
          <p:cNvSpPr>
            <a:spLocks noGrp="1"/>
          </p:cNvSpPr>
          <p:nvPr>
            <p:ph type="pic" sz="quarter" idx="13" hasCustomPrompt="1"/>
          </p:nvPr>
        </p:nvSpPr>
        <p:spPr>
          <a:xfrm>
            <a:off x="424564" y="3247488"/>
            <a:ext cx="1129773" cy="688981"/>
          </a:xfrm>
          <a:prstGeom prst="rect">
            <a:avLst/>
          </a:prstGeom>
        </p:spPr>
        <p:txBody>
          <a:bodyPr/>
          <a:lstStyle>
            <a:lvl1pPr marL="0" indent="0" algn="ctr">
              <a:buNone/>
              <a:defRPr sz="1200"/>
            </a:lvl1pPr>
          </a:lstStyle>
          <a:p>
            <a:r>
              <a:rPr lang="en-US" dirty="0"/>
              <a:t>Company logo here</a:t>
            </a:r>
          </a:p>
        </p:txBody>
      </p:sp>
      <p:sp>
        <p:nvSpPr>
          <p:cNvPr id="19" name="Picture Placeholder 3">
            <a:extLst>
              <a:ext uri="{FF2B5EF4-FFF2-40B4-BE49-F238E27FC236}">
                <a16:creationId xmlns:a16="http://schemas.microsoft.com/office/drawing/2014/main" id="{48BB9C86-AF4C-4D01-5273-90B49C2BC8AA}"/>
              </a:ext>
            </a:extLst>
          </p:cNvPr>
          <p:cNvSpPr>
            <a:spLocks noGrp="1"/>
          </p:cNvSpPr>
          <p:nvPr>
            <p:ph type="pic" sz="quarter" idx="14"/>
          </p:nvPr>
        </p:nvSpPr>
        <p:spPr>
          <a:xfrm>
            <a:off x="2258359" y="1098019"/>
            <a:ext cx="1473200" cy="1473200"/>
          </a:xfrm>
          <a:prstGeom prst="ellipse">
            <a:avLst/>
          </a:prstGeom>
        </p:spPr>
        <p:txBody>
          <a:bodyPr/>
          <a:lstStyle>
            <a:lvl1pPr>
              <a:defRPr sz="1100"/>
            </a:lvl1pPr>
          </a:lstStyle>
          <a:p>
            <a:endParaRPr lang="en-US" dirty="0"/>
          </a:p>
        </p:txBody>
      </p:sp>
      <p:sp>
        <p:nvSpPr>
          <p:cNvPr id="20" name="Text Placeholder 13">
            <a:extLst>
              <a:ext uri="{FF2B5EF4-FFF2-40B4-BE49-F238E27FC236}">
                <a16:creationId xmlns:a16="http://schemas.microsoft.com/office/drawing/2014/main" id="{7A57017D-5AC7-4583-5D7D-7DC120F7314F}"/>
              </a:ext>
            </a:extLst>
          </p:cNvPr>
          <p:cNvSpPr>
            <a:spLocks noGrp="1"/>
          </p:cNvSpPr>
          <p:nvPr>
            <p:ph type="body" sz="quarter" idx="15" hasCustomPrompt="1"/>
          </p:nvPr>
        </p:nvSpPr>
        <p:spPr>
          <a:xfrm>
            <a:off x="1981188" y="2624834"/>
            <a:ext cx="1953571" cy="245765"/>
          </a:xfrm>
          <a:prstGeom prst="rect">
            <a:avLst/>
          </a:prstGeom>
        </p:spPr>
        <p:txBody>
          <a:bodyPr/>
          <a:lstStyle>
            <a:lvl1pPr marL="0" indent="0" algn="ctr">
              <a:buNone/>
              <a:defRPr sz="1100" b="1">
                <a:solidFill>
                  <a:schemeClr val="tx2"/>
                </a:solidFill>
              </a:defRPr>
            </a:lvl1pPr>
          </a:lstStyle>
          <a:p>
            <a:pPr lvl="0"/>
            <a:r>
              <a:rPr lang="en-US" dirty="0"/>
              <a:t>Speaker Name</a:t>
            </a:r>
          </a:p>
        </p:txBody>
      </p:sp>
      <p:sp>
        <p:nvSpPr>
          <p:cNvPr id="21" name="Text Placeholder 13">
            <a:extLst>
              <a:ext uri="{FF2B5EF4-FFF2-40B4-BE49-F238E27FC236}">
                <a16:creationId xmlns:a16="http://schemas.microsoft.com/office/drawing/2014/main" id="{87153B3B-213B-573C-26F9-3DC8C222B2FE}"/>
              </a:ext>
            </a:extLst>
          </p:cNvPr>
          <p:cNvSpPr>
            <a:spLocks noGrp="1"/>
          </p:cNvSpPr>
          <p:nvPr>
            <p:ph type="body" sz="quarter" idx="16" hasCustomPrompt="1"/>
          </p:nvPr>
        </p:nvSpPr>
        <p:spPr>
          <a:xfrm>
            <a:off x="1981188" y="2870595"/>
            <a:ext cx="1953571" cy="281916"/>
          </a:xfrm>
          <a:prstGeom prst="rect">
            <a:avLst/>
          </a:prstGeom>
        </p:spPr>
        <p:txBody>
          <a:bodyPr/>
          <a:lstStyle>
            <a:lvl1pPr marL="0" indent="0" algn="ctr">
              <a:buNone/>
              <a:defRPr sz="1000">
                <a:solidFill>
                  <a:schemeClr val="tx2"/>
                </a:solidFill>
              </a:defRPr>
            </a:lvl1pPr>
          </a:lstStyle>
          <a:p>
            <a:pPr lvl="0"/>
            <a:r>
              <a:rPr lang="en-US" dirty="0"/>
              <a:t>Title</a:t>
            </a:r>
          </a:p>
        </p:txBody>
      </p:sp>
      <p:sp>
        <p:nvSpPr>
          <p:cNvPr id="22" name="Picture Placeholder 16">
            <a:extLst>
              <a:ext uri="{FF2B5EF4-FFF2-40B4-BE49-F238E27FC236}">
                <a16:creationId xmlns:a16="http://schemas.microsoft.com/office/drawing/2014/main" id="{82332945-CC86-6AB4-6EEF-91090547E2EB}"/>
              </a:ext>
            </a:extLst>
          </p:cNvPr>
          <p:cNvSpPr>
            <a:spLocks noGrp="1"/>
          </p:cNvSpPr>
          <p:nvPr>
            <p:ph type="pic" sz="quarter" idx="17" hasCustomPrompt="1"/>
          </p:nvPr>
        </p:nvSpPr>
        <p:spPr>
          <a:xfrm>
            <a:off x="2430071" y="3247488"/>
            <a:ext cx="1129773" cy="688981"/>
          </a:xfrm>
          <a:prstGeom prst="rect">
            <a:avLst/>
          </a:prstGeom>
        </p:spPr>
        <p:txBody>
          <a:bodyPr/>
          <a:lstStyle>
            <a:lvl1pPr marL="0" indent="0" algn="ctr">
              <a:buNone/>
              <a:defRPr sz="1200"/>
            </a:lvl1pPr>
          </a:lstStyle>
          <a:p>
            <a:r>
              <a:rPr lang="en-US" dirty="0"/>
              <a:t>Company logo here</a:t>
            </a:r>
          </a:p>
        </p:txBody>
      </p:sp>
      <p:sp>
        <p:nvSpPr>
          <p:cNvPr id="23" name="Picture Placeholder 3">
            <a:extLst>
              <a:ext uri="{FF2B5EF4-FFF2-40B4-BE49-F238E27FC236}">
                <a16:creationId xmlns:a16="http://schemas.microsoft.com/office/drawing/2014/main" id="{BCDA578D-683D-D017-E0EA-A9818520AC9A}"/>
              </a:ext>
            </a:extLst>
          </p:cNvPr>
          <p:cNvSpPr>
            <a:spLocks noGrp="1"/>
          </p:cNvSpPr>
          <p:nvPr>
            <p:ph type="pic" sz="quarter" idx="18"/>
          </p:nvPr>
        </p:nvSpPr>
        <p:spPr>
          <a:xfrm>
            <a:off x="4243111" y="1098019"/>
            <a:ext cx="1473200" cy="1473200"/>
          </a:xfrm>
          <a:prstGeom prst="ellipse">
            <a:avLst/>
          </a:prstGeom>
        </p:spPr>
        <p:txBody>
          <a:bodyPr/>
          <a:lstStyle>
            <a:lvl1pPr>
              <a:defRPr sz="1100"/>
            </a:lvl1pPr>
          </a:lstStyle>
          <a:p>
            <a:endParaRPr lang="en-US" dirty="0"/>
          </a:p>
        </p:txBody>
      </p:sp>
      <p:sp>
        <p:nvSpPr>
          <p:cNvPr id="24" name="Text Placeholder 13">
            <a:extLst>
              <a:ext uri="{FF2B5EF4-FFF2-40B4-BE49-F238E27FC236}">
                <a16:creationId xmlns:a16="http://schemas.microsoft.com/office/drawing/2014/main" id="{2E430FDE-0113-6FB4-E780-E8912004AA34}"/>
              </a:ext>
            </a:extLst>
          </p:cNvPr>
          <p:cNvSpPr>
            <a:spLocks noGrp="1"/>
          </p:cNvSpPr>
          <p:nvPr>
            <p:ph type="body" sz="quarter" idx="19" hasCustomPrompt="1"/>
          </p:nvPr>
        </p:nvSpPr>
        <p:spPr>
          <a:xfrm>
            <a:off x="3965940" y="2624834"/>
            <a:ext cx="1953571" cy="245765"/>
          </a:xfrm>
          <a:prstGeom prst="rect">
            <a:avLst/>
          </a:prstGeom>
        </p:spPr>
        <p:txBody>
          <a:bodyPr/>
          <a:lstStyle>
            <a:lvl1pPr marL="0" indent="0" algn="ctr">
              <a:buNone/>
              <a:defRPr sz="1100" b="1">
                <a:solidFill>
                  <a:schemeClr val="tx2"/>
                </a:solidFill>
              </a:defRPr>
            </a:lvl1pPr>
          </a:lstStyle>
          <a:p>
            <a:pPr lvl="0"/>
            <a:r>
              <a:rPr lang="en-US" dirty="0"/>
              <a:t>Speaker Name</a:t>
            </a:r>
          </a:p>
        </p:txBody>
      </p:sp>
      <p:sp>
        <p:nvSpPr>
          <p:cNvPr id="25" name="Text Placeholder 13">
            <a:extLst>
              <a:ext uri="{FF2B5EF4-FFF2-40B4-BE49-F238E27FC236}">
                <a16:creationId xmlns:a16="http://schemas.microsoft.com/office/drawing/2014/main" id="{108812AC-2122-4D13-55DD-04FB72B5733E}"/>
              </a:ext>
            </a:extLst>
          </p:cNvPr>
          <p:cNvSpPr>
            <a:spLocks noGrp="1"/>
          </p:cNvSpPr>
          <p:nvPr>
            <p:ph type="body" sz="quarter" idx="20" hasCustomPrompt="1"/>
          </p:nvPr>
        </p:nvSpPr>
        <p:spPr>
          <a:xfrm>
            <a:off x="3965940" y="2870595"/>
            <a:ext cx="1953571" cy="281916"/>
          </a:xfrm>
          <a:prstGeom prst="rect">
            <a:avLst/>
          </a:prstGeom>
        </p:spPr>
        <p:txBody>
          <a:bodyPr/>
          <a:lstStyle>
            <a:lvl1pPr marL="0" indent="0" algn="ctr">
              <a:buNone/>
              <a:defRPr sz="1000">
                <a:solidFill>
                  <a:schemeClr val="tx2"/>
                </a:solidFill>
              </a:defRPr>
            </a:lvl1pPr>
          </a:lstStyle>
          <a:p>
            <a:pPr lvl="0"/>
            <a:r>
              <a:rPr lang="en-US" dirty="0"/>
              <a:t>Title</a:t>
            </a:r>
          </a:p>
        </p:txBody>
      </p:sp>
      <p:sp>
        <p:nvSpPr>
          <p:cNvPr id="26" name="Picture Placeholder 16">
            <a:extLst>
              <a:ext uri="{FF2B5EF4-FFF2-40B4-BE49-F238E27FC236}">
                <a16:creationId xmlns:a16="http://schemas.microsoft.com/office/drawing/2014/main" id="{05549717-EAB6-9C81-A770-2A3B78D3277B}"/>
              </a:ext>
            </a:extLst>
          </p:cNvPr>
          <p:cNvSpPr>
            <a:spLocks noGrp="1"/>
          </p:cNvSpPr>
          <p:nvPr>
            <p:ph type="pic" sz="quarter" idx="21" hasCustomPrompt="1"/>
          </p:nvPr>
        </p:nvSpPr>
        <p:spPr>
          <a:xfrm>
            <a:off x="4414823" y="3247488"/>
            <a:ext cx="1129773" cy="688981"/>
          </a:xfrm>
          <a:prstGeom prst="rect">
            <a:avLst/>
          </a:prstGeom>
        </p:spPr>
        <p:txBody>
          <a:bodyPr/>
          <a:lstStyle>
            <a:lvl1pPr marL="0" indent="0" algn="ctr">
              <a:buNone/>
              <a:defRPr sz="1200"/>
            </a:lvl1pPr>
          </a:lstStyle>
          <a:p>
            <a:r>
              <a:rPr lang="en-US" dirty="0"/>
              <a:t>Company logo here</a:t>
            </a:r>
          </a:p>
        </p:txBody>
      </p:sp>
      <p:sp>
        <p:nvSpPr>
          <p:cNvPr id="27" name="Picture Placeholder 3">
            <a:extLst>
              <a:ext uri="{FF2B5EF4-FFF2-40B4-BE49-F238E27FC236}">
                <a16:creationId xmlns:a16="http://schemas.microsoft.com/office/drawing/2014/main" id="{E918FD41-7819-9194-137D-C50ED2399098}"/>
              </a:ext>
            </a:extLst>
          </p:cNvPr>
          <p:cNvSpPr>
            <a:spLocks noGrp="1"/>
          </p:cNvSpPr>
          <p:nvPr>
            <p:ph type="pic" sz="quarter" idx="22"/>
          </p:nvPr>
        </p:nvSpPr>
        <p:spPr>
          <a:xfrm>
            <a:off x="6227863" y="1098019"/>
            <a:ext cx="1473200" cy="1473200"/>
          </a:xfrm>
          <a:prstGeom prst="ellipse">
            <a:avLst/>
          </a:prstGeom>
        </p:spPr>
        <p:txBody>
          <a:bodyPr/>
          <a:lstStyle>
            <a:lvl1pPr>
              <a:defRPr sz="1100"/>
            </a:lvl1pPr>
          </a:lstStyle>
          <a:p>
            <a:endParaRPr lang="en-US" dirty="0"/>
          </a:p>
        </p:txBody>
      </p:sp>
      <p:sp>
        <p:nvSpPr>
          <p:cNvPr id="28" name="Text Placeholder 13">
            <a:extLst>
              <a:ext uri="{FF2B5EF4-FFF2-40B4-BE49-F238E27FC236}">
                <a16:creationId xmlns:a16="http://schemas.microsoft.com/office/drawing/2014/main" id="{EAC7FE51-E9F4-C7F2-BBE8-C6CD4781A855}"/>
              </a:ext>
            </a:extLst>
          </p:cNvPr>
          <p:cNvSpPr>
            <a:spLocks noGrp="1"/>
          </p:cNvSpPr>
          <p:nvPr>
            <p:ph type="body" sz="quarter" idx="23" hasCustomPrompt="1"/>
          </p:nvPr>
        </p:nvSpPr>
        <p:spPr>
          <a:xfrm>
            <a:off x="5950692" y="2624834"/>
            <a:ext cx="1953571" cy="245765"/>
          </a:xfrm>
          <a:prstGeom prst="rect">
            <a:avLst/>
          </a:prstGeom>
        </p:spPr>
        <p:txBody>
          <a:bodyPr/>
          <a:lstStyle>
            <a:lvl1pPr marL="0" indent="0" algn="ctr">
              <a:buNone/>
              <a:defRPr sz="1100" b="1">
                <a:solidFill>
                  <a:schemeClr val="tx2"/>
                </a:solidFill>
              </a:defRPr>
            </a:lvl1pPr>
          </a:lstStyle>
          <a:p>
            <a:pPr lvl="0"/>
            <a:r>
              <a:rPr lang="en-US" dirty="0"/>
              <a:t>Speaker Name</a:t>
            </a:r>
          </a:p>
        </p:txBody>
      </p:sp>
      <p:sp>
        <p:nvSpPr>
          <p:cNvPr id="29" name="Text Placeholder 13">
            <a:extLst>
              <a:ext uri="{FF2B5EF4-FFF2-40B4-BE49-F238E27FC236}">
                <a16:creationId xmlns:a16="http://schemas.microsoft.com/office/drawing/2014/main" id="{E6566387-33A4-7C0E-2F14-746C273F01E4}"/>
              </a:ext>
            </a:extLst>
          </p:cNvPr>
          <p:cNvSpPr>
            <a:spLocks noGrp="1"/>
          </p:cNvSpPr>
          <p:nvPr>
            <p:ph type="body" sz="quarter" idx="24" hasCustomPrompt="1"/>
          </p:nvPr>
        </p:nvSpPr>
        <p:spPr>
          <a:xfrm>
            <a:off x="5950692" y="2870595"/>
            <a:ext cx="1953571" cy="281916"/>
          </a:xfrm>
          <a:prstGeom prst="rect">
            <a:avLst/>
          </a:prstGeom>
        </p:spPr>
        <p:txBody>
          <a:bodyPr/>
          <a:lstStyle>
            <a:lvl1pPr marL="0" indent="0" algn="ctr">
              <a:buNone/>
              <a:defRPr sz="1000">
                <a:solidFill>
                  <a:schemeClr val="tx2"/>
                </a:solidFill>
              </a:defRPr>
            </a:lvl1pPr>
          </a:lstStyle>
          <a:p>
            <a:pPr lvl="0"/>
            <a:r>
              <a:rPr lang="en-US" dirty="0"/>
              <a:t>Title</a:t>
            </a:r>
          </a:p>
        </p:txBody>
      </p:sp>
      <p:sp>
        <p:nvSpPr>
          <p:cNvPr id="30" name="Picture Placeholder 16">
            <a:extLst>
              <a:ext uri="{FF2B5EF4-FFF2-40B4-BE49-F238E27FC236}">
                <a16:creationId xmlns:a16="http://schemas.microsoft.com/office/drawing/2014/main" id="{536E2AE0-8054-4E41-EA91-1F379EEF70DC}"/>
              </a:ext>
            </a:extLst>
          </p:cNvPr>
          <p:cNvSpPr>
            <a:spLocks noGrp="1"/>
          </p:cNvSpPr>
          <p:nvPr>
            <p:ph type="pic" sz="quarter" idx="25" hasCustomPrompt="1"/>
          </p:nvPr>
        </p:nvSpPr>
        <p:spPr>
          <a:xfrm>
            <a:off x="6374174" y="3247488"/>
            <a:ext cx="1129773" cy="688981"/>
          </a:xfrm>
          <a:prstGeom prst="rect">
            <a:avLst/>
          </a:prstGeom>
        </p:spPr>
        <p:txBody>
          <a:bodyPr/>
          <a:lstStyle>
            <a:lvl1pPr marL="0" indent="0" algn="ctr">
              <a:buNone/>
              <a:defRPr sz="1200"/>
            </a:lvl1pPr>
          </a:lstStyle>
          <a:p>
            <a:r>
              <a:rPr lang="en-US" dirty="0"/>
              <a:t>Company logo here</a:t>
            </a:r>
          </a:p>
        </p:txBody>
      </p:sp>
      <p:sp>
        <p:nvSpPr>
          <p:cNvPr id="2" name="TextBox 1">
            <a:extLst>
              <a:ext uri="{FF2B5EF4-FFF2-40B4-BE49-F238E27FC236}">
                <a16:creationId xmlns:a16="http://schemas.microsoft.com/office/drawing/2014/main" id="{53D715DE-125A-F350-03D7-DE49A36E9BA7}"/>
              </a:ext>
            </a:extLst>
          </p:cNvPr>
          <p:cNvSpPr txBox="1"/>
          <p:nvPr userDrawn="1"/>
        </p:nvSpPr>
        <p:spPr>
          <a:xfrm>
            <a:off x="517525" y="245533"/>
            <a:ext cx="2657475" cy="369332"/>
          </a:xfrm>
          <a:prstGeom prst="rect">
            <a:avLst/>
          </a:prstGeom>
          <a:noFill/>
        </p:spPr>
        <p:txBody>
          <a:bodyPr wrap="square" rtlCol="0">
            <a:spAutoFit/>
          </a:bodyPr>
          <a:lstStyle/>
          <a:p>
            <a:r>
              <a:rPr lang="en-US" sz="1800" b="1" dirty="0">
                <a:solidFill>
                  <a:srgbClr val="000033"/>
                </a:solidFill>
              </a:rPr>
              <a:t>Presented by</a:t>
            </a:r>
          </a:p>
        </p:txBody>
      </p:sp>
      <p:sp>
        <p:nvSpPr>
          <p:cNvPr id="5" name="Picture Placeholder 3">
            <a:extLst>
              <a:ext uri="{FF2B5EF4-FFF2-40B4-BE49-F238E27FC236}">
                <a16:creationId xmlns:a16="http://schemas.microsoft.com/office/drawing/2014/main" id="{58AB6F45-D966-4AAE-1A06-99F2151EF936}"/>
              </a:ext>
            </a:extLst>
          </p:cNvPr>
          <p:cNvSpPr>
            <a:spLocks noGrp="1"/>
          </p:cNvSpPr>
          <p:nvPr>
            <p:ph type="pic" sz="quarter" idx="26"/>
          </p:nvPr>
        </p:nvSpPr>
        <p:spPr>
          <a:xfrm>
            <a:off x="8188339" y="1098019"/>
            <a:ext cx="1473200" cy="1473200"/>
          </a:xfrm>
          <a:prstGeom prst="ellipse">
            <a:avLst/>
          </a:prstGeom>
        </p:spPr>
        <p:txBody>
          <a:bodyPr/>
          <a:lstStyle>
            <a:lvl1pPr>
              <a:defRPr sz="1100"/>
            </a:lvl1pPr>
          </a:lstStyle>
          <a:p>
            <a:endParaRPr lang="en-US" dirty="0"/>
          </a:p>
        </p:txBody>
      </p:sp>
      <p:sp>
        <p:nvSpPr>
          <p:cNvPr id="8" name="Text Placeholder 13">
            <a:extLst>
              <a:ext uri="{FF2B5EF4-FFF2-40B4-BE49-F238E27FC236}">
                <a16:creationId xmlns:a16="http://schemas.microsoft.com/office/drawing/2014/main" id="{F6EFCF2C-8C51-830E-C0E4-539E29AA52A0}"/>
              </a:ext>
            </a:extLst>
          </p:cNvPr>
          <p:cNvSpPr>
            <a:spLocks noGrp="1"/>
          </p:cNvSpPr>
          <p:nvPr>
            <p:ph type="body" sz="quarter" idx="27" hasCustomPrompt="1"/>
          </p:nvPr>
        </p:nvSpPr>
        <p:spPr>
          <a:xfrm>
            <a:off x="7911168" y="2624834"/>
            <a:ext cx="1953571" cy="245765"/>
          </a:xfrm>
          <a:prstGeom prst="rect">
            <a:avLst/>
          </a:prstGeom>
        </p:spPr>
        <p:txBody>
          <a:bodyPr/>
          <a:lstStyle>
            <a:lvl1pPr marL="0" indent="0" algn="ctr">
              <a:buNone/>
              <a:defRPr sz="1100" b="1">
                <a:solidFill>
                  <a:schemeClr val="tx2"/>
                </a:solidFill>
              </a:defRPr>
            </a:lvl1pPr>
          </a:lstStyle>
          <a:p>
            <a:pPr lvl="0"/>
            <a:r>
              <a:rPr lang="en-US" dirty="0"/>
              <a:t>Speaker Name</a:t>
            </a:r>
          </a:p>
        </p:txBody>
      </p:sp>
      <p:sp>
        <p:nvSpPr>
          <p:cNvPr id="10" name="Text Placeholder 13">
            <a:extLst>
              <a:ext uri="{FF2B5EF4-FFF2-40B4-BE49-F238E27FC236}">
                <a16:creationId xmlns:a16="http://schemas.microsoft.com/office/drawing/2014/main" id="{7480E08B-F6E0-4AC3-6427-470FE4F61264}"/>
              </a:ext>
            </a:extLst>
          </p:cNvPr>
          <p:cNvSpPr>
            <a:spLocks noGrp="1"/>
          </p:cNvSpPr>
          <p:nvPr>
            <p:ph type="body" sz="quarter" idx="28" hasCustomPrompt="1"/>
          </p:nvPr>
        </p:nvSpPr>
        <p:spPr>
          <a:xfrm>
            <a:off x="7911168" y="2870595"/>
            <a:ext cx="1953571" cy="281916"/>
          </a:xfrm>
          <a:prstGeom prst="rect">
            <a:avLst/>
          </a:prstGeom>
        </p:spPr>
        <p:txBody>
          <a:bodyPr/>
          <a:lstStyle>
            <a:lvl1pPr marL="0" indent="0" algn="ctr">
              <a:buNone/>
              <a:defRPr sz="1000">
                <a:solidFill>
                  <a:schemeClr val="tx2"/>
                </a:solidFill>
              </a:defRPr>
            </a:lvl1pPr>
          </a:lstStyle>
          <a:p>
            <a:pPr lvl="0"/>
            <a:r>
              <a:rPr lang="en-US" dirty="0"/>
              <a:t>Title</a:t>
            </a:r>
          </a:p>
        </p:txBody>
      </p:sp>
      <p:sp>
        <p:nvSpPr>
          <p:cNvPr id="11" name="Picture Placeholder 16">
            <a:extLst>
              <a:ext uri="{FF2B5EF4-FFF2-40B4-BE49-F238E27FC236}">
                <a16:creationId xmlns:a16="http://schemas.microsoft.com/office/drawing/2014/main" id="{05CB1A12-AB95-8461-82EE-39B22DB1CFAE}"/>
              </a:ext>
            </a:extLst>
          </p:cNvPr>
          <p:cNvSpPr>
            <a:spLocks noGrp="1"/>
          </p:cNvSpPr>
          <p:nvPr>
            <p:ph type="pic" sz="quarter" idx="29" hasCustomPrompt="1"/>
          </p:nvPr>
        </p:nvSpPr>
        <p:spPr>
          <a:xfrm>
            <a:off x="8334650" y="3247488"/>
            <a:ext cx="1129773" cy="688981"/>
          </a:xfrm>
          <a:prstGeom prst="rect">
            <a:avLst/>
          </a:prstGeom>
        </p:spPr>
        <p:txBody>
          <a:bodyPr/>
          <a:lstStyle>
            <a:lvl1pPr marL="0" indent="0" algn="ctr">
              <a:buNone/>
              <a:defRPr sz="1200"/>
            </a:lvl1pPr>
          </a:lstStyle>
          <a:p>
            <a:r>
              <a:rPr lang="en-US" dirty="0"/>
              <a:t>Company logo here</a:t>
            </a:r>
          </a:p>
        </p:txBody>
      </p:sp>
    </p:spTree>
    <p:extLst>
      <p:ext uri="{BB962C8B-B14F-4D97-AF65-F5344CB8AC3E}">
        <p14:creationId xmlns:p14="http://schemas.microsoft.com/office/powerpoint/2010/main" val="39899855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mmit_section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5D9032D-0A1C-D518-C441-83320A6276FD}"/>
              </a:ext>
            </a:extLst>
          </p:cNvPr>
          <p:cNvSpPr>
            <a:spLocks noGrp="1"/>
          </p:cNvSpPr>
          <p:nvPr>
            <p:ph type="body" sz="quarter" idx="10" hasCustomPrompt="1"/>
          </p:nvPr>
        </p:nvSpPr>
        <p:spPr>
          <a:xfrm>
            <a:off x="1593671" y="2266731"/>
            <a:ext cx="6968438" cy="543534"/>
          </a:xfrm>
          <a:prstGeom prst="rect">
            <a:avLst/>
          </a:prstGeom>
        </p:spPr>
        <p:txBody>
          <a:bodyPr/>
          <a:lstStyle>
            <a:lvl1pPr marL="0" indent="0">
              <a:buNone/>
              <a:defRPr sz="2800">
                <a:solidFill>
                  <a:schemeClr val="bg1"/>
                </a:solidFill>
              </a:defRPr>
            </a:lvl1pPr>
          </a:lstStyle>
          <a:p>
            <a:pPr lvl="0"/>
            <a:r>
              <a:rPr lang="en-US" dirty="0"/>
              <a:t>Section Title</a:t>
            </a:r>
          </a:p>
        </p:txBody>
      </p:sp>
      <p:pic>
        <p:nvPicPr>
          <p:cNvPr id="6" name="Graphic 5">
            <a:extLst>
              <a:ext uri="{FF2B5EF4-FFF2-40B4-BE49-F238E27FC236}">
                <a16:creationId xmlns:a16="http://schemas.microsoft.com/office/drawing/2014/main" id="{237A28BB-0D9B-C447-BF3A-CD1EDD7C1D16}"/>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0760" y="2196200"/>
            <a:ext cx="645223" cy="655630"/>
          </a:xfrm>
          <a:prstGeom prst="rect">
            <a:avLst/>
          </a:prstGeom>
        </p:spPr>
      </p:pic>
    </p:spTree>
    <p:extLst>
      <p:ext uri="{BB962C8B-B14F-4D97-AF65-F5344CB8AC3E}">
        <p14:creationId xmlns:p14="http://schemas.microsoft.com/office/powerpoint/2010/main" val="402207150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page">
    <p:bg>
      <p:bgPr>
        <a:blipFill dpi="0" rotWithShape="1">
          <a:blip r:embed="rId2">
            <a:alphaModFix amt="56000"/>
            <a:lum/>
          </a:blip>
          <a:srcRect/>
          <a:stretch>
            <a:fillRect/>
          </a:stretch>
        </a:blipFill>
        <a:effectLst/>
      </p:bgPr>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6F4521C2-4E4F-CA49-9B88-FF2A9225017F}"/>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6" name="Straight Connector 5">
            <a:extLst>
              <a:ext uri="{FF2B5EF4-FFF2-40B4-BE49-F238E27FC236}">
                <a16:creationId xmlns:a16="http://schemas.microsoft.com/office/drawing/2014/main" id="{3C2B3082-1701-544A-951B-628B225D65D7}"/>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2B4A25D6-2782-A788-534E-5C3487EFE4E0}"/>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1088" y="4663311"/>
            <a:ext cx="739243" cy="298504"/>
          </a:xfrm>
          <a:prstGeom prst="rect">
            <a:avLst/>
          </a:prstGeom>
        </p:spPr>
      </p:pic>
      <p:sp>
        <p:nvSpPr>
          <p:cNvPr id="2" name="TextBox 1">
            <a:extLst>
              <a:ext uri="{FF2B5EF4-FFF2-40B4-BE49-F238E27FC236}">
                <a16:creationId xmlns:a16="http://schemas.microsoft.com/office/drawing/2014/main" id="{3DAC60C3-3967-F2DA-D6B5-93B6391BB0F8}"/>
              </a:ext>
            </a:extLst>
          </p:cNvPr>
          <p:cNvSpPr txBox="1"/>
          <p:nvPr userDrawn="1"/>
        </p:nvSpPr>
        <p:spPr>
          <a:xfrm>
            <a:off x="448468" y="1118717"/>
            <a:ext cx="3742532" cy="2308324"/>
          </a:xfrm>
          <a:prstGeom prst="rect">
            <a:avLst/>
          </a:prstGeom>
          <a:noFill/>
        </p:spPr>
        <p:txBody>
          <a:bodyPr wrap="square" rtlCol="0">
            <a:spAutoFit/>
          </a:bodyPr>
          <a:lstStyle/>
          <a:p>
            <a:pPr marL="0" marR="0" lvl="0" indent="0" algn="l" defTabSz="685800" rtl="0" eaLnBrk="1" fontAlgn="auto" latinLnBrk="0" hangingPunct="1">
              <a:lnSpc>
                <a:spcPts val="1800"/>
              </a:lnSpc>
              <a:spcBef>
                <a:spcPts val="0"/>
              </a:spcBef>
              <a:spcAft>
                <a:spcPts val="1800"/>
              </a:spcAft>
              <a:buClrTx/>
              <a:buSzTx/>
              <a:buFontTx/>
              <a:buNone/>
              <a:tabLst/>
              <a:defRPr/>
            </a:pPr>
            <a:r>
              <a:rPr lang="en-US" sz="1600" b="1" dirty="0">
                <a:solidFill>
                  <a:schemeClr val="tx2"/>
                </a:solidFill>
              </a:rPr>
              <a:t>We want your feedback! </a:t>
            </a:r>
            <a:br>
              <a:rPr lang="en-US" sz="1600" b="1" dirty="0">
                <a:solidFill>
                  <a:schemeClr val="tx2"/>
                </a:solidFill>
              </a:rPr>
            </a:br>
            <a:r>
              <a:rPr lang="en-US" sz="1400" dirty="0">
                <a:solidFill>
                  <a:schemeClr val="tx2"/>
                </a:solidFill>
              </a:rPr>
              <a:t>Please complete a survey in the mobile app for an entry to win one of these awesome customer prizes! </a:t>
            </a:r>
          </a:p>
          <a:p>
            <a:pPr marL="0" marR="0" lvl="0" indent="0" algn="l" defTabSz="685800" rtl="0" eaLnBrk="1" fontAlgn="auto" latinLnBrk="0" hangingPunct="1">
              <a:lnSpc>
                <a:spcPct val="100000"/>
              </a:lnSpc>
              <a:spcBef>
                <a:spcPts val="0"/>
              </a:spcBef>
              <a:spcAft>
                <a:spcPts val="1800"/>
              </a:spcAft>
              <a:buClrTx/>
              <a:buSzTx/>
              <a:buFontTx/>
              <a:buNone/>
              <a:tabLst/>
              <a:defRPr/>
            </a:pPr>
            <a:r>
              <a:rPr lang="en-US" sz="2000" b="1" dirty="0">
                <a:solidFill>
                  <a:srgbClr val="33CCFF"/>
                </a:solidFill>
              </a:rPr>
              <a:t>Every survey completed = </a:t>
            </a:r>
            <a:br>
              <a:rPr lang="en-US" sz="2000" b="1" dirty="0">
                <a:solidFill>
                  <a:srgbClr val="33CCFF"/>
                </a:solidFill>
              </a:rPr>
            </a:br>
            <a:r>
              <a:rPr lang="en-US" sz="2000" b="1" dirty="0">
                <a:solidFill>
                  <a:srgbClr val="33CCFF"/>
                </a:solidFill>
              </a:rPr>
              <a:t>an entry to win!</a:t>
            </a:r>
          </a:p>
          <a:p>
            <a:pPr algn="l"/>
            <a:endParaRPr lang="en-US" sz="1400" dirty="0" err="1">
              <a:solidFill>
                <a:schemeClr val="tx2"/>
              </a:solidFill>
            </a:endParaRPr>
          </a:p>
        </p:txBody>
      </p:sp>
      <p:sp>
        <p:nvSpPr>
          <p:cNvPr id="5" name="TextBox 4">
            <a:extLst>
              <a:ext uri="{FF2B5EF4-FFF2-40B4-BE49-F238E27FC236}">
                <a16:creationId xmlns:a16="http://schemas.microsoft.com/office/drawing/2014/main" id="{5E5B1C70-28D0-F5AF-0B31-C8C6B445FC78}"/>
              </a:ext>
            </a:extLst>
          </p:cNvPr>
          <p:cNvSpPr txBox="1"/>
          <p:nvPr userDrawn="1"/>
        </p:nvSpPr>
        <p:spPr>
          <a:xfrm>
            <a:off x="448468" y="338667"/>
            <a:ext cx="2032000" cy="707886"/>
          </a:xfrm>
          <a:prstGeom prst="rect">
            <a:avLst/>
          </a:prstGeom>
          <a:noFill/>
        </p:spPr>
        <p:txBody>
          <a:bodyPr wrap="square" rtlCol="0">
            <a:spAutoFit/>
          </a:bodyPr>
          <a:lstStyle/>
          <a:p>
            <a:r>
              <a:rPr lang="en-US" sz="4000" b="1" dirty="0">
                <a:solidFill>
                  <a:srgbClr val="33CCFF"/>
                </a:solidFill>
              </a:rPr>
              <a:t>Q&amp;A</a:t>
            </a:r>
          </a:p>
        </p:txBody>
      </p:sp>
      <p:cxnSp>
        <p:nvCxnSpPr>
          <p:cNvPr id="9" name="Straight Connector 8">
            <a:extLst>
              <a:ext uri="{FF2B5EF4-FFF2-40B4-BE49-F238E27FC236}">
                <a16:creationId xmlns:a16="http://schemas.microsoft.com/office/drawing/2014/main" id="{012CEBDC-960C-9D62-930F-06A8322D0DC1}"/>
              </a:ext>
            </a:extLst>
          </p:cNvPr>
          <p:cNvCxnSpPr>
            <a:cxnSpLocks/>
          </p:cNvCxnSpPr>
          <p:nvPr userDrawn="1"/>
        </p:nvCxnSpPr>
        <p:spPr>
          <a:xfrm>
            <a:off x="4478867" y="430345"/>
            <a:ext cx="0" cy="37352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AEA99A8-1D24-ABE6-6585-BAD9F335888E}"/>
              </a:ext>
            </a:extLst>
          </p:cNvPr>
          <p:cNvCxnSpPr>
            <a:cxnSpLocks/>
          </p:cNvCxnSpPr>
          <p:nvPr userDrawn="1"/>
        </p:nvCxnSpPr>
        <p:spPr>
          <a:xfrm flipH="1">
            <a:off x="524933" y="4343400"/>
            <a:ext cx="8222562"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24240BF-FA78-2291-21E6-0DE55C1C26EA}"/>
              </a:ext>
            </a:extLst>
          </p:cNvPr>
          <p:cNvSpPr txBox="1"/>
          <p:nvPr userDrawn="1"/>
        </p:nvSpPr>
        <p:spPr>
          <a:xfrm>
            <a:off x="4775208" y="338667"/>
            <a:ext cx="3174992" cy="1323439"/>
          </a:xfrm>
          <a:prstGeom prst="rect">
            <a:avLst/>
          </a:prstGeom>
          <a:noFill/>
        </p:spPr>
        <p:txBody>
          <a:bodyPr wrap="square" rtlCol="0">
            <a:spAutoFit/>
          </a:bodyPr>
          <a:lstStyle/>
          <a:p>
            <a:r>
              <a:rPr lang="en-US" sz="4000" b="1" dirty="0">
                <a:solidFill>
                  <a:srgbClr val="33CCFF"/>
                </a:solidFill>
              </a:rPr>
              <a:t>Keep in touch!</a:t>
            </a:r>
          </a:p>
        </p:txBody>
      </p:sp>
      <p:sp>
        <p:nvSpPr>
          <p:cNvPr id="24" name="Rectangle 23">
            <a:extLst>
              <a:ext uri="{FF2B5EF4-FFF2-40B4-BE49-F238E27FC236}">
                <a16:creationId xmlns:a16="http://schemas.microsoft.com/office/drawing/2014/main" id="{C1290562-394A-972E-D00F-4423D2C251FF}"/>
              </a:ext>
            </a:extLst>
          </p:cNvPr>
          <p:cNvSpPr/>
          <p:nvPr userDrawn="1"/>
        </p:nvSpPr>
        <p:spPr>
          <a:xfrm>
            <a:off x="524933" y="4611105"/>
            <a:ext cx="6127750" cy="323165"/>
          </a:xfrm>
          <a:prstGeom prst="rect">
            <a:avLst/>
          </a:prstGeom>
        </p:spPr>
        <p:txBody>
          <a:bodyPr wrap="square" lIns="0" tIns="0" rIns="0" bIns="0" numCol="1">
            <a:spAutoFit/>
          </a:bodyPr>
          <a:lstStyle/>
          <a:p>
            <a:r>
              <a:rPr lang="en-US" sz="700" b="1" dirty="0">
                <a:solidFill>
                  <a:srgbClr val="6A7F90"/>
                </a:solidFill>
                <a:latin typeface="Arial"/>
                <a:cs typeface="Arial"/>
              </a:rPr>
              <a:t>No Reliance</a:t>
            </a:r>
            <a:r>
              <a:rPr lang="en-US" sz="700" dirty="0">
                <a:solidFill>
                  <a:srgbClr val="6A7F90"/>
                </a:solidFill>
                <a:latin typeface="Arial"/>
                <a:cs typeface="Arial"/>
              </a:rPr>
              <a:t> This document is subject to change without notice. Acumatica cannot guarantee completion of any future products or program features/enhancements described in this document, and no reliance should be placed on their availability. </a:t>
            </a:r>
          </a:p>
          <a:p>
            <a:r>
              <a:rPr lang="en-US" sz="700" b="1" dirty="0">
                <a:solidFill>
                  <a:srgbClr val="6A7F90"/>
                </a:solidFill>
                <a:latin typeface="Arial"/>
                <a:cs typeface="Arial"/>
              </a:rPr>
              <a:t>Confidentiality: </a:t>
            </a:r>
            <a:r>
              <a:rPr lang="en-US" sz="700" dirty="0">
                <a:solidFill>
                  <a:srgbClr val="6A7F90"/>
                </a:solidFill>
                <a:latin typeface="Arial"/>
                <a:cs typeface="Arial"/>
              </a:rPr>
              <a:t>This document, including any files contained herein, is confidential information of Acumatica and should not be disclosed to third parties.</a:t>
            </a:r>
          </a:p>
        </p:txBody>
      </p:sp>
      <p:sp>
        <p:nvSpPr>
          <p:cNvPr id="26" name="Text Placeholder 13">
            <a:extLst>
              <a:ext uri="{FF2B5EF4-FFF2-40B4-BE49-F238E27FC236}">
                <a16:creationId xmlns:a16="http://schemas.microsoft.com/office/drawing/2014/main" id="{39AEAE97-3CF7-5278-3707-6B7355394599}"/>
              </a:ext>
            </a:extLst>
          </p:cNvPr>
          <p:cNvSpPr>
            <a:spLocks noGrp="1"/>
          </p:cNvSpPr>
          <p:nvPr>
            <p:ph type="body" sz="quarter" idx="14" hasCustomPrompt="1"/>
          </p:nvPr>
        </p:nvSpPr>
        <p:spPr>
          <a:xfrm>
            <a:off x="4790701" y="1709821"/>
            <a:ext cx="4073891" cy="235359"/>
          </a:xfrm>
          <a:prstGeom prst="rect">
            <a:avLst/>
          </a:prstGeom>
        </p:spPr>
        <p:txBody>
          <a:bodyPr/>
          <a:lstStyle>
            <a:lvl1pPr marL="0" indent="0" algn="l">
              <a:buNone/>
              <a:defRPr sz="1100" b="1">
                <a:solidFill>
                  <a:srgbClr val="000033"/>
                </a:solidFill>
              </a:defRPr>
            </a:lvl1pPr>
          </a:lstStyle>
          <a:p>
            <a:pPr lvl="0"/>
            <a:r>
              <a:rPr lang="en-US" dirty="0"/>
              <a:t>Speaker Name 1</a:t>
            </a:r>
          </a:p>
        </p:txBody>
      </p:sp>
      <p:sp>
        <p:nvSpPr>
          <p:cNvPr id="27" name="Text Placeholder 13">
            <a:extLst>
              <a:ext uri="{FF2B5EF4-FFF2-40B4-BE49-F238E27FC236}">
                <a16:creationId xmlns:a16="http://schemas.microsoft.com/office/drawing/2014/main" id="{9A613EE9-28CB-156A-AE2E-8C3845419E1D}"/>
              </a:ext>
            </a:extLst>
          </p:cNvPr>
          <p:cNvSpPr>
            <a:spLocks noGrp="1"/>
          </p:cNvSpPr>
          <p:nvPr>
            <p:ph type="body" sz="quarter" idx="15" hasCustomPrompt="1"/>
          </p:nvPr>
        </p:nvSpPr>
        <p:spPr>
          <a:xfrm>
            <a:off x="4799168" y="1946160"/>
            <a:ext cx="4073896" cy="233733"/>
          </a:xfrm>
          <a:prstGeom prst="rect">
            <a:avLst/>
          </a:prstGeom>
        </p:spPr>
        <p:txBody>
          <a:bodyPr/>
          <a:lstStyle>
            <a:lvl1pPr marL="0" indent="0" algn="l">
              <a:buNone/>
              <a:defRPr sz="950">
                <a:solidFill>
                  <a:srgbClr val="000033"/>
                </a:solidFill>
              </a:defRPr>
            </a:lvl1pPr>
          </a:lstStyle>
          <a:p>
            <a:pPr lvl="0"/>
            <a:r>
              <a:rPr lang="en-US" dirty="0"/>
              <a:t>email/social/phone</a:t>
            </a:r>
          </a:p>
        </p:txBody>
      </p:sp>
      <p:pic>
        <p:nvPicPr>
          <p:cNvPr id="11" name="Picture 10" descr="Chart&#10;&#10;Description automatically generated with low confidence">
            <a:extLst>
              <a:ext uri="{FF2B5EF4-FFF2-40B4-BE49-F238E27FC236}">
                <a16:creationId xmlns:a16="http://schemas.microsoft.com/office/drawing/2014/main" id="{445376D1-1134-56F0-CF7F-71766305702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24933" y="3178605"/>
            <a:ext cx="850566" cy="850566"/>
          </a:xfrm>
          <a:prstGeom prst="rect">
            <a:avLst/>
          </a:prstGeom>
        </p:spPr>
      </p:pic>
      <p:pic>
        <p:nvPicPr>
          <p:cNvPr id="12" name="Picture 11" descr="Chart&#10;&#10;Description automatically generated with low confidence">
            <a:extLst>
              <a:ext uri="{FF2B5EF4-FFF2-40B4-BE49-F238E27FC236}">
                <a16:creationId xmlns:a16="http://schemas.microsoft.com/office/drawing/2014/main" id="{49C8E2D4-84FE-33BC-660A-7A456B24E4A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507400" y="3186131"/>
            <a:ext cx="850566" cy="850566"/>
          </a:xfrm>
          <a:prstGeom prst="rect">
            <a:avLst/>
          </a:prstGeom>
        </p:spPr>
      </p:pic>
      <p:pic>
        <p:nvPicPr>
          <p:cNvPr id="14" name="Picture 13" descr="Chart&#10;&#10;Description automatically generated with low confidence">
            <a:extLst>
              <a:ext uri="{FF2B5EF4-FFF2-40B4-BE49-F238E27FC236}">
                <a16:creationId xmlns:a16="http://schemas.microsoft.com/office/drawing/2014/main" id="{83399E0D-09A3-D22B-EF03-752080F5D00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80468" y="3178605"/>
            <a:ext cx="850566" cy="850566"/>
          </a:xfrm>
          <a:prstGeom prst="rect">
            <a:avLst/>
          </a:prstGeom>
        </p:spPr>
      </p:pic>
      <p:pic>
        <p:nvPicPr>
          <p:cNvPr id="15" name="Picture 14" descr="Chart&#10;&#10;Description automatically generated with low confidence">
            <a:extLst>
              <a:ext uri="{FF2B5EF4-FFF2-40B4-BE49-F238E27FC236}">
                <a16:creationId xmlns:a16="http://schemas.microsoft.com/office/drawing/2014/main" id="{6735FEB8-2F2D-FB53-76C0-CE57CE5DFC0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452973" y="3174289"/>
            <a:ext cx="850566" cy="850566"/>
          </a:xfrm>
          <a:prstGeom prst="rect">
            <a:avLst/>
          </a:prstGeom>
        </p:spPr>
      </p:pic>
      <p:sp>
        <p:nvSpPr>
          <p:cNvPr id="16" name="Text Placeholder 13">
            <a:extLst>
              <a:ext uri="{FF2B5EF4-FFF2-40B4-BE49-F238E27FC236}">
                <a16:creationId xmlns:a16="http://schemas.microsoft.com/office/drawing/2014/main" id="{1FBD3647-1366-068D-EFEA-E19A820ABAA1}"/>
              </a:ext>
            </a:extLst>
          </p:cNvPr>
          <p:cNvSpPr>
            <a:spLocks noGrp="1"/>
          </p:cNvSpPr>
          <p:nvPr>
            <p:ph type="body" sz="quarter" idx="16" hasCustomPrompt="1"/>
          </p:nvPr>
        </p:nvSpPr>
        <p:spPr>
          <a:xfrm>
            <a:off x="4799168" y="2337302"/>
            <a:ext cx="4073891" cy="235359"/>
          </a:xfrm>
          <a:prstGeom prst="rect">
            <a:avLst/>
          </a:prstGeom>
        </p:spPr>
        <p:txBody>
          <a:bodyPr/>
          <a:lstStyle>
            <a:lvl1pPr marL="0" indent="0" algn="l">
              <a:buNone/>
              <a:defRPr sz="1100" b="1">
                <a:solidFill>
                  <a:srgbClr val="000033"/>
                </a:solidFill>
              </a:defRPr>
            </a:lvl1pPr>
          </a:lstStyle>
          <a:p>
            <a:pPr lvl="0"/>
            <a:r>
              <a:rPr lang="en-US" dirty="0"/>
              <a:t>Speaker Name 2</a:t>
            </a:r>
          </a:p>
        </p:txBody>
      </p:sp>
      <p:sp>
        <p:nvSpPr>
          <p:cNvPr id="17" name="Text Placeholder 13">
            <a:extLst>
              <a:ext uri="{FF2B5EF4-FFF2-40B4-BE49-F238E27FC236}">
                <a16:creationId xmlns:a16="http://schemas.microsoft.com/office/drawing/2014/main" id="{A322ADA4-CEF7-513E-6438-9FE91A6D4D87}"/>
              </a:ext>
            </a:extLst>
          </p:cNvPr>
          <p:cNvSpPr>
            <a:spLocks noGrp="1"/>
          </p:cNvSpPr>
          <p:nvPr>
            <p:ph type="body" sz="quarter" idx="17" hasCustomPrompt="1"/>
          </p:nvPr>
        </p:nvSpPr>
        <p:spPr>
          <a:xfrm>
            <a:off x="4807635" y="2573641"/>
            <a:ext cx="4073896" cy="233733"/>
          </a:xfrm>
          <a:prstGeom prst="rect">
            <a:avLst/>
          </a:prstGeom>
        </p:spPr>
        <p:txBody>
          <a:bodyPr/>
          <a:lstStyle>
            <a:lvl1pPr marL="0" indent="0" algn="l">
              <a:buNone/>
              <a:defRPr sz="950">
                <a:solidFill>
                  <a:srgbClr val="000033"/>
                </a:solidFill>
              </a:defRPr>
            </a:lvl1pPr>
          </a:lstStyle>
          <a:p>
            <a:pPr lvl="0"/>
            <a:r>
              <a:rPr lang="en-US" dirty="0"/>
              <a:t>email/social/phone</a:t>
            </a:r>
          </a:p>
        </p:txBody>
      </p:sp>
      <p:sp>
        <p:nvSpPr>
          <p:cNvPr id="18" name="Text Placeholder 13">
            <a:extLst>
              <a:ext uri="{FF2B5EF4-FFF2-40B4-BE49-F238E27FC236}">
                <a16:creationId xmlns:a16="http://schemas.microsoft.com/office/drawing/2014/main" id="{CA799CD8-BA64-6C42-85D6-DD5C9C4319E2}"/>
              </a:ext>
            </a:extLst>
          </p:cNvPr>
          <p:cNvSpPr>
            <a:spLocks noGrp="1"/>
          </p:cNvSpPr>
          <p:nvPr>
            <p:ph type="body" sz="quarter" idx="18" hasCustomPrompt="1"/>
          </p:nvPr>
        </p:nvSpPr>
        <p:spPr>
          <a:xfrm>
            <a:off x="4810205" y="2962603"/>
            <a:ext cx="4073891" cy="235359"/>
          </a:xfrm>
          <a:prstGeom prst="rect">
            <a:avLst/>
          </a:prstGeom>
        </p:spPr>
        <p:txBody>
          <a:bodyPr/>
          <a:lstStyle>
            <a:lvl1pPr marL="0" indent="0" algn="l">
              <a:buNone/>
              <a:defRPr sz="1100" b="1">
                <a:solidFill>
                  <a:srgbClr val="000033"/>
                </a:solidFill>
              </a:defRPr>
            </a:lvl1pPr>
          </a:lstStyle>
          <a:p>
            <a:pPr lvl="0"/>
            <a:r>
              <a:rPr lang="en-US" dirty="0"/>
              <a:t>Speaker Name 3</a:t>
            </a:r>
          </a:p>
        </p:txBody>
      </p:sp>
      <p:sp>
        <p:nvSpPr>
          <p:cNvPr id="25" name="Text Placeholder 13">
            <a:extLst>
              <a:ext uri="{FF2B5EF4-FFF2-40B4-BE49-F238E27FC236}">
                <a16:creationId xmlns:a16="http://schemas.microsoft.com/office/drawing/2014/main" id="{0D79B403-AED4-EC79-FE33-D9BF33C2C097}"/>
              </a:ext>
            </a:extLst>
          </p:cNvPr>
          <p:cNvSpPr>
            <a:spLocks noGrp="1"/>
          </p:cNvSpPr>
          <p:nvPr>
            <p:ph type="body" sz="quarter" idx="19" hasCustomPrompt="1"/>
          </p:nvPr>
        </p:nvSpPr>
        <p:spPr>
          <a:xfrm>
            <a:off x="4818672" y="3198942"/>
            <a:ext cx="4073896" cy="233733"/>
          </a:xfrm>
          <a:prstGeom prst="rect">
            <a:avLst/>
          </a:prstGeom>
        </p:spPr>
        <p:txBody>
          <a:bodyPr/>
          <a:lstStyle>
            <a:lvl1pPr marL="0" indent="0" algn="l">
              <a:buNone/>
              <a:defRPr sz="950">
                <a:solidFill>
                  <a:srgbClr val="000033"/>
                </a:solidFill>
              </a:defRPr>
            </a:lvl1pPr>
          </a:lstStyle>
          <a:p>
            <a:pPr lvl="0"/>
            <a:r>
              <a:rPr lang="en-US" dirty="0"/>
              <a:t>email/social/phone</a:t>
            </a:r>
          </a:p>
        </p:txBody>
      </p:sp>
      <p:sp>
        <p:nvSpPr>
          <p:cNvPr id="28" name="Text Placeholder 13">
            <a:extLst>
              <a:ext uri="{FF2B5EF4-FFF2-40B4-BE49-F238E27FC236}">
                <a16:creationId xmlns:a16="http://schemas.microsoft.com/office/drawing/2014/main" id="{C07CFA3E-257E-EA55-DF1B-0DAF3418C61A}"/>
              </a:ext>
            </a:extLst>
          </p:cNvPr>
          <p:cNvSpPr>
            <a:spLocks noGrp="1"/>
          </p:cNvSpPr>
          <p:nvPr>
            <p:ph type="body" sz="quarter" idx="20" hasCustomPrompt="1"/>
          </p:nvPr>
        </p:nvSpPr>
        <p:spPr>
          <a:xfrm>
            <a:off x="4818672" y="3590254"/>
            <a:ext cx="4073891" cy="235359"/>
          </a:xfrm>
          <a:prstGeom prst="rect">
            <a:avLst/>
          </a:prstGeom>
        </p:spPr>
        <p:txBody>
          <a:bodyPr/>
          <a:lstStyle>
            <a:lvl1pPr marL="0" indent="0" algn="l">
              <a:buNone/>
              <a:defRPr sz="1100" b="1">
                <a:solidFill>
                  <a:srgbClr val="000033"/>
                </a:solidFill>
              </a:defRPr>
            </a:lvl1pPr>
          </a:lstStyle>
          <a:p>
            <a:pPr lvl="0"/>
            <a:r>
              <a:rPr lang="en-US" dirty="0"/>
              <a:t>Speaker Name 4</a:t>
            </a:r>
          </a:p>
        </p:txBody>
      </p:sp>
      <p:sp>
        <p:nvSpPr>
          <p:cNvPr id="29" name="Text Placeholder 13">
            <a:extLst>
              <a:ext uri="{FF2B5EF4-FFF2-40B4-BE49-F238E27FC236}">
                <a16:creationId xmlns:a16="http://schemas.microsoft.com/office/drawing/2014/main" id="{2AA8CC49-7CBD-3C6A-7C74-07C3B3910F03}"/>
              </a:ext>
            </a:extLst>
          </p:cNvPr>
          <p:cNvSpPr>
            <a:spLocks noGrp="1"/>
          </p:cNvSpPr>
          <p:nvPr>
            <p:ph type="body" sz="quarter" idx="21" hasCustomPrompt="1"/>
          </p:nvPr>
        </p:nvSpPr>
        <p:spPr>
          <a:xfrm>
            <a:off x="4827139" y="3826593"/>
            <a:ext cx="4073896" cy="233733"/>
          </a:xfrm>
          <a:prstGeom prst="rect">
            <a:avLst/>
          </a:prstGeom>
        </p:spPr>
        <p:txBody>
          <a:bodyPr/>
          <a:lstStyle>
            <a:lvl1pPr marL="0" indent="0" algn="l">
              <a:buNone/>
              <a:defRPr sz="950">
                <a:solidFill>
                  <a:srgbClr val="000033"/>
                </a:solidFill>
              </a:defRPr>
            </a:lvl1pPr>
          </a:lstStyle>
          <a:p>
            <a:pPr lvl="0"/>
            <a:r>
              <a:rPr lang="en-US" dirty="0"/>
              <a:t>email/social/phone</a:t>
            </a:r>
          </a:p>
        </p:txBody>
      </p:sp>
    </p:spTree>
    <p:extLst>
      <p:ext uri="{BB962C8B-B14F-4D97-AF65-F5344CB8AC3E}">
        <p14:creationId xmlns:p14="http://schemas.microsoft.com/office/powerpoint/2010/main" val="405004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rk - Agenda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728A10E-55E9-B13E-E199-CACEA4ED1B60}"/>
              </a:ext>
            </a:extLst>
          </p:cNvPr>
          <p:cNvSpPr>
            <a:spLocks noGrp="1"/>
          </p:cNvSpPr>
          <p:nvPr>
            <p:ph type="body" sz="quarter" idx="10" hasCustomPrompt="1"/>
          </p:nvPr>
        </p:nvSpPr>
        <p:spPr>
          <a:xfrm>
            <a:off x="517525" y="933450"/>
            <a:ext cx="5138557" cy="3544888"/>
          </a:xfrm>
          <a:prstGeom prst="rect">
            <a:avLst/>
          </a:prstGeom>
        </p:spPr>
        <p:txBody>
          <a:bodyPr/>
          <a:lstStyle>
            <a:lvl1pPr>
              <a:defRPr sz="1400">
                <a:solidFill>
                  <a:schemeClr val="bg1"/>
                </a:solidFill>
              </a:defRPr>
            </a:lvl1pPr>
          </a:lstStyle>
          <a:p>
            <a:pPr lvl="0"/>
            <a:r>
              <a:rPr lang="en-US" dirty="0"/>
              <a:t>Agenda item 1</a:t>
            </a:r>
          </a:p>
          <a:p>
            <a:pPr lvl="0"/>
            <a:r>
              <a:rPr lang="en-US" dirty="0"/>
              <a:t>Agenda item 2</a:t>
            </a:r>
          </a:p>
          <a:p>
            <a:pPr lvl="0"/>
            <a:r>
              <a:rPr lang="en-US" dirty="0"/>
              <a:t>Agenda item 3</a:t>
            </a:r>
          </a:p>
        </p:txBody>
      </p:sp>
      <p:cxnSp>
        <p:nvCxnSpPr>
          <p:cNvPr id="2" name="Straight Connector 1">
            <a:extLst>
              <a:ext uri="{FF2B5EF4-FFF2-40B4-BE49-F238E27FC236}">
                <a16:creationId xmlns:a16="http://schemas.microsoft.com/office/drawing/2014/main" id="{0BB65072-E34E-8D55-500C-2B2A16785DD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77F385FC-FFDD-8DB7-C08F-90A71801BC44}"/>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chemeClr val="bg1"/>
                </a:solidFill>
              </a:rPr>
              <a:pPr algn="r"/>
              <a:t>‹#›</a:t>
            </a:fld>
            <a:endParaRPr lang="en-US" dirty="0">
              <a:solidFill>
                <a:schemeClr val="bg1"/>
              </a:solidFill>
            </a:endParaRPr>
          </a:p>
        </p:txBody>
      </p:sp>
      <p:pic>
        <p:nvPicPr>
          <p:cNvPr id="8" name="Graphic 7">
            <a:extLst>
              <a:ext uri="{FF2B5EF4-FFF2-40B4-BE49-F238E27FC236}">
                <a16:creationId xmlns:a16="http://schemas.microsoft.com/office/drawing/2014/main" id="{BEE47A57-CDA5-A19D-1861-9E6C1E5A546D}"/>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56276" y="4661452"/>
            <a:ext cx="744056" cy="300447"/>
          </a:xfrm>
          <a:prstGeom prst="rect">
            <a:avLst/>
          </a:prstGeom>
        </p:spPr>
      </p:pic>
      <p:cxnSp>
        <p:nvCxnSpPr>
          <p:cNvPr id="11" name="Straight Connector 10">
            <a:extLst>
              <a:ext uri="{FF2B5EF4-FFF2-40B4-BE49-F238E27FC236}">
                <a16:creationId xmlns:a16="http://schemas.microsoft.com/office/drawing/2014/main" id="{E9FA71CA-1123-5E5F-0802-58F56F08C9B5}"/>
              </a:ext>
            </a:extLst>
          </p:cNvPr>
          <p:cNvCxnSpPr>
            <a:cxnSpLocks/>
          </p:cNvCxnSpPr>
          <p:nvPr userDrawn="1"/>
        </p:nvCxnSpPr>
        <p:spPr>
          <a:xfrm>
            <a:off x="8446660" y="4641009"/>
            <a:ext cx="0" cy="3502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F4FEBCC-6B85-D158-2D26-23C2A5EAAF1F}"/>
              </a:ext>
            </a:extLst>
          </p:cNvPr>
          <p:cNvSpPr txBox="1"/>
          <p:nvPr userDrawn="1"/>
        </p:nvSpPr>
        <p:spPr>
          <a:xfrm>
            <a:off x="517525" y="245533"/>
            <a:ext cx="2657475" cy="369332"/>
          </a:xfrm>
          <a:prstGeom prst="rect">
            <a:avLst/>
          </a:prstGeom>
          <a:noFill/>
        </p:spPr>
        <p:txBody>
          <a:bodyPr wrap="square" rtlCol="0">
            <a:spAutoFit/>
          </a:bodyPr>
          <a:lstStyle/>
          <a:p>
            <a:r>
              <a:rPr lang="en-US" sz="1800" b="1" dirty="0">
                <a:solidFill>
                  <a:schemeClr val="bg1"/>
                </a:solidFill>
              </a:rPr>
              <a:t>Agenda</a:t>
            </a:r>
          </a:p>
        </p:txBody>
      </p:sp>
    </p:spTree>
    <p:extLst>
      <p:ext uri="{BB962C8B-B14F-4D97-AF65-F5344CB8AC3E}">
        <p14:creationId xmlns:p14="http://schemas.microsoft.com/office/powerpoint/2010/main" val="227108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list slide">
    <p:bg>
      <p:bgRef idx="1001">
        <a:schemeClr val="bg1"/>
      </p:bgRef>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5E29412A-7450-B47E-3501-AE41ED7D1504}"/>
              </a:ext>
            </a:extLst>
          </p:cNvPr>
          <p:cNvSpPr>
            <a:spLocks noGrp="1"/>
          </p:cNvSpPr>
          <p:nvPr>
            <p:ph type="title"/>
          </p:nvPr>
        </p:nvSpPr>
        <p:spPr>
          <a:xfrm>
            <a:off x="517895" y="136922"/>
            <a:ext cx="4784682" cy="564356"/>
          </a:xfrm>
          <a:prstGeom prst="rect">
            <a:avLst/>
          </a:prstGeom>
        </p:spPr>
        <p:txBody>
          <a:bodyPr anchor="ctr">
            <a:normAutofit/>
          </a:bodyPr>
          <a:lstStyle>
            <a:lvl1pPr>
              <a:defRPr sz="1800" b="1">
                <a:solidFill>
                  <a:srgbClr val="000033"/>
                </a:solidFill>
              </a:defRPr>
            </a:lvl1pPr>
          </a:lstStyle>
          <a:p>
            <a:r>
              <a:rPr lang="en-US" dirty="0"/>
              <a:t>Click to edit Master title style</a:t>
            </a:r>
          </a:p>
        </p:txBody>
      </p:sp>
      <p:sp>
        <p:nvSpPr>
          <p:cNvPr id="11" name="Text Placeholder 9">
            <a:extLst>
              <a:ext uri="{FF2B5EF4-FFF2-40B4-BE49-F238E27FC236}">
                <a16:creationId xmlns:a16="http://schemas.microsoft.com/office/drawing/2014/main" id="{3F35AC2F-68EB-B481-5F7B-87856A070063}"/>
              </a:ext>
            </a:extLst>
          </p:cNvPr>
          <p:cNvSpPr>
            <a:spLocks noGrp="1"/>
          </p:cNvSpPr>
          <p:nvPr>
            <p:ph type="body" sz="quarter" idx="10" hasCustomPrompt="1"/>
          </p:nvPr>
        </p:nvSpPr>
        <p:spPr>
          <a:xfrm>
            <a:off x="517525" y="933450"/>
            <a:ext cx="4426833" cy="3544888"/>
          </a:xfrm>
          <a:prstGeom prst="rect">
            <a:avLst/>
          </a:prstGeom>
        </p:spPr>
        <p:txBody>
          <a:bodyPr/>
          <a:lstStyle>
            <a:lvl1pPr>
              <a:defRPr sz="1400">
                <a:solidFill>
                  <a:schemeClr val="tx2"/>
                </a:solidFill>
              </a:defRPr>
            </a:lvl1pPr>
          </a:lstStyle>
          <a:p>
            <a:pPr lvl="0"/>
            <a:r>
              <a:rPr lang="en-US" dirty="0"/>
              <a:t>List item 1</a:t>
            </a:r>
          </a:p>
        </p:txBody>
      </p:sp>
      <p:sp>
        <p:nvSpPr>
          <p:cNvPr id="31" name="Picture Placeholder 30">
            <a:extLst>
              <a:ext uri="{FF2B5EF4-FFF2-40B4-BE49-F238E27FC236}">
                <a16:creationId xmlns:a16="http://schemas.microsoft.com/office/drawing/2014/main" id="{9A994A04-A8B4-2BB0-A7A6-8BCE1C24E662}"/>
              </a:ext>
            </a:extLst>
          </p:cNvPr>
          <p:cNvSpPr>
            <a:spLocks noGrp="1"/>
          </p:cNvSpPr>
          <p:nvPr>
            <p:ph type="pic" sz="quarter" idx="11"/>
          </p:nvPr>
        </p:nvSpPr>
        <p:spPr>
          <a:xfrm>
            <a:off x="5339120" y="0"/>
            <a:ext cx="3804881" cy="5143500"/>
          </a:xfrm>
          <a:custGeom>
            <a:avLst/>
            <a:gdLst>
              <a:gd name="connsiteX0" fmla="*/ 627663 w 3765903"/>
              <a:gd name="connsiteY0" fmla="*/ 0 h 5143500"/>
              <a:gd name="connsiteX1" fmla="*/ 3765903 w 3765903"/>
              <a:gd name="connsiteY1" fmla="*/ 0 h 5143500"/>
              <a:gd name="connsiteX2" fmla="*/ 3765903 w 3765903"/>
              <a:gd name="connsiteY2" fmla="*/ 5143500 h 5143500"/>
              <a:gd name="connsiteX3" fmla="*/ 0 w 3765903"/>
              <a:gd name="connsiteY3" fmla="*/ 5143500 h 5143500"/>
              <a:gd name="connsiteX4" fmla="*/ 0 w 3765903"/>
              <a:gd name="connsiteY4" fmla="*/ 770714 h 5143500"/>
              <a:gd name="connsiteX5" fmla="*/ 627663 w 3765903"/>
              <a:gd name="connsiteY5" fmla="*/ 0 h 5143500"/>
              <a:gd name="connsiteX0" fmla="*/ 1036665 w 3765903"/>
              <a:gd name="connsiteY0" fmla="*/ 7749 h 5143500"/>
              <a:gd name="connsiteX1" fmla="*/ 3765903 w 3765903"/>
              <a:gd name="connsiteY1" fmla="*/ 0 h 5143500"/>
              <a:gd name="connsiteX2" fmla="*/ 3765903 w 3765903"/>
              <a:gd name="connsiteY2" fmla="*/ 5143500 h 5143500"/>
              <a:gd name="connsiteX3" fmla="*/ 0 w 3765903"/>
              <a:gd name="connsiteY3" fmla="*/ 5143500 h 5143500"/>
              <a:gd name="connsiteX4" fmla="*/ 0 w 3765903"/>
              <a:gd name="connsiteY4" fmla="*/ 770714 h 5143500"/>
              <a:gd name="connsiteX5" fmla="*/ 1036665 w 3765903"/>
              <a:gd name="connsiteY5" fmla="*/ 7749 h 5143500"/>
              <a:gd name="connsiteX0" fmla="*/ 1059817 w 3789055"/>
              <a:gd name="connsiteY0" fmla="*/ 7749 h 5143500"/>
              <a:gd name="connsiteX1" fmla="*/ 3789055 w 3789055"/>
              <a:gd name="connsiteY1" fmla="*/ 0 h 5143500"/>
              <a:gd name="connsiteX2" fmla="*/ 3789055 w 3789055"/>
              <a:gd name="connsiteY2" fmla="*/ 5143500 h 5143500"/>
              <a:gd name="connsiteX3" fmla="*/ 23152 w 3789055"/>
              <a:gd name="connsiteY3" fmla="*/ 5143500 h 5143500"/>
              <a:gd name="connsiteX4" fmla="*/ 0 w 3789055"/>
              <a:gd name="connsiteY4" fmla="*/ 1196918 h 5143500"/>
              <a:gd name="connsiteX5" fmla="*/ 1059817 w 3789055"/>
              <a:gd name="connsiteY5" fmla="*/ 7749 h 5143500"/>
              <a:gd name="connsiteX0" fmla="*/ 1059817 w 3789055"/>
              <a:gd name="connsiteY0" fmla="*/ 7749 h 5143500"/>
              <a:gd name="connsiteX1" fmla="*/ 3789055 w 3789055"/>
              <a:gd name="connsiteY1" fmla="*/ 0 h 5143500"/>
              <a:gd name="connsiteX2" fmla="*/ 3789055 w 3789055"/>
              <a:gd name="connsiteY2" fmla="*/ 5143500 h 5143500"/>
              <a:gd name="connsiteX3" fmla="*/ 23152 w 3789055"/>
              <a:gd name="connsiteY3" fmla="*/ 5143500 h 5143500"/>
              <a:gd name="connsiteX4" fmla="*/ 0 w 3789055"/>
              <a:gd name="connsiteY4" fmla="*/ 1196918 h 5143500"/>
              <a:gd name="connsiteX5" fmla="*/ 1059817 w 3789055"/>
              <a:gd name="connsiteY5" fmla="*/ 7749 h 5143500"/>
              <a:gd name="connsiteX0" fmla="*/ 1059817 w 3789055"/>
              <a:gd name="connsiteY0" fmla="*/ 7749 h 5143500"/>
              <a:gd name="connsiteX1" fmla="*/ 3789055 w 3789055"/>
              <a:gd name="connsiteY1" fmla="*/ 0 h 5143500"/>
              <a:gd name="connsiteX2" fmla="*/ 3789055 w 3789055"/>
              <a:gd name="connsiteY2" fmla="*/ 5143500 h 5143500"/>
              <a:gd name="connsiteX3" fmla="*/ 23152 w 3789055"/>
              <a:gd name="connsiteY3" fmla="*/ 5143500 h 5143500"/>
              <a:gd name="connsiteX4" fmla="*/ 0 w 3789055"/>
              <a:gd name="connsiteY4" fmla="*/ 1196918 h 5143500"/>
              <a:gd name="connsiteX5" fmla="*/ 1059817 w 3789055"/>
              <a:gd name="connsiteY5" fmla="*/ 7749 h 5143500"/>
              <a:gd name="connsiteX0" fmla="*/ 1323167 w 3874913"/>
              <a:gd name="connsiteY0" fmla="*/ 0 h 5143500"/>
              <a:gd name="connsiteX1" fmla="*/ 3874913 w 3874913"/>
              <a:gd name="connsiteY1" fmla="*/ 0 h 5143500"/>
              <a:gd name="connsiteX2" fmla="*/ 3874913 w 3874913"/>
              <a:gd name="connsiteY2" fmla="*/ 5143500 h 5143500"/>
              <a:gd name="connsiteX3" fmla="*/ 109010 w 3874913"/>
              <a:gd name="connsiteY3" fmla="*/ 5143500 h 5143500"/>
              <a:gd name="connsiteX4" fmla="*/ 85858 w 3874913"/>
              <a:gd name="connsiteY4" fmla="*/ 1196918 h 5143500"/>
              <a:gd name="connsiteX5" fmla="*/ 1323167 w 3874913"/>
              <a:gd name="connsiteY5" fmla="*/ 0 h 5143500"/>
              <a:gd name="connsiteX0" fmla="*/ 1237355 w 3789101"/>
              <a:gd name="connsiteY0" fmla="*/ 0 h 5143500"/>
              <a:gd name="connsiteX1" fmla="*/ 3789101 w 3789101"/>
              <a:gd name="connsiteY1" fmla="*/ 0 h 5143500"/>
              <a:gd name="connsiteX2" fmla="*/ 3789101 w 3789101"/>
              <a:gd name="connsiteY2" fmla="*/ 5143500 h 5143500"/>
              <a:gd name="connsiteX3" fmla="*/ 23198 w 3789101"/>
              <a:gd name="connsiteY3" fmla="*/ 5143500 h 5143500"/>
              <a:gd name="connsiteX4" fmla="*/ 46 w 3789101"/>
              <a:gd name="connsiteY4" fmla="*/ 1196918 h 5143500"/>
              <a:gd name="connsiteX5" fmla="*/ 1237355 w 3789101"/>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9101" h="5143500">
                <a:moveTo>
                  <a:pt x="1237355" y="0"/>
                </a:moveTo>
                <a:lnTo>
                  <a:pt x="3789101" y="0"/>
                </a:lnTo>
                <a:lnTo>
                  <a:pt x="3789101" y="5143500"/>
                </a:lnTo>
                <a:lnTo>
                  <a:pt x="23198" y="5143500"/>
                </a:lnTo>
                <a:cubicBezTo>
                  <a:pt x="15481" y="3827973"/>
                  <a:pt x="6046" y="2185904"/>
                  <a:pt x="46" y="1196918"/>
                </a:cubicBezTo>
                <a:cubicBezTo>
                  <a:pt x="-5954" y="207932"/>
                  <a:pt x="582026" y="0"/>
                  <a:pt x="1237355"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67046188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rk_bulleted list slide">
    <p:bg>
      <p:bgRef idx="1001">
        <a:schemeClr val="bg2"/>
      </p:bgRef>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5E29412A-7450-B47E-3501-AE41ED7D1504}"/>
              </a:ext>
            </a:extLst>
          </p:cNvPr>
          <p:cNvSpPr>
            <a:spLocks noGrp="1"/>
          </p:cNvSpPr>
          <p:nvPr>
            <p:ph type="title"/>
          </p:nvPr>
        </p:nvSpPr>
        <p:spPr>
          <a:xfrm>
            <a:off x="517895" y="136922"/>
            <a:ext cx="4784682" cy="564356"/>
          </a:xfrm>
          <a:prstGeom prst="rect">
            <a:avLst/>
          </a:prstGeom>
        </p:spPr>
        <p:txBody>
          <a:bodyPr anchor="ctr">
            <a:normAutofit/>
          </a:bodyPr>
          <a:lstStyle>
            <a:lvl1pPr>
              <a:defRPr sz="1800" b="1">
                <a:solidFill>
                  <a:schemeClr val="tx1"/>
                </a:solidFill>
              </a:defRPr>
            </a:lvl1pPr>
          </a:lstStyle>
          <a:p>
            <a:r>
              <a:rPr lang="en-US" dirty="0"/>
              <a:t>Click to edit Master title style</a:t>
            </a:r>
          </a:p>
        </p:txBody>
      </p:sp>
      <p:sp>
        <p:nvSpPr>
          <p:cNvPr id="11" name="Text Placeholder 9">
            <a:extLst>
              <a:ext uri="{FF2B5EF4-FFF2-40B4-BE49-F238E27FC236}">
                <a16:creationId xmlns:a16="http://schemas.microsoft.com/office/drawing/2014/main" id="{3F35AC2F-68EB-B481-5F7B-87856A070063}"/>
              </a:ext>
            </a:extLst>
          </p:cNvPr>
          <p:cNvSpPr>
            <a:spLocks noGrp="1"/>
          </p:cNvSpPr>
          <p:nvPr>
            <p:ph type="body" sz="quarter" idx="10" hasCustomPrompt="1"/>
          </p:nvPr>
        </p:nvSpPr>
        <p:spPr>
          <a:xfrm>
            <a:off x="517525" y="933450"/>
            <a:ext cx="4426833" cy="3544888"/>
          </a:xfrm>
          <a:prstGeom prst="rect">
            <a:avLst/>
          </a:prstGeom>
        </p:spPr>
        <p:txBody>
          <a:bodyPr/>
          <a:lstStyle>
            <a:lvl1pPr>
              <a:defRPr sz="1400">
                <a:solidFill>
                  <a:schemeClr val="tx2"/>
                </a:solidFill>
              </a:defRPr>
            </a:lvl1pPr>
          </a:lstStyle>
          <a:p>
            <a:pPr lvl="0"/>
            <a:r>
              <a:rPr lang="en-US" dirty="0"/>
              <a:t>List </a:t>
            </a:r>
            <a:r>
              <a:rPr lang="en-US"/>
              <a:t>item 1</a:t>
            </a:r>
            <a:endParaRPr lang="en-US" dirty="0"/>
          </a:p>
        </p:txBody>
      </p:sp>
      <p:sp>
        <p:nvSpPr>
          <p:cNvPr id="3" name="Picture Placeholder 2">
            <a:extLst>
              <a:ext uri="{FF2B5EF4-FFF2-40B4-BE49-F238E27FC236}">
                <a16:creationId xmlns:a16="http://schemas.microsoft.com/office/drawing/2014/main" id="{A7804078-8FAF-E6EB-C45B-92CE261B307A}"/>
              </a:ext>
            </a:extLst>
          </p:cNvPr>
          <p:cNvSpPr>
            <a:spLocks noGrp="1"/>
          </p:cNvSpPr>
          <p:nvPr>
            <p:ph type="pic" sz="quarter" idx="11"/>
          </p:nvPr>
        </p:nvSpPr>
        <p:spPr>
          <a:xfrm>
            <a:off x="5339120" y="0"/>
            <a:ext cx="3804881" cy="5143500"/>
          </a:xfrm>
          <a:custGeom>
            <a:avLst/>
            <a:gdLst>
              <a:gd name="connsiteX0" fmla="*/ 627663 w 3765903"/>
              <a:gd name="connsiteY0" fmla="*/ 0 h 5143500"/>
              <a:gd name="connsiteX1" fmla="*/ 3765903 w 3765903"/>
              <a:gd name="connsiteY1" fmla="*/ 0 h 5143500"/>
              <a:gd name="connsiteX2" fmla="*/ 3765903 w 3765903"/>
              <a:gd name="connsiteY2" fmla="*/ 5143500 h 5143500"/>
              <a:gd name="connsiteX3" fmla="*/ 0 w 3765903"/>
              <a:gd name="connsiteY3" fmla="*/ 5143500 h 5143500"/>
              <a:gd name="connsiteX4" fmla="*/ 0 w 3765903"/>
              <a:gd name="connsiteY4" fmla="*/ 770714 h 5143500"/>
              <a:gd name="connsiteX5" fmla="*/ 627663 w 3765903"/>
              <a:gd name="connsiteY5" fmla="*/ 0 h 5143500"/>
              <a:gd name="connsiteX0" fmla="*/ 1036665 w 3765903"/>
              <a:gd name="connsiteY0" fmla="*/ 7749 h 5143500"/>
              <a:gd name="connsiteX1" fmla="*/ 3765903 w 3765903"/>
              <a:gd name="connsiteY1" fmla="*/ 0 h 5143500"/>
              <a:gd name="connsiteX2" fmla="*/ 3765903 w 3765903"/>
              <a:gd name="connsiteY2" fmla="*/ 5143500 h 5143500"/>
              <a:gd name="connsiteX3" fmla="*/ 0 w 3765903"/>
              <a:gd name="connsiteY3" fmla="*/ 5143500 h 5143500"/>
              <a:gd name="connsiteX4" fmla="*/ 0 w 3765903"/>
              <a:gd name="connsiteY4" fmla="*/ 770714 h 5143500"/>
              <a:gd name="connsiteX5" fmla="*/ 1036665 w 3765903"/>
              <a:gd name="connsiteY5" fmla="*/ 7749 h 5143500"/>
              <a:gd name="connsiteX0" fmla="*/ 1059817 w 3789055"/>
              <a:gd name="connsiteY0" fmla="*/ 7749 h 5143500"/>
              <a:gd name="connsiteX1" fmla="*/ 3789055 w 3789055"/>
              <a:gd name="connsiteY1" fmla="*/ 0 h 5143500"/>
              <a:gd name="connsiteX2" fmla="*/ 3789055 w 3789055"/>
              <a:gd name="connsiteY2" fmla="*/ 5143500 h 5143500"/>
              <a:gd name="connsiteX3" fmla="*/ 23152 w 3789055"/>
              <a:gd name="connsiteY3" fmla="*/ 5143500 h 5143500"/>
              <a:gd name="connsiteX4" fmla="*/ 0 w 3789055"/>
              <a:gd name="connsiteY4" fmla="*/ 1196918 h 5143500"/>
              <a:gd name="connsiteX5" fmla="*/ 1059817 w 3789055"/>
              <a:gd name="connsiteY5" fmla="*/ 7749 h 5143500"/>
              <a:gd name="connsiteX0" fmla="*/ 1059817 w 3789055"/>
              <a:gd name="connsiteY0" fmla="*/ 7749 h 5143500"/>
              <a:gd name="connsiteX1" fmla="*/ 3789055 w 3789055"/>
              <a:gd name="connsiteY1" fmla="*/ 0 h 5143500"/>
              <a:gd name="connsiteX2" fmla="*/ 3789055 w 3789055"/>
              <a:gd name="connsiteY2" fmla="*/ 5143500 h 5143500"/>
              <a:gd name="connsiteX3" fmla="*/ 23152 w 3789055"/>
              <a:gd name="connsiteY3" fmla="*/ 5143500 h 5143500"/>
              <a:gd name="connsiteX4" fmla="*/ 0 w 3789055"/>
              <a:gd name="connsiteY4" fmla="*/ 1196918 h 5143500"/>
              <a:gd name="connsiteX5" fmla="*/ 1059817 w 3789055"/>
              <a:gd name="connsiteY5" fmla="*/ 7749 h 5143500"/>
              <a:gd name="connsiteX0" fmla="*/ 1059817 w 3789055"/>
              <a:gd name="connsiteY0" fmla="*/ 7749 h 5143500"/>
              <a:gd name="connsiteX1" fmla="*/ 3789055 w 3789055"/>
              <a:gd name="connsiteY1" fmla="*/ 0 h 5143500"/>
              <a:gd name="connsiteX2" fmla="*/ 3789055 w 3789055"/>
              <a:gd name="connsiteY2" fmla="*/ 5143500 h 5143500"/>
              <a:gd name="connsiteX3" fmla="*/ 23152 w 3789055"/>
              <a:gd name="connsiteY3" fmla="*/ 5143500 h 5143500"/>
              <a:gd name="connsiteX4" fmla="*/ 0 w 3789055"/>
              <a:gd name="connsiteY4" fmla="*/ 1196918 h 5143500"/>
              <a:gd name="connsiteX5" fmla="*/ 1059817 w 3789055"/>
              <a:gd name="connsiteY5" fmla="*/ 7749 h 5143500"/>
              <a:gd name="connsiteX0" fmla="*/ 1323167 w 3874913"/>
              <a:gd name="connsiteY0" fmla="*/ 0 h 5143500"/>
              <a:gd name="connsiteX1" fmla="*/ 3874913 w 3874913"/>
              <a:gd name="connsiteY1" fmla="*/ 0 h 5143500"/>
              <a:gd name="connsiteX2" fmla="*/ 3874913 w 3874913"/>
              <a:gd name="connsiteY2" fmla="*/ 5143500 h 5143500"/>
              <a:gd name="connsiteX3" fmla="*/ 109010 w 3874913"/>
              <a:gd name="connsiteY3" fmla="*/ 5143500 h 5143500"/>
              <a:gd name="connsiteX4" fmla="*/ 85858 w 3874913"/>
              <a:gd name="connsiteY4" fmla="*/ 1196918 h 5143500"/>
              <a:gd name="connsiteX5" fmla="*/ 1323167 w 3874913"/>
              <a:gd name="connsiteY5" fmla="*/ 0 h 5143500"/>
              <a:gd name="connsiteX0" fmla="*/ 1237355 w 3789101"/>
              <a:gd name="connsiteY0" fmla="*/ 0 h 5143500"/>
              <a:gd name="connsiteX1" fmla="*/ 3789101 w 3789101"/>
              <a:gd name="connsiteY1" fmla="*/ 0 h 5143500"/>
              <a:gd name="connsiteX2" fmla="*/ 3789101 w 3789101"/>
              <a:gd name="connsiteY2" fmla="*/ 5143500 h 5143500"/>
              <a:gd name="connsiteX3" fmla="*/ 23198 w 3789101"/>
              <a:gd name="connsiteY3" fmla="*/ 5143500 h 5143500"/>
              <a:gd name="connsiteX4" fmla="*/ 46 w 3789101"/>
              <a:gd name="connsiteY4" fmla="*/ 1196918 h 5143500"/>
              <a:gd name="connsiteX5" fmla="*/ 1237355 w 3789101"/>
              <a:gd name="connsiteY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9101" h="5143500">
                <a:moveTo>
                  <a:pt x="1237355" y="0"/>
                </a:moveTo>
                <a:lnTo>
                  <a:pt x="3789101" y="0"/>
                </a:lnTo>
                <a:lnTo>
                  <a:pt x="3789101" y="5143500"/>
                </a:lnTo>
                <a:lnTo>
                  <a:pt x="23198" y="5143500"/>
                </a:lnTo>
                <a:cubicBezTo>
                  <a:pt x="15481" y="3827973"/>
                  <a:pt x="6046" y="2185904"/>
                  <a:pt x="46" y="1196918"/>
                </a:cubicBezTo>
                <a:cubicBezTo>
                  <a:pt x="-5954" y="207932"/>
                  <a:pt x="582026" y="0"/>
                  <a:pt x="1237355" y="0"/>
                </a:cubicBezTo>
                <a:close/>
              </a:path>
            </a:pathLst>
          </a:custGeom>
        </p:spPr>
        <p:txBody>
          <a:bodyPr wrap="square">
            <a:noAutofit/>
          </a:bodyPr>
          <a:lstStyle/>
          <a:p>
            <a:endParaRPr lang="en-US" dirty="0"/>
          </a:p>
        </p:txBody>
      </p:sp>
    </p:spTree>
    <p:extLst>
      <p:ext uri="{BB962C8B-B14F-4D97-AF65-F5344CB8AC3E}">
        <p14:creationId xmlns:p14="http://schemas.microsoft.com/office/powerpoint/2010/main" val="1278590307"/>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ight - One Column">
    <p:spTree>
      <p:nvGrpSpPr>
        <p:cNvPr id="1" name=""/>
        <p:cNvGrpSpPr/>
        <p:nvPr/>
      </p:nvGrpSpPr>
      <p:grpSpPr>
        <a:xfrm>
          <a:off x="0" y="0"/>
          <a:ext cx="0" cy="0"/>
          <a:chOff x="0" y="0"/>
          <a:chExt cx="0" cy="0"/>
        </a:xfrm>
      </p:grpSpPr>
      <p:sp>
        <p:nvSpPr>
          <p:cNvPr id="2" name="Title 1"/>
          <p:cNvSpPr>
            <a:spLocks noGrp="1"/>
          </p:cNvSpPr>
          <p:nvPr>
            <p:ph type="title"/>
          </p:nvPr>
        </p:nvSpPr>
        <p:spPr>
          <a:xfrm>
            <a:off x="517895" y="136922"/>
            <a:ext cx="8229600" cy="564356"/>
          </a:xfrm>
          <a:prstGeom prst="rect">
            <a:avLst/>
          </a:prstGeom>
        </p:spPr>
        <p:txBody>
          <a:bodyPr anchor="ctr">
            <a:normAutofit/>
          </a:bodyPr>
          <a:lstStyle>
            <a:lvl1pPr>
              <a:defRPr sz="1800" b="1">
                <a:solidFill>
                  <a:srgbClr val="000033"/>
                </a:solidFill>
              </a:defRPr>
            </a:lvl1pPr>
          </a:lstStyle>
          <a:p>
            <a:r>
              <a:rPr lang="en-US" dirty="0"/>
              <a:t>Click to edit Master title style</a:t>
            </a:r>
          </a:p>
        </p:txBody>
      </p:sp>
      <p:sp>
        <p:nvSpPr>
          <p:cNvPr id="5" name="Text Placeholder 4"/>
          <p:cNvSpPr>
            <a:spLocks noGrp="1"/>
          </p:cNvSpPr>
          <p:nvPr>
            <p:ph type="body" sz="quarter" idx="13"/>
          </p:nvPr>
        </p:nvSpPr>
        <p:spPr>
          <a:xfrm>
            <a:off x="517895" y="1020762"/>
            <a:ext cx="8229600" cy="3475037"/>
          </a:xfrm>
          <a:prstGeom prst="rect">
            <a:avLst/>
          </a:prstGeom>
        </p:spPr>
        <p:txBody>
          <a:bodyPr/>
          <a:lstStyle>
            <a:lvl1pPr marL="0" indent="0">
              <a:buNone/>
              <a:defRPr sz="1400">
                <a:solidFill>
                  <a:srgbClr val="000033"/>
                </a:solidFill>
              </a:defRPr>
            </a:lvl1pPr>
            <a:lvl2pPr>
              <a:defRPr sz="1200">
                <a:solidFill>
                  <a:srgbClr val="000033"/>
                </a:solidFill>
              </a:defRPr>
            </a:lvl2pPr>
            <a:lvl3pPr>
              <a:defRPr sz="1000">
                <a:solidFill>
                  <a:srgbClr val="000033"/>
                </a:solidFill>
              </a:defRPr>
            </a:lvl3pPr>
            <a:lvl4pPr>
              <a:buNone/>
              <a:defRPr/>
            </a:lvl4pPr>
          </a:lstStyle>
          <a:p>
            <a:pPr lvl="0"/>
            <a:r>
              <a:rPr lang="en-US" dirty="0"/>
              <a:t>Edit Master text styles</a:t>
            </a:r>
          </a:p>
          <a:p>
            <a:pPr lvl="1"/>
            <a:r>
              <a:rPr lang="en-US" dirty="0"/>
              <a:t>Second level</a:t>
            </a:r>
          </a:p>
          <a:p>
            <a:pPr lvl="2"/>
            <a:r>
              <a:rPr lang="en-US" dirty="0"/>
              <a:t>Third level</a:t>
            </a:r>
          </a:p>
        </p:txBody>
      </p:sp>
      <p:sp>
        <p:nvSpPr>
          <p:cNvPr id="14" name="Slide Number Placeholder 5"/>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8" name="Straight Connector 7">
            <a:extLst>
              <a:ext uri="{FF2B5EF4-FFF2-40B4-BE49-F238E27FC236}">
                <a16:creationId xmlns:a16="http://schemas.microsoft.com/office/drawing/2014/main" id="{7FED6006-34DF-AE40-B5D3-399A91B3490E}"/>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DC6709B-4F2F-684C-815E-64A032B54360}"/>
              </a:ext>
            </a:extLst>
          </p:cNvPr>
          <p:cNvCxnSpPr/>
          <p:nvPr userDrawn="1"/>
        </p:nvCxnSpPr>
        <p:spPr>
          <a:xfrm>
            <a:off x="517895" y="701278"/>
            <a:ext cx="1923380" cy="0"/>
          </a:xfrm>
          <a:prstGeom prst="line">
            <a:avLst/>
          </a:prstGeom>
          <a:ln>
            <a:solidFill>
              <a:srgbClr val="33CCFF"/>
            </a:solidFill>
          </a:ln>
        </p:spPr>
        <p:style>
          <a:lnRef idx="1">
            <a:schemeClr val="accent3"/>
          </a:lnRef>
          <a:fillRef idx="0">
            <a:schemeClr val="accent3"/>
          </a:fillRef>
          <a:effectRef idx="0">
            <a:schemeClr val="accent3"/>
          </a:effectRef>
          <a:fontRef idx="minor">
            <a:schemeClr val="tx1"/>
          </a:fontRef>
        </p:style>
      </p:cxnSp>
      <p:pic>
        <p:nvPicPr>
          <p:cNvPr id="12" name="Graphic 11">
            <a:extLst>
              <a:ext uri="{FF2B5EF4-FFF2-40B4-BE49-F238E27FC236}">
                <a16:creationId xmlns:a16="http://schemas.microsoft.com/office/drawing/2014/main" id="{DE30CD92-C28E-0D6B-D847-55C2E83308E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Tree>
    <p:extLst>
      <p:ext uri="{BB962C8B-B14F-4D97-AF65-F5344CB8AC3E}">
        <p14:creationId xmlns:p14="http://schemas.microsoft.com/office/powerpoint/2010/main" val="12720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Agend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42E11C2-26E6-3840-9157-DF739B81FE57}"/>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sp>
        <p:nvSpPr>
          <p:cNvPr id="7" name="Slide Number Placeholder 5">
            <a:extLst>
              <a:ext uri="{FF2B5EF4-FFF2-40B4-BE49-F238E27FC236}">
                <a16:creationId xmlns:a16="http://schemas.microsoft.com/office/drawing/2014/main" id="{ACCB329B-5832-694A-893D-B9865F37D549}"/>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9" name="Straight Connector 8">
            <a:extLst>
              <a:ext uri="{FF2B5EF4-FFF2-40B4-BE49-F238E27FC236}">
                <a16:creationId xmlns:a16="http://schemas.microsoft.com/office/drawing/2014/main" id="{C42BB9D4-5162-CC4A-A120-8F065C94F916}"/>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3" name="Graphic 2">
            <a:extLst>
              <a:ext uri="{FF2B5EF4-FFF2-40B4-BE49-F238E27FC236}">
                <a16:creationId xmlns:a16="http://schemas.microsoft.com/office/drawing/2014/main" id="{F47205C4-312E-7888-9E22-D32B650F45EA}"/>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1088" y="4663311"/>
            <a:ext cx="739243" cy="298504"/>
          </a:xfrm>
          <a:prstGeom prst="rect">
            <a:avLst/>
          </a:prstGeom>
        </p:spPr>
      </p:pic>
      <p:sp>
        <p:nvSpPr>
          <p:cNvPr id="10" name="Text Placeholder 9">
            <a:extLst>
              <a:ext uri="{FF2B5EF4-FFF2-40B4-BE49-F238E27FC236}">
                <a16:creationId xmlns:a16="http://schemas.microsoft.com/office/drawing/2014/main" id="{5728A10E-55E9-B13E-E199-CACEA4ED1B60}"/>
              </a:ext>
            </a:extLst>
          </p:cNvPr>
          <p:cNvSpPr>
            <a:spLocks noGrp="1"/>
          </p:cNvSpPr>
          <p:nvPr>
            <p:ph type="body" sz="quarter" idx="10" hasCustomPrompt="1"/>
          </p:nvPr>
        </p:nvSpPr>
        <p:spPr>
          <a:xfrm>
            <a:off x="517525" y="933450"/>
            <a:ext cx="8377093" cy="3544888"/>
          </a:xfrm>
          <a:prstGeom prst="rect">
            <a:avLst/>
          </a:prstGeom>
        </p:spPr>
        <p:txBody>
          <a:bodyPr/>
          <a:lstStyle>
            <a:lvl1pPr>
              <a:defRPr sz="1400"/>
            </a:lvl1pPr>
          </a:lstStyle>
          <a:p>
            <a:pPr lvl="0"/>
            <a:r>
              <a:rPr lang="en-US" dirty="0"/>
              <a:t>Agenda item 1</a:t>
            </a:r>
          </a:p>
          <a:p>
            <a:pPr lvl="0"/>
            <a:r>
              <a:rPr lang="en-US" dirty="0"/>
              <a:t>Agenda item 2</a:t>
            </a:r>
          </a:p>
          <a:p>
            <a:pPr lvl="0"/>
            <a:r>
              <a:rPr lang="en-US" dirty="0"/>
              <a:t>Agenda item 3</a:t>
            </a:r>
          </a:p>
        </p:txBody>
      </p:sp>
      <p:sp>
        <p:nvSpPr>
          <p:cNvPr id="2" name="TextBox 1">
            <a:extLst>
              <a:ext uri="{FF2B5EF4-FFF2-40B4-BE49-F238E27FC236}">
                <a16:creationId xmlns:a16="http://schemas.microsoft.com/office/drawing/2014/main" id="{842F92F4-131F-FC08-2EDB-7087D747796F}"/>
              </a:ext>
            </a:extLst>
          </p:cNvPr>
          <p:cNvSpPr txBox="1"/>
          <p:nvPr userDrawn="1"/>
        </p:nvSpPr>
        <p:spPr>
          <a:xfrm>
            <a:off x="517525" y="245533"/>
            <a:ext cx="2657475" cy="369332"/>
          </a:xfrm>
          <a:prstGeom prst="rect">
            <a:avLst/>
          </a:prstGeom>
          <a:noFill/>
        </p:spPr>
        <p:txBody>
          <a:bodyPr wrap="square" rtlCol="0">
            <a:spAutoFit/>
          </a:bodyPr>
          <a:lstStyle/>
          <a:p>
            <a:r>
              <a:rPr lang="en-US" sz="1800" b="1" dirty="0">
                <a:solidFill>
                  <a:srgbClr val="000033"/>
                </a:solidFill>
              </a:rPr>
              <a:t>How We Did It </a:t>
            </a:r>
          </a:p>
        </p:txBody>
      </p:sp>
    </p:spTree>
    <p:extLst>
      <p:ext uri="{BB962C8B-B14F-4D97-AF65-F5344CB8AC3E}">
        <p14:creationId xmlns:p14="http://schemas.microsoft.com/office/powerpoint/2010/main" val="2907905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ark - One Column">
    <p:bg>
      <p:bgPr>
        <a:solidFill>
          <a:schemeClr val="tx2"/>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A5C4D7-3875-DB4B-B599-46A2B8C2E591}"/>
              </a:ext>
            </a:extLst>
          </p:cNvPr>
          <p:cNvSpPr>
            <a:spLocks noGrp="1"/>
          </p:cNvSpPr>
          <p:nvPr>
            <p:ph type="title"/>
          </p:nvPr>
        </p:nvSpPr>
        <p:spPr>
          <a:xfrm>
            <a:off x="517895" y="136922"/>
            <a:ext cx="8229600" cy="564356"/>
          </a:xfrm>
          <a:prstGeom prst="rect">
            <a:avLst/>
          </a:prstGeom>
        </p:spPr>
        <p:txBody>
          <a:bodyPr anchor="ctr">
            <a:normAutofit/>
          </a:bodyPr>
          <a:lstStyle>
            <a:lvl1pPr>
              <a:defRPr sz="1800" b="1">
                <a:solidFill>
                  <a:schemeClr val="bg1"/>
                </a:solidFill>
              </a:defRPr>
            </a:lvl1pPr>
          </a:lstStyle>
          <a:p>
            <a:r>
              <a:rPr lang="en-US"/>
              <a:t>Click to edit Master title style</a:t>
            </a:r>
            <a:endParaRPr lang="en-US" dirty="0"/>
          </a:p>
        </p:txBody>
      </p:sp>
      <p:sp>
        <p:nvSpPr>
          <p:cNvPr id="7" name="Text Placeholder 4">
            <a:extLst>
              <a:ext uri="{FF2B5EF4-FFF2-40B4-BE49-F238E27FC236}">
                <a16:creationId xmlns:a16="http://schemas.microsoft.com/office/drawing/2014/main" id="{A958B066-597F-AB48-996B-D16C37496123}"/>
              </a:ext>
            </a:extLst>
          </p:cNvPr>
          <p:cNvSpPr>
            <a:spLocks noGrp="1"/>
          </p:cNvSpPr>
          <p:nvPr>
            <p:ph type="body" sz="quarter" idx="13"/>
          </p:nvPr>
        </p:nvSpPr>
        <p:spPr>
          <a:xfrm>
            <a:off x="517895" y="1020762"/>
            <a:ext cx="8229600" cy="3475037"/>
          </a:xfrm>
          <a:prstGeom prst="rect">
            <a:avLst/>
          </a:prstGeom>
        </p:spPr>
        <p:txBody>
          <a:bodyPr/>
          <a:lstStyle>
            <a:lvl1pPr marL="0" indent="0">
              <a:buNone/>
              <a:defRPr sz="1400">
                <a:solidFill>
                  <a:schemeClr val="bg1"/>
                </a:solidFill>
              </a:defRPr>
            </a:lvl1pPr>
            <a:lvl2pPr>
              <a:defRPr sz="1200">
                <a:solidFill>
                  <a:schemeClr val="bg1">
                    <a:lumMod val="85000"/>
                  </a:schemeClr>
                </a:solidFill>
              </a:defRPr>
            </a:lvl2pPr>
            <a:lvl3pPr>
              <a:defRPr sz="1000">
                <a:solidFill>
                  <a:schemeClr val="bg1">
                    <a:lumMod val="85000"/>
                  </a:schemeClr>
                </a:solidFill>
              </a:defRPr>
            </a:lvl3pPr>
            <a:lvl4pPr>
              <a:buNone/>
              <a:defRPr/>
            </a:lvl4pPr>
          </a:lstStyle>
          <a:p>
            <a:pPr lvl="0"/>
            <a:r>
              <a:rPr lang="en-US" dirty="0"/>
              <a:t>Edit Master text styles</a:t>
            </a:r>
          </a:p>
          <a:p>
            <a:pPr lvl="1"/>
            <a:r>
              <a:rPr lang="en-US" dirty="0"/>
              <a:t>Second level</a:t>
            </a:r>
          </a:p>
          <a:p>
            <a:pPr lvl="2"/>
            <a:r>
              <a:rPr lang="en-US" dirty="0"/>
              <a:t>Third level</a:t>
            </a:r>
          </a:p>
        </p:txBody>
      </p:sp>
      <p:sp>
        <p:nvSpPr>
          <p:cNvPr id="8" name="Slide Number Placeholder 5">
            <a:extLst>
              <a:ext uri="{FF2B5EF4-FFF2-40B4-BE49-F238E27FC236}">
                <a16:creationId xmlns:a16="http://schemas.microsoft.com/office/drawing/2014/main" id="{72ABB2A2-B2E8-F341-9C76-67D1A5A084C6}"/>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chemeClr val="bg1"/>
                </a:solidFill>
              </a:rPr>
              <a:pPr algn="r"/>
              <a:t>‹#›</a:t>
            </a:fld>
            <a:endParaRPr lang="en-US" dirty="0">
              <a:solidFill>
                <a:schemeClr val="bg1"/>
              </a:solidFill>
            </a:endParaRPr>
          </a:p>
        </p:txBody>
      </p:sp>
      <p:cxnSp>
        <p:nvCxnSpPr>
          <p:cNvPr id="10" name="Straight Connector 9">
            <a:extLst>
              <a:ext uri="{FF2B5EF4-FFF2-40B4-BE49-F238E27FC236}">
                <a16:creationId xmlns:a16="http://schemas.microsoft.com/office/drawing/2014/main" id="{AFFA5457-746B-B247-93CF-3159FD77234D}"/>
              </a:ext>
            </a:extLst>
          </p:cNvPr>
          <p:cNvCxnSpPr>
            <a:cxnSpLocks/>
          </p:cNvCxnSpPr>
          <p:nvPr userDrawn="1"/>
        </p:nvCxnSpPr>
        <p:spPr>
          <a:xfrm>
            <a:off x="8446660" y="4641009"/>
            <a:ext cx="0" cy="3502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CBD93B-1517-8D41-A840-54B4AEB3DF9C}"/>
              </a:ext>
            </a:extLst>
          </p:cNvPr>
          <p:cNvCxnSpPr/>
          <p:nvPr userDrawn="1"/>
        </p:nvCxnSpPr>
        <p:spPr>
          <a:xfrm>
            <a:off x="517895" y="701278"/>
            <a:ext cx="1923380" cy="0"/>
          </a:xfrm>
          <a:prstGeom prst="line">
            <a:avLst/>
          </a:prstGeom>
          <a:ln>
            <a:solidFill>
              <a:srgbClr val="33CCFF"/>
            </a:solidFill>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49AD4933-C426-C976-E235-7B942741C16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6276" y="4661452"/>
            <a:ext cx="744056" cy="300447"/>
          </a:xfrm>
          <a:prstGeom prst="rect">
            <a:avLst/>
          </a:prstGeom>
        </p:spPr>
      </p:pic>
    </p:spTree>
    <p:extLst>
      <p:ext uri="{BB962C8B-B14F-4D97-AF65-F5344CB8AC3E}">
        <p14:creationId xmlns:p14="http://schemas.microsoft.com/office/powerpoint/2010/main" val="2610164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ght - Two Columns">
    <p:spTree>
      <p:nvGrpSpPr>
        <p:cNvPr id="1" name=""/>
        <p:cNvGrpSpPr/>
        <p:nvPr/>
      </p:nvGrpSpPr>
      <p:grpSpPr>
        <a:xfrm>
          <a:off x="0" y="0"/>
          <a:ext cx="0" cy="0"/>
          <a:chOff x="0" y="0"/>
          <a:chExt cx="0" cy="0"/>
        </a:xfrm>
      </p:grpSpPr>
      <p:sp>
        <p:nvSpPr>
          <p:cNvPr id="12" name="Content Placeholder 11"/>
          <p:cNvSpPr>
            <a:spLocks noGrp="1"/>
          </p:cNvSpPr>
          <p:nvPr>
            <p:ph sz="quarter" idx="13"/>
          </p:nvPr>
        </p:nvSpPr>
        <p:spPr>
          <a:xfrm>
            <a:off x="517894" y="1020762"/>
            <a:ext cx="3984675" cy="3475037"/>
          </a:xfrm>
          <a:prstGeom prst="rect">
            <a:avLst/>
          </a:prstGeom>
        </p:spPr>
        <p:txBody>
          <a:bodyPr/>
          <a:lstStyle>
            <a:lvl1pPr marL="0" indent="0">
              <a:buNone/>
              <a:defRPr sz="1200" b="1">
                <a:solidFill>
                  <a:srgbClr val="000033"/>
                </a:solidFill>
              </a:defRPr>
            </a:lvl1pPr>
            <a:lvl2pPr>
              <a:defRPr sz="1200">
                <a:solidFill>
                  <a:srgbClr val="000033"/>
                </a:solidFill>
              </a:defRPr>
            </a:lvl2pPr>
            <a:lvl3pPr>
              <a:defRPr sz="1000">
                <a:solidFill>
                  <a:srgbClr val="000033"/>
                </a:solidFill>
              </a:defRPr>
            </a:lvl3pPr>
            <a:lvl4pPr>
              <a:defRPr sz="800">
                <a:solidFill>
                  <a:srgbClr val="000033"/>
                </a:solidFill>
              </a:defRPr>
            </a:lvl4pPr>
            <a:lvl5pPr>
              <a:defRPr sz="800">
                <a:solidFill>
                  <a:srgbClr val="0000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p:cNvSpPr>
            <a:spLocks noGrp="1"/>
          </p:cNvSpPr>
          <p:nvPr>
            <p:ph sz="quarter" idx="14"/>
          </p:nvPr>
        </p:nvSpPr>
        <p:spPr>
          <a:xfrm>
            <a:off x="4637619" y="1020762"/>
            <a:ext cx="4109861" cy="3475037"/>
          </a:xfrm>
          <a:prstGeom prst="rect">
            <a:avLst/>
          </a:prstGeom>
        </p:spPr>
        <p:txBody>
          <a:bodyPr/>
          <a:lstStyle>
            <a:lvl1pPr marL="0" indent="0">
              <a:buNone/>
              <a:defRPr sz="1200" b="1">
                <a:solidFill>
                  <a:schemeClr val="tx2"/>
                </a:solidFill>
              </a:defRPr>
            </a:lvl1pPr>
            <a:lvl2pPr>
              <a:defRPr sz="1200"/>
            </a:lvl2pPr>
            <a:lvl3pPr>
              <a:defRPr sz="1000"/>
            </a:lvl3pPr>
            <a:lvl4pPr>
              <a:defRPr sz="800"/>
            </a:lvl4pPr>
            <a:lvl5pPr>
              <a:defRPr sz="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539FA376-BF38-3148-8CB2-B5431817158F}"/>
              </a:ext>
            </a:extLst>
          </p:cNvPr>
          <p:cNvSpPr>
            <a:spLocks noGrp="1"/>
          </p:cNvSpPr>
          <p:nvPr>
            <p:ph type="title"/>
          </p:nvPr>
        </p:nvSpPr>
        <p:spPr>
          <a:xfrm>
            <a:off x="517895" y="136922"/>
            <a:ext cx="8229600" cy="564356"/>
          </a:xfrm>
          <a:prstGeom prst="rect">
            <a:avLst/>
          </a:prstGeom>
        </p:spPr>
        <p:txBody>
          <a:bodyPr anchor="ctr">
            <a:normAutofit/>
          </a:bodyPr>
          <a:lstStyle>
            <a:lvl1pPr>
              <a:defRPr sz="1800" b="1">
                <a:solidFill>
                  <a:srgbClr val="000033"/>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E91B8B34-4F6A-7242-83D4-E17566DE950C}"/>
              </a:ext>
            </a:extLst>
          </p:cNvPr>
          <p:cNvSpPr txBox="1">
            <a:spLocks/>
          </p:cNvSpPr>
          <p:nvPr userDrawn="1"/>
        </p:nvSpPr>
        <p:spPr>
          <a:xfrm>
            <a:off x="8507042" y="4697095"/>
            <a:ext cx="240453" cy="242418"/>
          </a:xfrm>
          <a:prstGeom prst="rect">
            <a:avLst/>
          </a:prstGeom>
        </p:spPr>
        <p:txBody>
          <a:bodyPr vert="horz" lIns="0" tIns="45720" rIns="0" bIns="45720" rtlCol="0" anchor="ctr"/>
          <a:lstStyle>
            <a:defPPr>
              <a:defRPr lang="en-US"/>
            </a:defPPr>
            <a:lvl1pPr marL="0" algn="l" defTabSz="685800" rtl="0" eaLnBrk="1" latinLnBrk="0" hangingPunct="1">
              <a:lnSpc>
                <a:spcPct val="100000"/>
              </a:lnSpc>
              <a:defRPr sz="900" b="1" kern="1200">
                <a:solidFill>
                  <a:srgbClr val="000033"/>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r"/>
            <a:fld id="{9BCC04EB-39C5-4970-B2E7-5C70326DD1C4}" type="slidenum">
              <a:rPr lang="en-US" smtClean="0">
                <a:solidFill>
                  <a:srgbClr val="A6A6A6"/>
                </a:solidFill>
              </a:rPr>
              <a:pPr algn="r"/>
              <a:t>‹#›</a:t>
            </a:fld>
            <a:endParaRPr lang="en-US" dirty="0">
              <a:solidFill>
                <a:srgbClr val="A6A6A6"/>
              </a:solidFill>
            </a:endParaRPr>
          </a:p>
        </p:txBody>
      </p:sp>
      <p:cxnSp>
        <p:nvCxnSpPr>
          <p:cNvPr id="14" name="Straight Connector 13">
            <a:extLst>
              <a:ext uri="{FF2B5EF4-FFF2-40B4-BE49-F238E27FC236}">
                <a16:creationId xmlns:a16="http://schemas.microsoft.com/office/drawing/2014/main" id="{18CAAE84-FED3-5140-83FE-79C134E7357D}"/>
              </a:ext>
            </a:extLst>
          </p:cNvPr>
          <p:cNvCxnSpPr>
            <a:cxnSpLocks/>
          </p:cNvCxnSpPr>
          <p:nvPr userDrawn="1"/>
        </p:nvCxnSpPr>
        <p:spPr>
          <a:xfrm>
            <a:off x="8446660" y="4641009"/>
            <a:ext cx="0" cy="35026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E2B321-0D2E-8741-A25C-352F7D7EDFFF}"/>
              </a:ext>
            </a:extLst>
          </p:cNvPr>
          <p:cNvCxnSpPr/>
          <p:nvPr userDrawn="1"/>
        </p:nvCxnSpPr>
        <p:spPr>
          <a:xfrm>
            <a:off x="517895" y="701278"/>
            <a:ext cx="1923380" cy="0"/>
          </a:xfrm>
          <a:prstGeom prst="line">
            <a:avLst/>
          </a:prstGeom>
          <a:ln>
            <a:solidFill>
              <a:srgbClr val="33CCFF"/>
            </a:solidFill>
          </a:ln>
        </p:spPr>
        <p:style>
          <a:lnRef idx="1">
            <a:schemeClr val="accent3"/>
          </a:lnRef>
          <a:fillRef idx="0">
            <a:schemeClr val="accent3"/>
          </a:fillRef>
          <a:effectRef idx="0">
            <a:schemeClr val="accent3"/>
          </a:effectRef>
          <a:fontRef idx="minor">
            <a:schemeClr val="tx1"/>
          </a:fontRef>
        </p:style>
      </p:cxnSp>
      <p:pic>
        <p:nvPicPr>
          <p:cNvPr id="2" name="Graphic 1">
            <a:extLst>
              <a:ext uri="{FF2B5EF4-FFF2-40B4-BE49-F238E27FC236}">
                <a16:creationId xmlns:a16="http://schemas.microsoft.com/office/drawing/2014/main" id="{37C483F3-B2C0-6F53-F2EF-1A18AE90759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1088" y="4663311"/>
            <a:ext cx="739243" cy="298504"/>
          </a:xfrm>
          <a:prstGeom prst="rect">
            <a:avLst/>
          </a:prstGeom>
        </p:spPr>
      </p:pic>
    </p:spTree>
    <p:extLst>
      <p:ext uri="{BB962C8B-B14F-4D97-AF65-F5344CB8AC3E}">
        <p14:creationId xmlns:p14="http://schemas.microsoft.com/office/powerpoint/2010/main" val="269121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236038"/>
      </p:ext>
    </p:extLst>
  </p:cSld>
  <p:clrMap bg1="lt1" tx1="dk1" bg2="lt2" tx2="dk2" accent1="accent1" accent2="accent2" accent3="accent3" accent4="accent4" accent5="accent5" accent6="accent6" hlink="hlink" folHlink="folHlink"/>
  <p:sldLayoutIdLst>
    <p:sldLayoutId id="2147483649" r:id="rId1"/>
    <p:sldLayoutId id="2147483754" r:id="rId2"/>
    <p:sldLayoutId id="2147483755" r:id="rId3"/>
    <p:sldLayoutId id="2147483761" r:id="rId4"/>
    <p:sldLayoutId id="2147483762" r:id="rId5"/>
    <p:sldLayoutId id="2147483737" r:id="rId6"/>
    <p:sldLayoutId id="2147483764"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56" r:id="rId17"/>
    <p:sldLayoutId id="2147483757" r:id="rId18"/>
    <p:sldLayoutId id="2147483759" r:id="rId19"/>
    <p:sldLayoutId id="2147483758" r:id="rId20"/>
    <p:sldLayoutId id="2147483763" r:id="rId21"/>
    <p:sldLayoutId id="2147483728" r:id="rId22"/>
    <p:sldLayoutId id="2147483760" r:id="rId23"/>
  </p:sldLayoutIdLst>
  <p:hf hdr="0" ftr="0" dt="0"/>
  <p:txStyles>
    <p:titleStyle>
      <a:lvl1pPr algn="l" defTabSz="685800" rtl="0" eaLnBrk="1" latinLnBrk="0" hangingPunct="1">
        <a:lnSpc>
          <a:spcPct val="100000"/>
        </a:lnSpc>
        <a:spcBef>
          <a:spcPct val="0"/>
        </a:spcBef>
        <a:buNone/>
        <a:defRPr sz="2400" b="0" kern="1200">
          <a:solidFill>
            <a:srgbClr val="33CCFF"/>
          </a:solidFill>
          <a:latin typeface="+mj-lt"/>
          <a:ea typeface="+mj-ea"/>
          <a:cs typeface="+mj-cs"/>
        </a:defRPr>
      </a:lvl1pPr>
    </p:titleStyle>
    <p:bodyStyle>
      <a:lvl1pPr marL="228600" indent="-228600" algn="l" defTabSz="685800" rtl="0" eaLnBrk="1" latinLnBrk="0" hangingPunct="1">
        <a:lnSpc>
          <a:spcPct val="100000"/>
        </a:lnSpc>
        <a:spcBef>
          <a:spcPts val="1200"/>
        </a:spcBef>
        <a:spcAft>
          <a:spcPts val="200"/>
        </a:spcAft>
        <a:buSzPct val="90000"/>
        <a:buFont typeface="Wingdings" charset="2"/>
        <a:buChar char="§"/>
        <a:defRPr sz="2000" kern="1200">
          <a:solidFill>
            <a:schemeClr val="tx2"/>
          </a:solidFill>
          <a:latin typeface="+mn-lt"/>
          <a:ea typeface="+mn-ea"/>
          <a:cs typeface="+mn-cs"/>
        </a:defRPr>
      </a:lvl1pPr>
      <a:lvl2pPr marL="571500" indent="-228600" algn="l" defTabSz="685800" rtl="0" eaLnBrk="1" latinLnBrk="0" hangingPunct="1">
        <a:lnSpc>
          <a:spcPct val="100000"/>
        </a:lnSpc>
        <a:spcBef>
          <a:spcPts val="200"/>
        </a:spcBef>
        <a:spcAft>
          <a:spcPts val="400"/>
        </a:spcAft>
        <a:buSzPct val="90000"/>
        <a:buFont typeface="Wingdings" charset="2"/>
        <a:buChar char="§"/>
        <a:defRPr sz="1800" kern="1200">
          <a:solidFill>
            <a:schemeClr val="tx2"/>
          </a:solidFill>
          <a:latin typeface="+mn-lt"/>
          <a:ea typeface="+mn-ea"/>
          <a:cs typeface="+mn-cs"/>
        </a:defRPr>
      </a:lvl2pPr>
      <a:lvl3pPr marL="914400" indent="-228600" algn="l" defTabSz="685800" rtl="0" eaLnBrk="1" latinLnBrk="0" hangingPunct="1">
        <a:lnSpc>
          <a:spcPct val="100000"/>
        </a:lnSpc>
        <a:spcBef>
          <a:spcPts val="200"/>
        </a:spcBef>
        <a:spcAft>
          <a:spcPts val="400"/>
        </a:spcAft>
        <a:buSzPct val="90000"/>
        <a:buFont typeface="Wingdings" charset="2"/>
        <a:buChar char="§"/>
        <a:defRPr sz="1600" kern="1200">
          <a:solidFill>
            <a:schemeClr val="tx2"/>
          </a:solidFill>
          <a:latin typeface="+mn-lt"/>
          <a:ea typeface="+mn-ea"/>
          <a:cs typeface="+mn-cs"/>
        </a:defRPr>
      </a:lvl3pPr>
      <a:lvl4pPr marL="1200150" indent="-171450" algn="l" defTabSz="685800" rtl="0" eaLnBrk="1" latinLnBrk="0" hangingPunct="1">
        <a:lnSpc>
          <a:spcPct val="100000"/>
        </a:lnSpc>
        <a:spcBef>
          <a:spcPts val="200"/>
        </a:spcBef>
        <a:spcAft>
          <a:spcPts val="400"/>
        </a:spcAft>
        <a:buSzPct val="90000"/>
        <a:buFont typeface="Wingdings" charset="2"/>
        <a:buChar char="§"/>
        <a:defRPr sz="1400" kern="1200">
          <a:solidFill>
            <a:schemeClr val="tx2"/>
          </a:solidFill>
          <a:latin typeface="+mn-lt"/>
          <a:ea typeface="+mn-ea"/>
          <a:cs typeface="+mn-cs"/>
        </a:defRPr>
      </a:lvl4pPr>
      <a:lvl5pPr marL="1543050" indent="-171450" algn="l" defTabSz="685800" rtl="0" eaLnBrk="1" latinLnBrk="0" hangingPunct="1">
        <a:lnSpc>
          <a:spcPct val="100000"/>
        </a:lnSpc>
        <a:spcBef>
          <a:spcPts val="200"/>
        </a:spcBef>
        <a:spcAft>
          <a:spcPts val="400"/>
        </a:spcAft>
        <a:buSzPct val="90000"/>
        <a:buFont typeface="Wingdings" charset="2"/>
        <a:buChar char="§"/>
        <a:defRPr sz="120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8">
          <p15:clr>
            <a:srgbClr val="F26B43"/>
          </p15:clr>
        </p15:guide>
        <p15:guide id="3" pos="5556">
          <p15:clr>
            <a:srgbClr val="F26B43"/>
          </p15:clr>
        </p15:guide>
        <p15:guide id="4" orient="horz" pos="643">
          <p15:clr>
            <a:srgbClr val="F26B43"/>
          </p15:clr>
        </p15:guide>
        <p15:guide id="5" orient="horz" pos="2832">
          <p15:clr>
            <a:srgbClr val="F26B43"/>
          </p15:clr>
        </p15:guide>
        <p15:guide id="6" orient="horz" pos="900">
          <p15:clr>
            <a:srgbClr val="F26B43"/>
          </p15:clr>
        </p15:guide>
        <p15:guide id="7"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jpg"/><Relationship Id="rId4" Type="http://schemas.openxmlformats.org/officeDocument/2006/relationships/image" Target="../media/image21.png"/><Relationship Id="rId9" Type="http://schemas.openxmlformats.org/officeDocument/2006/relationships/image" Target="../media/image2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E03F9-45C1-D32E-E7E5-4D91BECAA5EE}"/>
              </a:ext>
            </a:extLst>
          </p:cNvPr>
          <p:cNvSpPr>
            <a:spLocks noGrp="1"/>
          </p:cNvSpPr>
          <p:nvPr>
            <p:ph type="ctrTitle"/>
          </p:nvPr>
        </p:nvSpPr>
        <p:spPr/>
        <p:txBody>
          <a:bodyPr/>
          <a:lstStyle/>
          <a:p>
            <a:r>
              <a:rPr lang="en-US"/>
              <a:t>Custom </a:t>
            </a:r>
            <a:r>
              <a:rPr lang="en-US" dirty="0"/>
              <a:t>Aware</a:t>
            </a:r>
          </a:p>
        </p:txBody>
      </p:sp>
      <p:sp>
        <p:nvSpPr>
          <p:cNvPr id="3" name="Text Placeholder 2">
            <a:extLst>
              <a:ext uri="{FF2B5EF4-FFF2-40B4-BE49-F238E27FC236}">
                <a16:creationId xmlns:a16="http://schemas.microsoft.com/office/drawing/2014/main" id="{ABEF80F6-6B02-6BFD-F404-51FFC5E7EDD8}"/>
              </a:ext>
            </a:extLst>
          </p:cNvPr>
          <p:cNvSpPr>
            <a:spLocks noGrp="1"/>
          </p:cNvSpPr>
          <p:nvPr>
            <p:ph type="body" sz="quarter" idx="10"/>
          </p:nvPr>
        </p:nvSpPr>
        <p:spPr/>
        <p:txBody>
          <a:bodyPr/>
          <a:lstStyle/>
          <a:p>
            <a:r>
              <a:rPr lang="en-US"/>
              <a:t>Epsilon </a:t>
            </a:r>
            <a:r>
              <a:rPr lang="en-US" dirty="0"/>
              <a:t>Team</a:t>
            </a:r>
          </a:p>
        </p:txBody>
      </p:sp>
    </p:spTree>
    <p:extLst>
      <p:ext uri="{BB962C8B-B14F-4D97-AF65-F5344CB8AC3E}">
        <p14:creationId xmlns:p14="http://schemas.microsoft.com/office/powerpoint/2010/main" val="3731809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a:extLst>
              <a:ext uri="{FF2B5EF4-FFF2-40B4-BE49-F238E27FC236}">
                <a16:creationId xmlns:a16="http://schemas.microsoft.com/office/drawing/2014/main" id="{B8FBB2FC-D664-9B84-F169-87E1F776E20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1647" b="11647"/>
          <a:stretch/>
        </p:blipFill>
        <p:spPr>
          <a:xfrm>
            <a:off x="63500" y="1098550"/>
            <a:ext cx="1473201" cy="1473200"/>
          </a:xfrm>
        </p:spPr>
      </p:pic>
      <p:sp>
        <p:nvSpPr>
          <p:cNvPr id="3" name="Text Placeholder 2">
            <a:extLst>
              <a:ext uri="{FF2B5EF4-FFF2-40B4-BE49-F238E27FC236}">
                <a16:creationId xmlns:a16="http://schemas.microsoft.com/office/drawing/2014/main" id="{27A12A87-FD5C-04D9-CACD-7BEE3A791D39}"/>
              </a:ext>
            </a:extLst>
          </p:cNvPr>
          <p:cNvSpPr>
            <a:spLocks noGrp="1"/>
          </p:cNvSpPr>
          <p:nvPr>
            <p:ph type="body" sz="quarter" idx="11"/>
          </p:nvPr>
        </p:nvSpPr>
        <p:spPr>
          <a:xfrm>
            <a:off x="-172944" y="2617138"/>
            <a:ext cx="1953571" cy="245765"/>
          </a:xfrm>
        </p:spPr>
        <p:txBody>
          <a:bodyPr/>
          <a:lstStyle/>
          <a:p>
            <a:r>
              <a:rPr lang="en-US" dirty="0"/>
              <a:t>Joe Jacob</a:t>
            </a:r>
            <a:endParaRPr lang="en-CA" dirty="0"/>
          </a:p>
        </p:txBody>
      </p:sp>
      <p:sp>
        <p:nvSpPr>
          <p:cNvPr id="4" name="Text Placeholder 3">
            <a:extLst>
              <a:ext uri="{FF2B5EF4-FFF2-40B4-BE49-F238E27FC236}">
                <a16:creationId xmlns:a16="http://schemas.microsoft.com/office/drawing/2014/main" id="{2B5CAA71-A651-4105-3EA7-1CE6F2A9F4E9}"/>
              </a:ext>
            </a:extLst>
          </p:cNvPr>
          <p:cNvSpPr>
            <a:spLocks noGrp="1"/>
          </p:cNvSpPr>
          <p:nvPr>
            <p:ph type="body" sz="quarter" idx="12"/>
          </p:nvPr>
        </p:nvSpPr>
        <p:spPr>
          <a:xfrm>
            <a:off x="-172944" y="2862899"/>
            <a:ext cx="1953571" cy="281916"/>
          </a:xfrm>
        </p:spPr>
        <p:txBody>
          <a:bodyPr/>
          <a:lstStyle/>
          <a:p>
            <a:r>
              <a:rPr lang="en-US" dirty="0"/>
              <a:t>Sr. Developer</a:t>
            </a:r>
            <a:endParaRPr lang="en-CA" dirty="0"/>
          </a:p>
        </p:txBody>
      </p:sp>
      <p:pic>
        <p:nvPicPr>
          <p:cNvPr id="46" name="Picture Placeholder 45" descr="A picture containing text, transport, wheel, gear&#10;&#10;Description automatically generated">
            <a:extLst>
              <a:ext uri="{FF2B5EF4-FFF2-40B4-BE49-F238E27FC236}">
                <a16:creationId xmlns:a16="http://schemas.microsoft.com/office/drawing/2014/main" id="{A4D69BC3-8EBE-4A48-3930-89CD33161F7D}"/>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2963" b="2963"/>
          <a:stretch>
            <a:fillRect/>
          </a:stretch>
        </p:blipFill>
        <p:spPr>
          <a:xfrm>
            <a:off x="251138" y="3239798"/>
            <a:ext cx="1128713" cy="688975"/>
          </a:xfrm>
        </p:spPr>
      </p:pic>
      <p:pic>
        <p:nvPicPr>
          <p:cNvPr id="23" name="Picture Placeholder 22" descr="A person smiling for the camera&#10;&#10;Description automatically generated with medium confidence">
            <a:extLst>
              <a:ext uri="{FF2B5EF4-FFF2-40B4-BE49-F238E27FC236}">
                <a16:creationId xmlns:a16="http://schemas.microsoft.com/office/drawing/2014/main" id="{181CD3B9-4BF9-F6B9-DDF6-13B485B7E346}"/>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t="427" b="427"/>
          <a:stretch>
            <a:fillRect/>
          </a:stretch>
        </p:blipFill>
        <p:spPr>
          <a:xfrm>
            <a:off x="1898650" y="1098550"/>
            <a:ext cx="1473200" cy="1473200"/>
          </a:xfrm>
        </p:spPr>
      </p:pic>
      <p:sp>
        <p:nvSpPr>
          <p:cNvPr id="7" name="Text Placeholder 6">
            <a:extLst>
              <a:ext uri="{FF2B5EF4-FFF2-40B4-BE49-F238E27FC236}">
                <a16:creationId xmlns:a16="http://schemas.microsoft.com/office/drawing/2014/main" id="{DAE12957-3305-EE7A-2279-40C2BA23463A}"/>
              </a:ext>
            </a:extLst>
          </p:cNvPr>
          <p:cNvSpPr>
            <a:spLocks noGrp="1"/>
          </p:cNvSpPr>
          <p:nvPr>
            <p:ph type="body" sz="quarter" idx="15"/>
          </p:nvPr>
        </p:nvSpPr>
        <p:spPr>
          <a:xfrm>
            <a:off x="1620717" y="2625365"/>
            <a:ext cx="1953571" cy="245765"/>
          </a:xfrm>
        </p:spPr>
        <p:txBody>
          <a:bodyPr/>
          <a:lstStyle/>
          <a:p>
            <a:r>
              <a:rPr lang="en-US" dirty="0"/>
              <a:t>Stephane Belanger</a:t>
            </a:r>
            <a:endParaRPr lang="en-CA" dirty="0"/>
          </a:p>
        </p:txBody>
      </p:sp>
      <p:sp>
        <p:nvSpPr>
          <p:cNvPr id="8" name="Text Placeholder 7">
            <a:extLst>
              <a:ext uri="{FF2B5EF4-FFF2-40B4-BE49-F238E27FC236}">
                <a16:creationId xmlns:a16="http://schemas.microsoft.com/office/drawing/2014/main" id="{A0408A64-B9F2-575D-B60D-73E9A4B33F04}"/>
              </a:ext>
            </a:extLst>
          </p:cNvPr>
          <p:cNvSpPr>
            <a:spLocks noGrp="1"/>
          </p:cNvSpPr>
          <p:nvPr>
            <p:ph type="body" sz="quarter" idx="16"/>
          </p:nvPr>
        </p:nvSpPr>
        <p:spPr>
          <a:xfrm>
            <a:off x="1620717" y="2871126"/>
            <a:ext cx="1953571" cy="281916"/>
          </a:xfrm>
        </p:spPr>
        <p:txBody>
          <a:bodyPr/>
          <a:lstStyle/>
          <a:p>
            <a:r>
              <a:rPr lang="en-US" dirty="0"/>
              <a:t>CEO, MVP</a:t>
            </a:r>
            <a:endParaRPr lang="en-CA" dirty="0"/>
          </a:p>
        </p:txBody>
      </p:sp>
      <p:pic>
        <p:nvPicPr>
          <p:cNvPr id="25" name="Picture Placeholder 24" descr="A picture containing text, clipart&#10;&#10;Description automatically generated">
            <a:extLst>
              <a:ext uri="{FF2B5EF4-FFF2-40B4-BE49-F238E27FC236}">
                <a16:creationId xmlns:a16="http://schemas.microsoft.com/office/drawing/2014/main" id="{90F941B5-3E41-EFAF-6C09-3CCA48035B31}"/>
              </a:ext>
            </a:extLst>
          </p:cNvPr>
          <p:cNvPicPr>
            <a:picLocks noGrp="1" noChangeAspect="1"/>
          </p:cNvPicPr>
          <p:nvPr>
            <p:ph type="pic" sz="quarter" idx="17"/>
          </p:nvPr>
        </p:nvPicPr>
        <p:blipFill>
          <a:blip r:embed="rId6">
            <a:extLst>
              <a:ext uri="{28A0092B-C50C-407E-A947-70E740481C1C}">
                <a14:useLocalDpi xmlns:a14="http://schemas.microsoft.com/office/drawing/2010/main" val="0"/>
              </a:ext>
            </a:extLst>
          </a:blip>
          <a:srcRect t="14760" b="14760"/>
          <a:stretch>
            <a:fillRect/>
          </a:stretch>
        </p:blipFill>
        <p:spPr>
          <a:xfrm>
            <a:off x="2070100" y="3248025"/>
            <a:ext cx="1128713" cy="688975"/>
          </a:xfrm>
        </p:spPr>
      </p:pic>
      <p:pic>
        <p:nvPicPr>
          <p:cNvPr id="41" name="Picture Placeholder 40" descr="A person with a beard&#10;&#10;Description automatically generated with low confidence">
            <a:extLst>
              <a:ext uri="{FF2B5EF4-FFF2-40B4-BE49-F238E27FC236}">
                <a16:creationId xmlns:a16="http://schemas.microsoft.com/office/drawing/2014/main" id="{7AB6DBCB-781D-6816-8B2D-02319E07DCC5}"/>
              </a:ext>
            </a:extLst>
          </p:cNvPr>
          <p:cNvPicPr>
            <a:picLocks noGrp="1" noChangeAspect="1"/>
          </p:cNvPicPr>
          <p:nvPr>
            <p:ph type="pic" sz="quarter" idx="18"/>
          </p:nvPr>
        </p:nvPicPr>
        <p:blipFill>
          <a:blip r:embed="rId7">
            <a:extLst>
              <a:ext uri="{28A0092B-C50C-407E-A947-70E740481C1C}">
                <a14:useLocalDpi xmlns:a14="http://schemas.microsoft.com/office/drawing/2010/main" val="0"/>
              </a:ext>
            </a:extLst>
          </a:blip>
          <a:srcRect l="3552" r="3552"/>
          <a:stretch>
            <a:fillRect/>
          </a:stretch>
        </p:blipFill>
        <p:spPr>
          <a:xfrm>
            <a:off x="3857625" y="1098550"/>
            <a:ext cx="1473200" cy="1473200"/>
          </a:xfrm>
        </p:spPr>
      </p:pic>
      <p:sp>
        <p:nvSpPr>
          <p:cNvPr id="11" name="Text Placeholder 10">
            <a:extLst>
              <a:ext uri="{FF2B5EF4-FFF2-40B4-BE49-F238E27FC236}">
                <a16:creationId xmlns:a16="http://schemas.microsoft.com/office/drawing/2014/main" id="{16501CF2-49CB-BFA2-D7CB-3BA7EB09D476}"/>
              </a:ext>
            </a:extLst>
          </p:cNvPr>
          <p:cNvSpPr>
            <a:spLocks noGrp="1"/>
          </p:cNvSpPr>
          <p:nvPr>
            <p:ph type="body" sz="quarter" idx="19"/>
          </p:nvPr>
        </p:nvSpPr>
        <p:spPr>
          <a:xfrm>
            <a:off x="3581193" y="2625365"/>
            <a:ext cx="1953571" cy="245765"/>
          </a:xfrm>
        </p:spPr>
        <p:txBody>
          <a:bodyPr/>
          <a:lstStyle/>
          <a:p>
            <a:r>
              <a:rPr lang="en-US" dirty="0"/>
              <a:t>Daryl Schlotthauer</a:t>
            </a:r>
            <a:endParaRPr lang="en-CA" dirty="0"/>
          </a:p>
        </p:txBody>
      </p:sp>
      <p:sp>
        <p:nvSpPr>
          <p:cNvPr id="12" name="Text Placeholder 11">
            <a:extLst>
              <a:ext uri="{FF2B5EF4-FFF2-40B4-BE49-F238E27FC236}">
                <a16:creationId xmlns:a16="http://schemas.microsoft.com/office/drawing/2014/main" id="{C51406A1-50A7-9949-6603-2C7E5C0847A8}"/>
              </a:ext>
            </a:extLst>
          </p:cNvPr>
          <p:cNvSpPr>
            <a:spLocks noGrp="1"/>
          </p:cNvSpPr>
          <p:nvPr>
            <p:ph type="body" sz="quarter" idx="20"/>
          </p:nvPr>
        </p:nvSpPr>
        <p:spPr>
          <a:xfrm>
            <a:off x="3581193" y="2871126"/>
            <a:ext cx="1953571" cy="281916"/>
          </a:xfrm>
        </p:spPr>
        <p:txBody>
          <a:bodyPr/>
          <a:lstStyle/>
          <a:p>
            <a:r>
              <a:rPr lang="en-US" dirty="0"/>
              <a:t>Programmer</a:t>
            </a:r>
            <a:endParaRPr lang="en-CA" dirty="0"/>
          </a:p>
        </p:txBody>
      </p:sp>
      <p:pic>
        <p:nvPicPr>
          <p:cNvPr id="27" name="Picture Placeholder 26" descr="A person in a suit&#10;&#10;Description automatically generated with low confidence">
            <a:extLst>
              <a:ext uri="{FF2B5EF4-FFF2-40B4-BE49-F238E27FC236}">
                <a16:creationId xmlns:a16="http://schemas.microsoft.com/office/drawing/2014/main" id="{123F54A2-044F-8FED-33D4-2AC3842D2DC4}"/>
              </a:ext>
            </a:extLst>
          </p:cNvPr>
          <p:cNvPicPr>
            <a:picLocks noGrp="1" noChangeAspect="1"/>
          </p:cNvPicPr>
          <p:nvPr>
            <p:ph type="pic" sz="quarter" idx="22"/>
          </p:nvPr>
        </p:nvPicPr>
        <p:blipFill>
          <a:blip r:embed="rId8">
            <a:extLst>
              <a:ext uri="{28A0092B-C50C-407E-A947-70E740481C1C}">
                <a14:useLocalDpi xmlns:a14="http://schemas.microsoft.com/office/drawing/2010/main" val="0"/>
              </a:ext>
            </a:extLst>
          </a:blip>
          <a:srcRect/>
          <a:stretch>
            <a:fillRect/>
          </a:stretch>
        </p:blipFill>
        <p:spPr>
          <a:xfrm>
            <a:off x="5811456" y="1098550"/>
            <a:ext cx="1473200" cy="1473200"/>
          </a:xfrm>
        </p:spPr>
      </p:pic>
      <p:sp>
        <p:nvSpPr>
          <p:cNvPr id="15" name="Text Placeholder 14">
            <a:extLst>
              <a:ext uri="{FF2B5EF4-FFF2-40B4-BE49-F238E27FC236}">
                <a16:creationId xmlns:a16="http://schemas.microsoft.com/office/drawing/2014/main" id="{0B1617F2-D2F7-337A-1058-4B72BB372784}"/>
              </a:ext>
            </a:extLst>
          </p:cNvPr>
          <p:cNvSpPr>
            <a:spLocks noGrp="1"/>
          </p:cNvSpPr>
          <p:nvPr>
            <p:ph type="body" sz="quarter" idx="23"/>
          </p:nvPr>
        </p:nvSpPr>
        <p:spPr>
          <a:xfrm>
            <a:off x="5534937" y="2625365"/>
            <a:ext cx="1953571" cy="245765"/>
          </a:xfrm>
        </p:spPr>
        <p:txBody>
          <a:bodyPr/>
          <a:lstStyle/>
          <a:p>
            <a:r>
              <a:rPr lang="en-US" dirty="0"/>
              <a:t>Luis Palmer</a:t>
            </a:r>
            <a:endParaRPr lang="en-CA" dirty="0"/>
          </a:p>
        </p:txBody>
      </p:sp>
      <p:sp>
        <p:nvSpPr>
          <p:cNvPr id="16" name="Text Placeholder 15">
            <a:extLst>
              <a:ext uri="{FF2B5EF4-FFF2-40B4-BE49-F238E27FC236}">
                <a16:creationId xmlns:a16="http://schemas.microsoft.com/office/drawing/2014/main" id="{A962DF65-C606-3CD7-CA16-7931B62E6F89}"/>
              </a:ext>
            </a:extLst>
          </p:cNvPr>
          <p:cNvSpPr>
            <a:spLocks noGrp="1"/>
          </p:cNvSpPr>
          <p:nvPr>
            <p:ph type="body" sz="quarter" idx="24"/>
          </p:nvPr>
        </p:nvSpPr>
        <p:spPr>
          <a:xfrm>
            <a:off x="5534937" y="2871126"/>
            <a:ext cx="1953571" cy="281916"/>
          </a:xfrm>
        </p:spPr>
        <p:txBody>
          <a:bodyPr/>
          <a:lstStyle/>
          <a:p>
            <a:r>
              <a:rPr lang="en-US" dirty="0"/>
              <a:t>Director of Services</a:t>
            </a:r>
            <a:endParaRPr lang="en-CA" dirty="0"/>
          </a:p>
        </p:txBody>
      </p:sp>
      <p:pic>
        <p:nvPicPr>
          <p:cNvPr id="22" name="Picture 23">
            <a:extLst>
              <a:ext uri="{FF2B5EF4-FFF2-40B4-BE49-F238E27FC236}">
                <a16:creationId xmlns:a16="http://schemas.microsoft.com/office/drawing/2014/main" id="{45F292B1-5686-7965-499D-F7253C30898C}"/>
              </a:ext>
            </a:extLst>
          </p:cNvPr>
          <p:cNvPicPr>
            <a:picLocks noGrp="1" noChangeAspect="1"/>
          </p:cNvPicPr>
          <p:nvPr>
            <p:ph type="pic" sz="quarter" idx="26"/>
          </p:nvPr>
        </p:nvPicPr>
        <p:blipFill rotWithShape="1">
          <a:blip r:embed="rId9"/>
          <a:srcRect t="12465" b="12465"/>
          <a:stretch/>
        </p:blipFill>
        <p:spPr>
          <a:xfrm>
            <a:off x="7567993" y="1098550"/>
            <a:ext cx="1473200" cy="1473200"/>
          </a:xfrm>
        </p:spPr>
      </p:pic>
      <p:sp>
        <p:nvSpPr>
          <p:cNvPr id="19" name="Text Placeholder 18">
            <a:extLst>
              <a:ext uri="{FF2B5EF4-FFF2-40B4-BE49-F238E27FC236}">
                <a16:creationId xmlns:a16="http://schemas.microsoft.com/office/drawing/2014/main" id="{9F4CF92A-E1C2-E348-C54A-124718284A4A}"/>
              </a:ext>
            </a:extLst>
          </p:cNvPr>
          <p:cNvSpPr>
            <a:spLocks noGrp="1"/>
          </p:cNvSpPr>
          <p:nvPr>
            <p:ph type="body" sz="quarter" idx="27"/>
          </p:nvPr>
        </p:nvSpPr>
        <p:spPr>
          <a:xfrm>
            <a:off x="7291388" y="2625365"/>
            <a:ext cx="1953571" cy="245765"/>
          </a:xfrm>
        </p:spPr>
        <p:txBody>
          <a:bodyPr/>
          <a:lstStyle/>
          <a:p>
            <a:r>
              <a:rPr lang="en-US" dirty="0"/>
              <a:t>Nick Tornese</a:t>
            </a:r>
            <a:endParaRPr lang="en-CA" dirty="0"/>
          </a:p>
        </p:txBody>
      </p:sp>
      <p:sp>
        <p:nvSpPr>
          <p:cNvPr id="20" name="Text Placeholder 19">
            <a:extLst>
              <a:ext uri="{FF2B5EF4-FFF2-40B4-BE49-F238E27FC236}">
                <a16:creationId xmlns:a16="http://schemas.microsoft.com/office/drawing/2014/main" id="{260B006D-B666-7773-E6AB-59085BFFE86A}"/>
              </a:ext>
            </a:extLst>
          </p:cNvPr>
          <p:cNvSpPr>
            <a:spLocks noGrp="1"/>
          </p:cNvSpPr>
          <p:nvPr>
            <p:ph type="body" sz="quarter" idx="28"/>
          </p:nvPr>
        </p:nvSpPr>
        <p:spPr>
          <a:xfrm>
            <a:off x="7291388" y="2871126"/>
            <a:ext cx="1953571" cy="281916"/>
          </a:xfrm>
        </p:spPr>
        <p:txBody>
          <a:bodyPr/>
          <a:lstStyle/>
          <a:p>
            <a:r>
              <a:rPr lang="en-US" dirty="0"/>
              <a:t>VP of IT</a:t>
            </a:r>
            <a:endParaRPr lang="en-CA" dirty="0"/>
          </a:p>
        </p:txBody>
      </p:sp>
      <p:pic>
        <p:nvPicPr>
          <p:cNvPr id="36" name="Picture 35" descr="Logo, company name&#10;&#10;Description automatically generated">
            <a:extLst>
              <a:ext uri="{FF2B5EF4-FFF2-40B4-BE49-F238E27FC236}">
                <a16:creationId xmlns:a16="http://schemas.microsoft.com/office/drawing/2014/main" id="{B2FAA652-AB2F-660B-CCDB-00931534CC2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88508" y="3282158"/>
            <a:ext cx="1379937" cy="562860"/>
          </a:xfrm>
          <a:prstGeom prst="rect">
            <a:avLst/>
          </a:prstGeom>
        </p:spPr>
      </p:pic>
      <p:pic>
        <p:nvPicPr>
          <p:cNvPr id="39" name="Picture 38">
            <a:extLst>
              <a:ext uri="{FF2B5EF4-FFF2-40B4-BE49-F238E27FC236}">
                <a16:creationId xmlns:a16="http://schemas.microsoft.com/office/drawing/2014/main" id="{10C4F071-2F83-9703-2DBD-F3C1B4E781F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836476" y="3398803"/>
            <a:ext cx="1448180" cy="367558"/>
          </a:xfrm>
          <a:prstGeom prst="rect">
            <a:avLst/>
          </a:prstGeom>
        </p:spPr>
      </p:pic>
      <p:pic>
        <p:nvPicPr>
          <p:cNvPr id="44" name="Picture 43">
            <a:extLst>
              <a:ext uri="{FF2B5EF4-FFF2-40B4-BE49-F238E27FC236}">
                <a16:creationId xmlns:a16="http://schemas.microsoft.com/office/drawing/2014/main" id="{ADA4EBCB-4A72-9FF2-DE8C-1BB4E3AC222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237384" y="3147958"/>
            <a:ext cx="810960" cy="789042"/>
          </a:xfrm>
          <a:prstGeom prst="rect">
            <a:avLst/>
          </a:prstGeom>
        </p:spPr>
      </p:pic>
    </p:spTree>
    <p:extLst>
      <p:ext uri="{BB962C8B-B14F-4D97-AF65-F5344CB8AC3E}">
        <p14:creationId xmlns:p14="http://schemas.microsoft.com/office/powerpoint/2010/main" val="1283516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80AB99-05A4-AFF5-A214-A03793FBC179}"/>
              </a:ext>
            </a:extLst>
          </p:cNvPr>
          <p:cNvSpPr>
            <a:spLocks noGrp="1"/>
          </p:cNvSpPr>
          <p:nvPr>
            <p:ph type="body" sz="quarter" idx="10"/>
          </p:nvPr>
        </p:nvSpPr>
        <p:spPr/>
        <p:txBody>
          <a:bodyPr lIns="91440" tIns="45720" rIns="91440" bIns="45720" anchor="t"/>
          <a:lstStyle/>
          <a:p>
            <a:r>
              <a:rPr lang="en-US">
                <a:cs typeface="Arial"/>
              </a:rPr>
              <a:t>Super Bowl Prediction?</a:t>
            </a:r>
            <a:endParaRPr lang="en-US" dirty="0">
              <a:cs typeface="Arial"/>
            </a:endParaRPr>
          </a:p>
        </p:txBody>
      </p:sp>
    </p:spTree>
    <p:extLst>
      <p:ext uri="{BB962C8B-B14F-4D97-AF65-F5344CB8AC3E}">
        <p14:creationId xmlns:p14="http://schemas.microsoft.com/office/powerpoint/2010/main" val="43335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B9EBB6-E39B-0E47-37A7-F939204097A6}"/>
              </a:ext>
            </a:extLst>
          </p:cNvPr>
          <p:cNvSpPr>
            <a:spLocks noGrp="1"/>
          </p:cNvSpPr>
          <p:nvPr>
            <p:ph type="body" sz="quarter" idx="10"/>
          </p:nvPr>
        </p:nvSpPr>
        <p:spPr/>
        <p:txBody>
          <a:bodyPr lIns="91440" tIns="45720" rIns="91440" bIns="45720" anchor="t"/>
          <a:lstStyle/>
          <a:p>
            <a:r>
              <a:rPr lang="en-US" sz="2000" dirty="0">
                <a:cs typeface="Arial"/>
              </a:rPr>
              <a:t>Introduce the problem</a:t>
            </a:r>
          </a:p>
          <a:p>
            <a:r>
              <a:rPr lang="en-US" sz="2000" dirty="0">
                <a:cs typeface="Arial"/>
              </a:rPr>
              <a:t>Overview of the project</a:t>
            </a:r>
          </a:p>
          <a:p>
            <a:r>
              <a:rPr lang="en-US" sz="2000" dirty="0">
                <a:cs typeface="Arial"/>
              </a:rPr>
              <a:t>Outline the benefits</a:t>
            </a:r>
          </a:p>
          <a:p>
            <a:pPr lvl="1"/>
            <a:r>
              <a:rPr lang="en-US" sz="2000" dirty="0">
                <a:cs typeface="Arial"/>
              </a:rPr>
              <a:t>Relevant to everyone in the room</a:t>
            </a:r>
          </a:p>
          <a:p>
            <a:r>
              <a:rPr lang="en-US" sz="2000" dirty="0">
                <a:cs typeface="Arial"/>
              </a:rPr>
              <a:t>Show it in action</a:t>
            </a:r>
          </a:p>
          <a:p>
            <a:r>
              <a:rPr lang="en-US" sz="2000" dirty="0">
                <a:cs typeface="Arial"/>
              </a:rPr>
              <a:t>Discuss the details of development</a:t>
            </a:r>
          </a:p>
          <a:p>
            <a:r>
              <a:rPr lang="en-US" sz="2000" dirty="0">
                <a:cs typeface="Arial"/>
              </a:rPr>
              <a:t>Conclusion</a:t>
            </a:r>
          </a:p>
        </p:txBody>
      </p:sp>
    </p:spTree>
    <p:extLst>
      <p:ext uri="{BB962C8B-B14F-4D97-AF65-F5344CB8AC3E}">
        <p14:creationId xmlns:p14="http://schemas.microsoft.com/office/powerpoint/2010/main" val="2527688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39176-1A1C-046E-E13C-8E93D0D12E0C}"/>
              </a:ext>
            </a:extLst>
          </p:cNvPr>
          <p:cNvSpPr>
            <a:spLocks noGrp="1"/>
          </p:cNvSpPr>
          <p:nvPr>
            <p:ph type="title"/>
          </p:nvPr>
        </p:nvSpPr>
        <p:spPr/>
        <p:txBody>
          <a:bodyPr/>
          <a:lstStyle/>
          <a:p>
            <a:r>
              <a:rPr lang="en-US"/>
              <a:t>Super</a:t>
            </a:r>
            <a:r>
              <a:rPr lang="en-US" dirty="0"/>
              <a:t> Bowl Winner</a:t>
            </a:r>
            <a:endParaRPr lang="en-US"/>
          </a:p>
        </p:txBody>
      </p:sp>
      <p:sp>
        <p:nvSpPr>
          <p:cNvPr id="3" name="Text Placeholder 2">
            <a:extLst>
              <a:ext uri="{FF2B5EF4-FFF2-40B4-BE49-F238E27FC236}">
                <a16:creationId xmlns:a16="http://schemas.microsoft.com/office/drawing/2014/main" id="{883709EF-7E93-4DB9-E6B3-8FEB67C9665F}"/>
              </a:ext>
            </a:extLst>
          </p:cNvPr>
          <p:cNvSpPr>
            <a:spLocks noGrp="1"/>
          </p:cNvSpPr>
          <p:nvPr>
            <p:ph type="body" sz="quarter" idx="10"/>
          </p:nvPr>
        </p:nvSpPr>
        <p:spPr/>
        <p:txBody>
          <a:bodyPr lIns="91440" tIns="45720" rIns="91440" bIns="45720" anchor="t"/>
          <a:lstStyle/>
          <a:p>
            <a:pPr marL="304165" indent="-304165">
              <a:lnSpc>
                <a:spcPct val="107000"/>
              </a:lnSpc>
              <a:spcBef>
                <a:spcPts val="1600"/>
              </a:spcBef>
              <a:spcAft>
                <a:spcPts val="267"/>
              </a:spcAft>
            </a:pPr>
            <a:r>
              <a:rPr lang="en-US" dirty="0">
                <a:cs typeface="Arial"/>
              </a:rPr>
              <a:t>Uses machine learning to do predictive analysis</a:t>
            </a:r>
            <a:endParaRPr lang="en-US" dirty="0">
              <a:ea typeface="+mn-lt"/>
              <a:cs typeface="+mn-lt"/>
            </a:endParaRPr>
          </a:p>
          <a:p>
            <a:pPr marL="304165" indent="-304165">
              <a:lnSpc>
                <a:spcPct val="107000"/>
              </a:lnSpc>
              <a:spcBef>
                <a:spcPts val="1600"/>
              </a:spcBef>
              <a:spcAft>
                <a:spcPts val="267"/>
              </a:spcAft>
            </a:pPr>
            <a:r>
              <a:rPr lang="en-US" dirty="0">
                <a:cs typeface="Arial"/>
              </a:rPr>
              <a:t>Uses data in Acumatica to train the model.</a:t>
            </a:r>
            <a:endParaRPr lang="en-US" dirty="0">
              <a:ea typeface="+mn-lt"/>
              <a:cs typeface="+mn-lt"/>
            </a:endParaRPr>
          </a:p>
          <a:p>
            <a:pPr marL="304165" indent="-304165">
              <a:lnSpc>
                <a:spcPct val="107000"/>
              </a:lnSpc>
              <a:spcBef>
                <a:spcPts val="1600"/>
              </a:spcBef>
              <a:spcAft>
                <a:spcPts val="267"/>
              </a:spcAft>
            </a:pPr>
            <a:r>
              <a:rPr lang="en-US" dirty="0">
                <a:cs typeface="Arial"/>
              </a:rPr>
              <a:t>Expected Results:</a:t>
            </a:r>
            <a:endParaRPr lang="en-US" dirty="0">
              <a:ea typeface="+mn-lt"/>
              <a:cs typeface="+mn-lt"/>
            </a:endParaRPr>
          </a:p>
          <a:p>
            <a:pPr marL="761365" lvl="1" indent="-304165">
              <a:lnSpc>
                <a:spcPct val="107000"/>
              </a:lnSpc>
              <a:spcBef>
                <a:spcPts val="267"/>
              </a:spcBef>
              <a:spcAft>
                <a:spcPts val="533"/>
              </a:spcAft>
            </a:pPr>
            <a:r>
              <a:rPr lang="en-US" sz="1400" dirty="0">
                <a:cs typeface="Arial"/>
              </a:rPr>
              <a:t>Accurately predict the winning team.</a:t>
            </a:r>
          </a:p>
          <a:p>
            <a:pPr marL="761365" lvl="1" indent="-304165">
              <a:lnSpc>
                <a:spcPct val="107000"/>
              </a:lnSpc>
              <a:spcBef>
                <a:spcPts val="267"/>
              </a:spcBef>
              <a:spcAft>
                <a:spcPts val="533"/>
              </a:spcAft>
            </a:pPr>
            <a:r>
              <a:rPr lang="en-US" sz="1400" dirty="0">
                <a:cs typeface="Arial"/>
              </a:rPr>
              <a:t>Accurately final score.</a:t>
            </a:r>
          </a:p>
          <a:p>
            <a:pPr marL="304165" indent="-304165">
              <a:lnSpc>
                <a:spcPct val="107000"/>
              </a:lnSpc>
              <a:spcBef>
                <a:spcPts val="1600"/>
              </a:spcBef>
              <a:spcAft>
                <a:spcPts val="267"/>
              </a:spcAft>
            </a:pPr>
            <a:r>
              <a:rPr lang="en-US" dirty="0">
                <a:cs typeface="Arial"/>
              </a:rPr>
              <a:t>Benefit: Everyone in this room can place a winning bet</a:t>
            </a:r>
            <a:endParaRPr lang="en-US" dirty="0">
              <a:ea typeface="+mn-lt"/>
              <a:cs typeface="+mn-lt"/>
            </a:endParaRPr>
          </a:p>
          <a:p>
            <a:pPr marL="304165" indent="-304165">
              <a:lnSpc>
                <a:spcPct val="107000"/>
              </a:lnSpc>
              <a:spcBef>
                <a:spcPts val="1600"/>
              </a:spcBef>
              <a:spcAft>
                <a:spcPts val="267"/>
              </a:spcAft>
            </a:pPr>
            <a:r>
              <a:rPr lang="en-US" dirty="0">
                <a:cs typeface="Arial"/>
              </a:rPr>
              <a:t>Let me jump right in and show you.</a:t>
            </a:r>
            <a:endParaRPr lang="en-US" dirty="0">
              <a:ea typeface="+mn-lt"/>
              <a:cs typeface="+mn-lt"/>
            </a:endParaRPr>
          </a:p>
          <a:p>
            <a:endParaRPr lang="en-US" dirty="0">
              <a:cs typeface="Arial"/>
            </a:endParaRPr>
          </a:p>
        </p:txBody>
      </p:sp>
      <p:pic>
        <p:nvPicPr>
          <p:cNvPr id="10" name="Picture 9" descr="A picture containing text&#10;&#10;Description automatically generated">
            <a:extLst>
              <a:ext uri="{FF2B5EF4-FFF2-40B4-BE49-F238E27FC236}">
                <a16:creationId xmlns:a16="http://schemas.microsoft.com/office/drawing/2014/main" id="{834A8F33-3F65-D0B7-0A82-32AE9629CF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4721" y="1427630"/>
            <a:ext cx="2095500" cy="1485900"/>
          </a:xfrm>
          <a:prstGeom prst="rect">
            <a:avLst/>
          </a:prstGeom>
        </p:spPr>
      </p:pic>
    </p:spTree>
    <p:extLst>
      <p:ext uri="{BB962C8B-B14F-4D97-AF65-F5344CB8AC3E}">
        <p14:creationId xmlns:p14="http://schemas.microsoft.com/office/powerpoint/2010/main" val="3016811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6AA5-D880-9016-4BFE-1C46D6839532}"/>
              </a:ext>
            </a:extLst>
          </p:cNvPr>
          <p:cNvSpPr>
            <a:spLocks noGrp="1"/>
          </p:cNvSpPr>
          <p:nvPr>
            <p:ph type="title"/>
          </p:nvPr>
        </p:nvSpPr>
        <p:spPr/>
        <p:txBody>
          <a:bodyPr lIns="91440" tIns="45720" rIns="91440" bIns="45720" anchor="ctr">
            <a:normAutofit/>
          </a:bodyPr>
          <a:lstStyle/>
          <a:p>
            <a:r>
              <a:rPr lang="en-US">
                <a:cs typeface="Arial"/>
              </a:rPr>
              <a:t>DEMO</a:t>
            </a:r>
            <a:endParaRPr lang="en-US"/>
          </a:p>
        </p:txBody>
      </p:sp>
      <p:pic>
        <p:nvPicPr>
          <p:cNvPr id="3" name="Picture 3" descr="Graphical user interface&#10;&#10;Description automatically generated">
            <a:extLst>
              <a:ext uri="{FF2B5EF4-FFF2-40B4-BE49-F238E27FC236}">
                <a16:creationId xmlns:a16="http://schemas.microsoft.com/office/drawing/2014/main" id="{DC8C34CA-D17C-9D21-0BD5-F95C68A22120}"/>
              </a:ext>
            </a:extLst>
          </p:cNvPr>
          <p:cNvPicPr>
            <a:picLocks noChangeAspect="1"/>
          </p:cNvPicPr>
          <p:nvPr/>
        </p:nvPicPr>
        <p:blipFill>
          <a:blip r:embed="rId3"/>
          <a:stretch>
            <a:fillRect/>
          </a:stretch>
        </p:blipFill>
        <p:spPr>
          <a:xfrm>
            <a:off x="517138" y="955406"/>
            <a:ext cx="8088815" cy="3406927"/>
          </a:xfrm>
          <a:prstGeom prst="rect">
            <a:avLst/>
          </a:prstGeom>
        </p:spPr>
      </p:pic>
    </p:spTree>
    <p:extLst>
      <p:ext uri="{BB962C8B-B14F-4D97-AF65-F5344CB8AC3E}">
        <p14:creationId xmlns:p14="http://schemas.microsoft.com/office/powerpoint/2010/main" val="312540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0A60BC-D762-9508-7DF7-B729E6A756E3}"/>
              </a:ext>
            </a:extLst>
          </p:cNvPr>
          <p:cNvSpPr>
            <a:spLocks noGrp="1"/>
          </p:cNvSpPr>
          <p:nvPr>
            <p:ph type="title"/>
          </p:nvPr>
        </p:nvSpPr>
        <p:spPr/>
        <p:txBody>
          <a:bodyPr lIns="91440" tIns="45720" rIns="91440" bIns="45720" anchor="ctr">
            <a:normAutofit/>
          </a:bodyPr>
          <a:lstStyle/>
          <a:p>
            <a:r>
              <a:rPr lang="en-US">
                <a:cs typeface="Arial"/>
              </a:rPr>
              <a:t>This Guy Really Wants To Win</a:t>
            </a:r>
            <a:endParaRPr lang="en-US"/>
          </a:p>
        </p:txBody>
      </p:sp>
      <p:pic>
        <p:nvPicPr>
          <p:cNvPr id="8" name="Picture 8">
            <a:extLst>
              <a:ext uri="{FF2B5EF4-FFF2-40B4-BE49-F238E27FC236}">
                <a16:creationId xmlns:a16="http://schemas.microsoft.com/office/drawing/2014/main" id="{7C4AA7EF-8568-15AA-CD21-20EF42115FA7}"/>
              </a:ext>
            </a:extLst>
          </p:cNvPr>
          <p:cNvPicPr>
            <a:picLocks noChangeAspect="1"/>
          </p:cNvPicPr>
          <p:nvPr/>
        </p:nvPicPr>
        <p:blipFill>
          <a:blip r:embed="rId3"/>
          <a:stretch>
            <a:fillRect/>
          </a:stretch>
        </p:blipFill>
        <p:spPr>
          <a:xfrm>
            <a:off x="628650" y="903168"/>
            <a:ext cx="7378700" cy="3845164"/>
          </a:xfrm>
          <a:prstGeom prst="rect">
            <a:avLst/>
          </a:prstGeom>
        </p:spPr>
      </p:pic>
    </p:spTree>
    <p:extLst>
      <p:ext uri="{BB962C8B-B14F-4D97-AF65-F5344CB8AC3E}">
        <p14:creationId xmlns:p14="http://schemas.microsoft.com/office/powerpoint/2010/main" val="4100181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E8E3-F302-6D7B-5F4C-B5E3565F702A}"/>
              </a:ext>
            </a:extLst>
          </p:cNvPr>
          <p:cNvSpPr>
            <a:spLocks noGrp="1"/>
          </p:cNvSpPr>
          <p:nvPr>
            <p:ph type="title"/>
          </p:nvPr>
        </p:nvSpPr>
        <p:spPr/>
        <p:txBody>
          <a:bodyPr lIns="91440" tIns="45720" rIns="91440" bIns="45720" anchor="ctr">
            <a:normAutofit/>
          </a:bodyPr>
          <a:lstStyle/>
          <a:p>
            <a:r>
              <a:rPr lang="en-US">
                <a:cs typeface="Arial"/>
              </a:rPr>
              <a:t>Custom Aware (The Real Project)</a:t>
            </a:r>
            <a:endParaRPr lang="en-US"/>
          </a:p>
        </p:txBody>
      </p:sp>
      <p:sp>
        <p:nvSpPr>
          <p:cNvPr id="3" name="Text Placeholder 2">
            <a:extLst>
              <a:ext uri="{FF2B5EF4-FFF2-40B4-BE49-F238E27FC236}">
                <a16:creationId xmlns:a16="http://schemas.microsoft.com/office/drawing/2014/main" id="{C8679ECE-40AB-516C-57EB-4F962B1E3BAA}"/>
              </a:ext>
            </a:extLst>
          </p:cNvPr>
          <p:cNvSpPr>
            <a:spLocks noGrp="1"/>
          </p:cNvSpPr>
          <p:nvPr>
            <p:ph type="body" sz="quarter" idx="10"/>
          </p:nvPr>
        </p:nvSpPr>
        <p:spPr>
          <a:xfrm>
            <a:off x="517525" y="933450"/>
            <a:ext cx="8109833" cy="3544888"/>
          </a:xfrm>
        </p:spPr>
        <p:txBody>
          <a:bodyPr lIns="91440" tIns="45720" rIns="91440" bIns="45720" anchor="t"/>
          <a:lstStyle/>
          <a:p>
            <a:r>
              <a:rPr lang="en-US" sz="1800" dirty="0">
                <a:ea typeface="+mn-lt"/>
                <a:cs typeface="+mn-lt"/>
              </a:rPr>
              <a:t>Help development and support teams to audit customization project publishing and unpublishing activities.</a:t>
            </a:r>
          </a:p>
          <a:p>
            <a:r>
              <a:rPr lang="en-US" sz="1800" dirty="0">
                <a:ea typeface="+mn-lt"/>
                <a:cs typeface="+mn-lt"/>
              </a:rPr>
              <a:t>Enhance logging, auditing and notification on publications of customizations.</a:t>
            </a:r>
          </a:p>
          <a:p>
            <a:r>
              <a:rPr lang="en-US" sz="1800" dirty="0">
                <a:ea typeface="+mn-lt"/>
                <a:cs typeface="+mn-lt"/>
              </a:rPr>
              <a:t>Extend the current functionality of Customization Projects Screen</a:t>
            </a:r>
          </a:p>
          <a:p>
            <a:r>
              <a:rPr lang="en-US" sz="1800" dirty="0">
                <a:ea typeface="+mn-lt"/>
                <a:cs typeface="+mn-lt"/>
              </a:rPr>
              <a:t>Add author email, phone number, add extra space for notes about the package</a:t>
            </a:r>
          </a:p>
          <a:p>
            <a:r>
              <a:rPr lang="en-US" sz="1800" dirty="0">
                <a:ea typeface="+mn-lt"/>
                <a:cs typeface="+mn-lt"/>
              </a:rPr>
              <a:t>Easily view published details</a:t>
            </a:r>
          </a:p>
          <a:p>
            <a:r>
              <a:rPr lang="en-US" sz="1800" dirty="0">
                <a:ea typeface="+mn-lt"/>
                <a:cs typeface="+mn-lt"/>
              </a:rPr>
              <a:t>Send a notification to project stakeholders.</a:t>
            </a:r>
            <a:endParaRPr lang="en-US" sz="1800" dirty="0">
              <a:cs typeface="Arial"/>
            </a:endParaRPr>
          </a:p>
        </p:txBody>
      </p:sp>
    </p:spTree>
    <p:extLst>
      <p:ext uri="{BB962C8B-B14F-4D97-AF65-F5344CB8AC3E}">
        <p14:creationId xmlns:p14="http://schemas.microsoft.com/office/powerpoint/2010/main" val="2284328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429ED-FB69-07E5-0692-3D587AE0A19C}"/>
              </a:ext>
            </a:extLst>
          </p:cNvPr>
          <p:cNvSpPr>
            <a:spLocks noGrp="1"/>
          </p:cNvSpPr>
          <p:nvPr>
            <p:ph type="title"/>
          </p:nvPr>
        </p:nvSpPr>
        <p:spPr/>
        <p:txBody>
          <a:bodyPr lIns="91440" tIns="45720" rIns="91440" bIns="45720" anchor="ctr">
            <a:normAutofit/>
          </a:bodyPr>
          <a:lstStyle/>
          <a:p>
            <a:r>
              <a:rPr lang="en-US">
                <a:cs typeface="Arial"/>
              </a:rPr>
              <a:t>The Problem</a:t>
            </a:r>
            <a:endParaRPr lang="en-US"/>
          </a:p>
        </p:txBody>
      </p:sp>
      <p:sp>
        <p:nvSpPr>
          <p:cNvPr id="3" name="Text Placeholder 2">
            <a:extLst>
              <a:ext uri="{FF2B5EF4-FFF2-40B4-BE49-F238E27FC236}">
                <a16:creationId xmlns:a16="http://schemas.microsoft.com/office/drawing/2014/main" id="{664DDF89-C32C-64B4-033B-0BF797AE4024}"/>
              </a:ext>
            </a:extLst>
          </p:cNvPr>
          <p:cNvSpPr>
            <a:spLocks noGrp="1"/>
          </p:cNvSpPr>
          <p:nvPr>
            <p:ph type="body" sz="quarter" idx="10"/>
          </p:nvPr>
        </p:nvSpPr>
        <p:spPr/>
        <p:txBody>
          <a:bodyPr lIns="91440" tIns="45720" rIns="91440" bIns="45720" anchor="t"/>
          <a:lstStyle/>
          <a:p>
            <a:r>
              <a:rPr lang="en-US" sz="1800" dirty="0">
                <a:ea typeface="+mn-lt"/>
                <a:cs typeface="+mn-lt"/>
              </a:rPr>
              <a:t>Multiple VARs and customers managing multiple customization projects.</a:t>
            </a:r>
          </a:p>
          <a:p>
            <a:r>
              <a:rPr lang="en-US" sz="1800" dirty="0">
                <a:ea typeface="+mn-lt"/>
                <a:cs typeface="+mn-lt"/>
              </a:rPr>
              <a:t>One of them publishes and downstream issues occur.</a:t>
            </a:r>
          </a:p>
          <a:p>
            <a:r>
              <a:rPr lang="en-US" sz="1800" dirty="0">
                <a:ea typeface="+mn-lt"/>
                <a:cs typeface="+mn-lt"/>
              </a:rPr>
              <a:t>Sometimes not realized right away.</a:t>
            </a:r>
          </a:p>
          <a:p>
            <a:r>
              <a:rPr lang="en-US" sz="1800" dirty="0">
                <a:ea typeface="+mn-lt"/>
                <a:cs typeface="+mn-lt"/>
              </a:rPr>
              <a:t>Scrambling to understand who, what, </a:t>
            </a:r>
            <a:r>
              <a:rPr lang="en-US" sz="1800">
                <a:ea typeface="+mn-lt"/>
                <a:cs typeface="+mn-lt"/>
              </a:rPr>
              <a:t>when, </a:t>
            </a:r>
            <a:r>
              <a:rPr lang="en-US" sz="1800" dirty="0">
                <a:ea typeface="+mn-lt"/>
                <a:cs typeface="+mn-lt"/>
              </a:rPr>
              <a:t>and why.</a:t>
            </a:r>
            <a:endParaRPr lang="en-US" sz="1800" dirty="0">
              <a:cs typeface="Arial"/>
            </a:endParaRPr>
          </a:p>
        </p:txBody>
      </p:sp>
      <p:pic>
        <p:nvPicPr>
          <p:cNvPr id="7" name="Picture Placeholder 6" descr="A close-up of hands typing on a keyboard&#10;&#10;Description automatically generated with medium confidence">
            <a:extLst>
              <a:ext uri="{FF2B5EF4-FFF2-40B4-BE49-F238E27FC236}">
                <a16:creationId xmlns:a16="http://schemas.microsoft.com/office/drawing/2014/main" id="{9EC118A6-4551-50A9-F65B-07ACFC684B0A}"/>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25077" r="25077"/>
          <a:stretch>
            <a:fillRect/>
          </a:stretch>
        </p:blipFill>
        <p:spPr/>
      </p:pic>
    </p:spTree>
    <p:extLst>
      <p:ext uri="{BB962C8B-B14F-4D97-AF65-F5344CB8AC3E}">
        <p14:creationId xmlns:p14="http://schemas.microsoft.com/office/powerpoint/2010/main" val="3309720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429ED-FB69-07E5-0692-3D587AE0A19C}"/>
              </a:ext>
            </a:extLst>
          </p:cNvPr>
          <p:cNvSpPr>
            <a:spLocks noGrp="1"/>
          </p:cNvSpPr>
          <p:nvPr>
            <p:ph type="title"/>
          </p:nvPr>
        </p:nvSpPr>
        <p:spPr/>
        <p:txBody>
          <a:bodyPr lIns="91440" tIns="45720" rIns="91440" bIns="45720" anchor="ctr">
            <a:normAutofit/>
          </a:bodyPr>
          <a:lstStyle/>
          <a:p>
            <a:r>
              <a:rPr lang="en-US">
                <a:cs typeface="Arial"/>
              </a:rPr>
              <a:t>Benefits</a:t>
            </a:r>
            <a:endParaRPr lang="en-US"/>
          </a:p>
        </p:txBody>
      </p:sp>
      <p:sp>
        <p:nvSpPr>
          <p:cNvPr id="3" name="Text Placeholder 2">
            <a:extLst>
              <a:ext uri="{FF2B5EF4-FFF2-40B4-BE49-F238E27FC236}">
                <a16:creationId xmlns:a16="http://schemas.microsoft.com/office/drawing/2014/main" id="{664DDF89-C32C-64B4-033B-0BF797AE4024}"/>
              </a:ext>
            </a:extLst>
          </p:cNvPr>
          <p:cNvSpPr>
            <a:spLocks noGrp="1"/>
          </p:cNvSpPr>
          <p:nvPr>
            <p:ph type="body" sz="quarter" idx="10"/>
          </p:nvPr>
        </p:nvSpPr>
        <p:spPr/>
        <p:txBody>
          <a:bodyPr lIns="91440" tIns="45720" rIns="91440" bIns="45720" anchor="t"/>
          <a:lstStyle/>
          <a:p>
            <a:r>
              <a:rPr lang="en-US" sz="1800" dirty="0">
                <a:cs typeface="Arial"/>
              </a:rPr>
              <a:t>Immediate notification of publish activities to stakeholders.</a:t>
            </a:r>
          </a:p>
          <a:p>
            <a:r>
              <a:rPr lang="en-US" sz="1800" dirty="0">
                <a:cs typeface="Arial"/>
              </a:rPr>
              <a:t>Improves details on what was published, when, and why.</a:t>
            </a:r>
          </a:p>
          <a:p>
            <a:r>
              <a:rPr lang="en-US" sz="1800" dirty="0">
                <a:cs typeface="Arial"/>
              </a:rPr>
              <a:t>Reduces loss of functionality.</a:t>
            </a:r>
          </a:p>
          <a:p>
            <a:r>
              <a:rPr lang="en-US" sz="1800" dirty="0">
                <a:cs typeface="Arial"/>
              </a:rPr>
              <a:t>Faster root cause analysis.</a:t>
            </a:r>
          </a:p>
          <a:p>
            <a:r>
              <a:rPr lang="en-US" sz="1800" dirty="0">
                <a:cs typeface="Arial"/>
              </a:rPr>
              <a:t>Faster mean time to recovery.</a:t>
            </a:r>
          </a:p>
        </p:txBody>
      </p:sp>
      <p:pic>
        <p:nvPicPr>
          <p:cNvPr id="6" name="Picture Placeholder 5" descr="Application, icon&#10;&#10;Description automatically generated">
            <a:extLst>
              <a:ext uri="{FF2B5EF4-FFF2-40B4-BE49-F238E27FC236}">
                <a16:creationId xmlns:a16="http://schemas.microsoft.com/office/drawing/2014/main" id="{383DEDA2-9DE6-793A-178C-7A49912B440E}"/>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3046" r="13046"/>
          <a:stretch>
            <a:fillRect/>
          </a:stretch>
        </p:blipFill>
        <p:spPr/>
      </p:pic>
    </p:spTree>
    <p:extLst>
      <p:ext uri="{BB962C8B-B14F-4D97-AF65-F5344CB8AC3E}">
        <p14:creationId xmlns:p14="http://schemas.microsoft.com/office/powerpoint/2010/main" val="2409243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hart, diagram, funnel chart&#10;&#10;Description automatically generated">
            <a:extLst>
              <a:ext uri="{FF2B5EF4-FFF2-40B4-BE49-F238E27FC236}">
                <a16:creationId xmlns:a16="http://schemas.microsoft.com/office/drawing/2014/main" id="{8B972EA7-990F-E6A2-424C-D2DE317D7E09}"/>
              </a:ext>
            </a:extLst>
          </p:cNvPr>
          <p:cNvPicPr>
            <a:picLocks noChangeAspect="1"/>
          </p:cNvPicPr>
          <p:nvPr/>
        </p:nvPicPr>
        <p:blipFill>
          <a:blip r:embed="rId2"/>
          <a:stretch>
            <a:fillRect/>
          </a:stretch>
        </p:blipFill>
        <p:spPr>
          <a:xfrm>
            <a:off x="461963" y="875809"/>
            <a:ext cx="6148387" cy="3939568"/>
          </a:xfrm>
          <a:prstGeom prst="rect">
            <a:avLst/>
          </a:prstGeom>
        </p:spPr>
      </p:pic>
    </p:spTree>
    <p:extLst>
      <p:ext uri="{BB962C8B-B14F-4D97-AF65-F5344CB8AC3E}">
        <p14:creationId xmlns:p14="http://schemas.microsoft.com/office/powerpoint/2010/main" val="1630098469"/>
      </p:ext>
    </p:extLst>
  </p:cSld>
  <p:clrMapOvr>
    <a:masterClrMapping/>
  </p:clrMapOvr>
</p:sld>
</file>

<file path=ppt/theme/theme1.xml><?xml version="1.0" encoding="utf-8"?>
<a:theme xmlns:a="http://schemas.openxmlformats.org/drawingml/2006/main" name="Acumatica 2016 Theme">
  <a:themeElements>
    <a:clrScheme name="Custom 1">
      <a:dk1>
        <a:srgbClr val="000000"/>
      </a:dk1>
      <a:lt1>
        <a:srgbClr val="FFFFFF"/>
      </a:lt1>
      <a:dk2>
        <a:srgbClr val="000033"/>
      </a:dk2>
      <a:lt2>
        <a:srgbClr val="BFBFBF"/>
      </a:lt2>
      <a:accent1>
        <a:srgbClr val="000033"/>
      </a:accent1>
      <a:accent2>
        <a:srgbClr val="BFBFBF"/>
      </a:accent2>
      <a:accent3>
        <a:srgbClr val="33CCFF"/>
      </a:accent3>
      <a:accent4>
        <a:srgbClr val="6666FF"/>
      </a:accent4>
      <a:accent5>
        <a:srgbClr val="D1D1D4"/>
      </a:accent5>
      <a:accent6>
        <a:srgbClr val="DEFFD2"/>
      </a:accent6>
      <a:hlink>
        <a:srgbClr val="000033"/>
      </a:hlink>
      <a:folHlink>
        <a:srgbClr val="0000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400"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z="1400" dirty="0" err="1" smtClean="0"/>
        </a:defPPr>
      </a:lstStyle>
    </a:txDef>
  </a:objectDefaults>
  <a:extraClrSchemeLst/>
  <a:extLst>
    <a:ext uri="{05A4C25C-085E-4340-85A3-A5531E510DB2}">
      <thm15:themeFamily xmlns:thm15="http://schemas.microsoft.com/office/thememl/2012/main" name="Presentation3" id="{2A304B32-4E1B-6549-818C-C5ED99DF5A56}" vid="{0822B46D-907E-B54D-B17F-898D4B4AC2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7A61598FAE8A4889637DB60E475E83" ma:contentTypeVersion="15" ma:contentTypeDescription="Create a new document." ma:contentTypeScope="" ma:versionID="efec3e0ac28488be355ab20ba2735719">
  <xsd:schema xmlns:xsd="http://www.w3.org/2001/XMLSchema" xmlns:xs="http://www.w3.org/2001/XMLSchema" xmlns:p="http://schemas.microsoft.com/office/2006/metadata/properties" xmlns:ns2="35a7d407-6929-460a-a9af-75b798f196f0" xmlns:ns3="40b66cc4-7953-4707-b230-f25bbd8af4fd" targetNamespace="http://schemas.microsoft.com/office/2006/metadata/properties" ma:root="true" ma:fieldsID="5982dc9816e82093959bc841bdcef260" ns2:_="" ns3:_="">
    <xsd:import namespace="35a7d407-6929-460a-a9af-75b798f196f0"/>
    <xsd:import namespace="40b66cc4-7953-4707-b230-f25bbd8af4f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a7d407-6929-460a-a9af-75b798f196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5cbccde3-4ea4-4d21-9100-cffbb3888aa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0b66cc4-7953-4707-b230-f25bbd8af4fd"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737184a3-e612-443c-9673-84244ac4dd89}" ma:internalName="TaxCatchAll" ma:showField="CatchAllData" ma:web="40b66cc4-7953-4707-b230-f25bbd8af4fd">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5a7d407-6929-460a-a9af-75b798f196f0">
      <Terms xmlns="http://schemas.microsoft.com/office/infopath/2007/PartnerControls"/>
    </lcf76f155ced4ddcb4097134ff3c332f>
    <TaxCatchAll xmlns="40b66cc4-7953-4707-b230-f25bbd8af4fd" xsi:nil="true"/>
    <SharedWithUsers xmlns="40b66cc4-7953-4707-b230-f25bbd8af4fd">
      <UserInfo>
        <DisplayName>Dana Moffat</DisplayName>
        <AccountId>56</AccountId>
        <AccountType/>
      </UserInfo>
      <UserInfo>
        <DisplayName>David Gutman</DisplayName>
        <AccountId>57</AccountId>
        <AccountType/>
      </UserInfo>
      <UserInfo>
        <DisplayName>Sean Chatterjee</DisplayName>
        <AccountId>40</AccountId>
        <AccountType/>
      </UserInfo>
      <UserInfo>
        <DisplayName>Jessica Pidgeon</DisplayName>
        <AccountId>65</AccountId>
        <AccountType/>
      </UserInfo>
      <UserInfo>
        <DisplayName>Kavi Nath</DisplayName>
        <AccountId>64</AccountId>
        <AccountType/>
      </UserInfo>
      <UserInfo>
        <DisplayName>Donna Tapella</DisplayName>
        <AccountId>61</AccountId>
        <AccountType/>
      </UserInfo>
      <UserInfo>
        <DisplayName>Kelly Wolf</DisplayName>
        <AccountId>12</AccountId>
        <AccountType/>
      </UserInfo>
      <UserInfo>
        <DisplayName>Benjamin Rouger</DisplayName>
        <AccountId>48</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68903-9808-417A-8F20-BE74F5F284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a7d407-6929-460a-a9af-75b798f196f0"/>
    <ds:schemaRef ds:uri="40b66cc4-7953-4707-b230-f25bbd8af4f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AC0F76-AE9B-4667-A98E-3CCAA0CBE60D}">
  <ds:schemaRefs>
    <ds:schemaRef ds:uri="35a7d407-6929-460a-a9af-75b798f196f0"/>
    <ds:schemaRef ds:uri="40b66cc4-7953-4707-b230-f25bbd8af4fd"/>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elements/1.1/"/>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EB9C48E2-2A2E-4448-BE7D-BE18CCB71F6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0319_CorporateSlideDeck_Acumatica</Template>
  <TotalTime>0</TotalTime>
  <Words>617</Words>
  <Application>Microsoft Office PowerPoint</Application>
  <PresentationFormat>On-screen Show (16:9)</PresentationFormat>
  <Paragraphs>68</Paragraphs>
  <Slides>11</Slides>
  <Notes>8</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Acumatica 2016 Theme</vt:lpstr>
      <vt:lpstr>Custom Aware</vt:lpstr>
      <vt:lpstr>PowerPoint Presentation</vt:lpstr>
      <vt:lpstr>Super Bowl Winner</vt:lpstr>
      <vt:lpstr>DEMO</vt:lpstr>
      <vt:lpstr>This Guy Really Wants To Win</vt:lpstr>
      <vt:lpstr>Custom Aware (The Real Project)</vt:lpstr>
      <vt:lpstr>The Problem</vt:lpstr>
      <vt:lpstr>Benefits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
  <cp:lastModifiedBy/>
  <cp:revision>175</cp:revision>
  <dcterms:created xsi:type="dcterms:W3CDTF">2019-03-06T22:34:43Z</dcterms:created>
  <dcterms:modified xsi:type="dcterms:W3CDTF">2023-01-29T05:28:14Z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0x0101009D7A61598FAE8A4889637DB60E475E83</vt:lpwstr>
  </property>
  <property fmtid="{D5CDD505-2E9C-101B-9397-08002B2CF9AE}" pid="3" name="MediaServiceImageTags">
    <vt:lpwstr/>
  </property>
</Properties>
</file>