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Ex2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7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8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7" r:id="rId5"/>
    <p:sldId id="268" r:id="rId6"/>
    <p:sldId id="278" r:id="rId7"/>
    <p:sldId id="271" r:id="rId8"/>
    <p:sldId id="272" r:id="rId9"/>
    <p:sldId id="273" r:id="rId10"/>
    <p:sldId id="274" r:id="rId11"/>
    <p:sldId id="279" r:id="rId12"/>
    <p:sldId id="263" r:id="rId13"/>
    <p:sldId id="264" r:id="rId14"/>
    <p:sldId id="265" r:id="rId15"/>
    <p:sldId id="266" r:id="rId16"/>
    <p:sldId id="277" r:id="rId17"/>
  </p:sldIdLst>
  <p:sldSz cx="9144000" cy="5143500" type="screen16x9"/>
  <p:notesSz cx="9144000" cy="6858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33"/>
    <a:srgbClr val="33CCFF"/>
    <a:srgbClr val="6A7F90"/>
    <a:srgbClr val="96A7B8"/>
    <a:srgbClr val="8F9EB0"/>
    <a:srgbClr val="8895A8"/>
    <a:srgbClr val="92A6C0"/>
    <a:srgbClr val="8A9EB5"/>
    <a:srgbClr val="7F91A6"/>
    <a:srgbClr val="758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CDFA0B-C642-4619-BC4D-EB117C3F4CDF}" v="1" dt="2022-12-01T13:20:05.907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9" autoAdjust="0"/>
    <p:restoredTop sz="78009" autoAdjust="0"/>
  </p:normalViewPr>
  <p:slideViewPr>
    <p:cSldViewPr snapToGrid="0">
      <p:cViewPr varScale="1">
        <p:scale>
          <a:sx n="103" d="100"/>
          <a:sy n="103" d="100"/>
        </p:scale>
        <p:origin x="624" y="45"/>
      </p:cViewPr>
      <p:guideLst>
        <p:guide orient="horz" pos="1620"/>
        <p:guide pos="2880"/>
      </p:guideLst>
    </p:cSldViewPr>
  </p:slideViewPr>
  <p:notesTextViewPr>
    <p:cViewPr>
      <p:scale>
        <a:sx n="165" d="100"/>
        <a:sy n="16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150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87-AC42-B1E2-8EC409A7E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87-AC42-B1E2-8EC409A7E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87-AC42-B1E2-8EC409A7E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6861232"/>
        <c:axId val="556852376"/>
      </c:barChart>
      <c:catAx>
        <c:axId val="556861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852376"/>
        <c:crosses val="autoZero"/>
        <c:auto val="1"/>
        <c:lblAlgn val="ctr"/>
        <c:lblOffset val="100"/>
        <c:noMultiLvlLbl val="0"/>
      </c:catAx>
      <c:valAx>
        <c:axId val="556852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861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808-0443-8838-616D6015AEC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808-0443-8838-616D6015AEC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808-0443-8838-616D6015AEC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808-0443-8838-616D6015AEC8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808-0443-8838-616D6015AE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3E-4C4D-9ABD-A68E879783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3E-4C4D-9ABD-A68E879783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3E-4C4D-9ABD-A68E879783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56866480"/>
        <c:axId val="556871728"/>
      </c:barChart>
      <c:catAx>
        <c:axId val="556866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871728"/>
        <c:crosses val="autoZero"/>
        <c:auto val="1"/>
        <c:lblAlgn val="ctr"/>
        <c:lblOffset val="100"/>
        <c:noMultiLvlLbl val="0"/>
      </c:catAx>
      <c:valAx>
        <c:axId val="556871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866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3CCFF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11-DC46-8B2A-9561071FA4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11-DC46-8B2A-9561071FA4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9212392"/>
        <c:axId val="559213048"/>
      </c:areaChart>
      <c:dateAx>
        <c:axId val="55921239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213048"/>
        <c:crosses val="autoZero"/>
        <c:auto val="1"/>
        <c:lblOffset val="100"/>
        <c:baseTimeUnit val="days"/>
      </c:dateAx>
      <c:valAx>
        <c:axId val="559213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2123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FB-6E41-8BE6-C6E9937FAE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BFB-6E41-8BE6-C6E9937FAE1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BFB-6E41-8BE6-C6E9937FAE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7999440"/>
        <c:axId val="688002720"/>
      </c:lineChart>
      <c:catAx>
        <c:axId val="68799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8002720"/>
        <c:crosses val="autoZero"/>
        <c:auto val="1"/>
        <c:lblAlgn val="ctr"/>
        <c:lblOffset val="100"/>
        <c:noMultiLvlLbl val="0"/>
      </c:catAx>
      <c:valAx>
        <c:axId val="68800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999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 w="9525" cap="flat" cmpd="sng" algn="ctr">
              <a:solidFill>
                <a:schemeClr val="accent1">
                  <a:alpha val="75000"/>
                </a:schemeClr>
              </a:solidFill>
            </a:ln>
            <a:effectLst>
              <a:innerShdw blurRad="114300">
                <a:schemeClr val="accent1">
                  <a:alpha val="70000"/>
                </a:schemeClr>
              </a:innerShdw>
            </a:effectLst>
          </c:spPr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6456-CF4D-A17E-33310DC71C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769536296"/>
        <c:axId val="769535312"/>
      </c:bubbleChart>
      <c:valAx>
        <c:axId val="769536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9535312"/>
        <c:crosses val="autoZero"/>
        <c:crossBetween val="midCat"/>
      </c:valAx>
      <c:valAx>
        <c:axId val="769535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95362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BC-1E46-B1FB-F330647912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BC-1E46-B1FB-F330647912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CBC-1E46-B1FB-F330647912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7220072"/>
        <c:axId val="767221712"/>
      </c:lineChart>
      <c:catAx>
        <c:axId val="767220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7221712"/>
        <c:crosses val="autoZero"/>
        <c:auto val="1"/>
        <c:lblAlgn val="ctr"/>
        <c:lblOffset val="100"/>
        <c:noMultiLvlLbl val="0"/>
      </c:catAx>
      <c:valAx>
        <c:axId val="76722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7220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tockChart>
        <c:ser>
          <c:idx val="0"/>
          <c:order val="0"/>
          <c:tx>
            <c:strRef>
              <c:f>Sheet1!$B$1</c:f>
              <c:strCache>
                <c:ptCount val="1"/>
                <c:pt idx="0">
                  <c:v>Open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84-2E41-B5DE-47B14CE807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84-2E41-B5DE-47B14CE8078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84-2E41-B5DE-47B14CE8078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Close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34</c:v>
                </c:pt>
                <c:pt idx="4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484-2E41-B5DE-47B14CE807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rgbClr val="A6A6A6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rgbClr val="33CCFF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692496624"/>
        <c:axId val="692496952"/>
      </c:stockChart>
      <c:dateAx>
        <c:axId val="69249662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2496952"/>
        <c:crosses val="autoZero"/>
        <c:auto val="1"/>
        <c:lblOffset val="100"/>
        <c:baseTimeUnit val="days"/>
      </c:dateAx>
      <c:valAx>
        <c:axId val="692496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2496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Leaf 1</cx:pt>
          <cx:pt idx="1">Leaf 2</cx:pt>
          <cx:pt idx="2">Leaf 3</cx:pt>
          <cx:pt idx="3">Leaf 4</cx:pt>
          <cx:pt idx="4">Leaf 5</cx:pt>
          <cx:pt idx="7">Leaf 8</cx:pt>
          <cx:pt idx="9">Leaf 10</cx:pt>
          <cx:pt idx="10">Leaf 11</cx:pt>
          <cx:pt idx="11">Leaf 12</cx:pt>
          <cx:pt idx="12">Leaf 13</cx:pt>
          <cx:pt idx="13">Leaf 14</cx:pt>
          <cx:pt idx="14">Leaf 15</cx:pt>
        </cx:lvl>
        <cx:lvl ptCount="16">
          <cx:pt idx="0">Stem 1</cx:pt>
          <cx:pt idx="1">Stem 1</cx:pt>
          <cx:pt idx="2">Stem 1</cx:pt>
          <cx:pt idx="3">Stem 2</cx:pt>
          <cx:pt idx="4">Stem 2</cx:pt>
          <cx:pt idx="5">Leaf 6</cx:pt>
          <cx:pt idx="6">Leaf 7</cx:pt>
          <cx:pt idx="7">Stem 3</cx:pt>
          <cx:pt idx="8">Leaf 9</cx:pt>
          <cx:pt idx="9">Stem 4</cx:pt>
          <cx:pt idx="10">Stem 4</cx:pt>
          <cx:pt idx="11">Stem 5</cx:pt>
          <cx:pt idx="12">Stem 5</cx:pt>
          <cx:pt idx="13">Stem 6</cx:pt>
          <cx:pt idx="14">Stem 6</cx:pt>
          <cx:pt idx="15">Leaf 16</cx:pt>
        </cx:lvl>
        <cx:lvl ptCount="16">
          <cx:pt idx="0">Branch 1</cx:pt>
          <cx:pt idx="1">Branch 1</cx:pt>
          <cx:pt idx="2">Branch 1</cx:pt>
          <cx:pt idx="3">Branch 1</cx:pt>
          <cx:pt idx="4">Branch 1</cx:pt>
          <cx:pt idx="5">Branch 1</cx:pt>
          <cx:pt idx="6">Branch 1</cx:pt>
          <cx:pt idx="7">Branch 2</cx:pt>
          <cx:pt idx="8">Branch 2</cx:pt>
          <cx:pt idx="9">Branch 2</cx:pt>
          <cx:pt idx="10">Branch 2</cx:pt>
          <cx:pt idx="11">Branch 3</cx:pt>
          <cx:pt idx="12">Branch 3</cx:pt>
          <cx:pt idx="13">Branch 3</cx:pt>
          <cx:pt idx="14">Branch 3</cx:pt>
          <cx:pt idx="15">Branch 3</cx:pt>
        </cx:lvl>
      </cx:strDim>
      <cx:numDim type="size">
        <cx:f>Sheet1!$D$2:$D$17</cx:f>
        <cx:lvl ptCount="16" formatCode="General">
          <cx:pt idx="0">22</cx:pt>
          <cx:pt idx="1">12</cx:pt>
          <cx:pt idx="2">18</cx:pt>
          <cx:pt idx="3">87</cx:pt>
          <cx:pt idx="4">88</cx:pt>
          <cx:pt idx="5">17</cx:pt>
          <cx:pt idx="6">14</cx:pt>
          <cx:pt idx="7">25</cx:pt>
          <cx:pt idx="8">16</cx:pt>
          <cx:pt idx="9">24</cx:pt>
          <cx:pt idx="10">89</cx:pt>
          <cx:pt idx="11">16</cx:pt>
          <cx:pt idx="12">19</cx:pt>
          <cx:pt idx="13">86</cx:pt>
          <cx:pt idx="14">23</cx:pt>
          <cx:pt idx="15">21</cx:pt>
        </cx:lvl>
      </cx:numDim>
    </cx:data>
  </cx:chartData>
  <cx:chart>
    <cx:title pos="t" align="ctr" overlay="0"/>
    <cx:plotArea>
      <cx:plotAreaRegion>
        <cx:series layoutId="sunburst" uniqueId="{CAD0F5AF-4583-4523-A399-F320817568FC}">
          <cx:tx>
            <cx:txData>
              <cx:f>Sheet1!$D$1</cx:f>
              <cx:v>Series1</cx:v>
            </cx:txData>
          </cx:tx>
          <cx:dataLabels pos="ctr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00"/>
                </a:pPr>
                <a:endParaRPr lang="en-US" sz="1000" b="0" i="0" u="none" strike="noStrike" baseline="0">
                  <a:solidFill>
                    <a:srgbClr val="FFFFFF"/>
                  </a:solidFill>
                  <a:latin typeface="Arial"/>
                </a:endParaRPr>
              </a:p>
            </cx:txPr>
            <cx:visibility seriesName="0" categoryName="1" value="0"/>
          </cx:dataLabels>
          <cx:dataId val="0"/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Leaf 1</cx:pt>
          <cx:pt idx="1">Leaf 2</cx:pt>
          <cx:pt idx="2">Leaf 3</cx:pt>
          <cx:pt idx="3">Leaf 4</cx:pt>
          <cx:pt idx="4">Leaf 5</cx:pt>
          <cx:pt idx="5">Leaf 6</cx:pt>
          <cx:pt idx="6">Leaf 7</cx:pt>
          <cx:pt idx="7">Leaf 8</cx:pt>
          <cx:pt idx="8">Leaf 9</cx:pt>
          <cx:pt idx="9">Leaf 10</cx:pt>
          <cx:pt idx="10">Leaf 11</cx:pt>
          <cx:pt idx="11">Leaf 12</cx:pt>
          <cx:pt idx="12">Leaf 13</cx:pt>
          <cx:pt idx="13">Leaf 14</cx:pt>
          <cx:pt idx="14">Leaf 15</cx:pt>
          <cx:pt idx="15">Leaf 16</cx:pt>
        </cx:lvl>
        <cx:lvl ptCount="16">
          <cx:pt idx="0">Stem 1</cx:pt>
          <cx:pt idx="1">Stem 1</cx:pt>
          <cx:pt idx="2">Stem 1</cx:pt>
          <cx:pt idx="3">Stem 2</cx:pt>
          <cx:pt idx="4">Stem 2</cx:pt>
          <cx:pt idx="5">Stem 2</cx:pt>
          <cx:pt idx="6">Stem 2</cx:pt>
          <cx:pt idx="7">Stem 3</cx:pt>
          <cx:pt idx="8">Stem 3</cx:pt>
          <cx:pt idx="9">Stem 4</cx:pt>
          <cx:pt idx="10">Stem 4</cx:pt>
          <cx:pt idx="11">Stem 5</cx:pt>
          <cx:pt idx="12">Stem 5</cx:pt>
          <cx:pt idx="13">Stem 6</cx:pt>
          <cx:pt idx="14">Stem 6</cx:pt>
          <cx:pt idx="15">Stem 6</cx:pt>
        </cx:lvl>
        <cx:lvl ptCount="16">
          <cx:pt idx="0">Branch 1</cx:pt>
          <cx:pt idx="1">Branch 1</cx:pt>
          <cx:pt idx="2">Branch 1</cx:pt>
          <cx:pt idx="3">Branch 1</cx:pt>
          <cx:pt idx="4">Branch 1</cx:pt>
          <cx:pt idx="5">Branch 1</cx:pt>
          <cx:pt idx="6">Branch 1</cx:pt>
          <cx:pt idx="7">Branch 2</cx:pt>
          <cx:pt idx="8">Branch 2</cx:pt>
          <cx:pt idx="9">Branch 2</cx:pt>
          <cx:pt idx="10">Branch 2</cx:pt>
          <cx:pt idx="11">Branch 3</cx:pt>
          <cx:pt idx="12">Branch 3</cx:pt>
          <cx:pt idx="13">Branch 3</cx:pt>
          <cx:pt idx="14">Branch 3</cx:pt>
          <cx:pt idx="15">Branch 3</cx:pt>
        </cx:lvl>
      </cx:strDim>
      <cx:numDim type="size">
        <cx:f>Sheet1!$D$2:$D$17</cx:f>
        <cx:lvl ptCount="16" formatCode="General">
          <cx:pt idx="0">22</cx:pt>
          <cx:pt idx="1">12</cx:pt>
          <cx:pt idx="2">18</cx:pt>
          <cx:pt idx="3">87</cx:pt>
          <cx:pt idx="4">88</cx:pt>
          <cx:pt idx="5">17</cx:pt>
          <cx:pt idx="6">9</cx:pt>
          <cx:pt idx="7">25</cx:pt>
          <cx:pt idx="8">23</cx:pt>
          <cx:pt idx="9">24</cx:pt>
          <cx:pt idx="10">89</cx:pt>
          <cx:pt idx="11">16</cx:pt>
          <cx:pt idx="12">19</cx:pt>
          <cx:pt idx="13">86</cx:pt>
          <cx:pt idx="14">10</cx:pt>
          <cx:pt idx="15">11</cx:pt>
        </cx:lvl>
      </cx:numDim>
    </cx:data>
  </cx:chartData>
  <cx:chart>
    <cx:title pos="t" align="ctr" overlay="0">
      <cx:tx>
        <cx:txData>
          <cx:v>Chart Title</cx:v>
        </cx:txData>
      </cx:tx>
      <cx:txPr>
        <a:bodyPr vertOverflow="overflow" horzOverflow="overflow" wrap="square" lIns="0" tIns="0" rIns="0" bIns="0"/>
        <a:lstStyle/>
        <a:p>
          <a:pPr algn="ctr" rtl="0">
            <a:defRPr sz="1000" b="0">
              <a:solidFill>
                <a:srgbClr val="59595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defRPr>
          </a:pPr>
          <a:r>
            <a:rPr lang="en-US" sz="1000"/>
            <a:t>Chart Title</a:t>
          </a:r>
        </a:p>
      </cx:txPr>
    </cx:title>
    <cx:plotArea>
      <cx:plotAreaRegion>
        <cx:series layoutId="treemap" uniqueId="{73E6C052-4CC3-46C9-B62F-B617CE58C905}">
          <cx:tx>
            <cx:txData>
              <cx:f>Sheet1!$D$1</cx:f>
              <cx:v>Series1</cx:v>
            </cx:txData>
          </cx:tx>
          <cx:dataLabels pos="inEnd">
            <cx:txPr>
              <a:bodyPr vertOverflow="overflow" horzOverflow="overflow" wrap="square" lIns="0" tIns="0" rIns="0" bIns="0"/>
              <a:lstStyle/>
              <a:p>
                <a:pPr algn="ctr" rtl="0">
                  <a:defRPr sz="1000" b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 sz="1000"/>
              </a:p>
            </cx:txPr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t" align="ctr" overlay="0">
      <cx:txPr>
        <a:bodyPr vertOverflow="overflow" horzOverflow="overflow" wrap="square" lIns="0" tIns="0" rIns="0" bIns="0"/>
        <a:lstStyle/>
        <a:p>
          <a:pPr algn="ctr" rtl="0">
            <a:defRPr sz="1000" b="0">
              <a:solidFill>
                <a:srgbClr val="59595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defRPr>
          </a:pPr>
          <a:endParaRPr lang="en-US" sz="1000"/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7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9525" cap="flat" cmpd="sng" algn="ctr">
        <a:solidFill>
          <a:schemeClr val="phClr">
            <a:alpha val="75000"/>
          </a:schemeClr>
        </a:solidFill>
      </a:ln>
      <a:effectLst>
        <a:innerShdw blurRad="114300">
          <a:schemeClr val="phClr">
            <a:alpha val="70000"/>
          </a:schemeClr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9525" cap="flat" cmpd="sng" algn="ctr">
        <a:solidFill>
          <a:schemeClr val="phClr">
            <a:alpha val="75000"/>
          </a:schemeClr>
        </a:solidFill>
      </a:ln>
      <a:effectLst>
        <a:innerShdw blurRad="114300">
          <a:schemeClr val="phClr">
            <a:alpha val="70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179CF8-E213-48F4-BDFF-ABA13CB23D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3F769-D350-4165-81B8-98ED0709FB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96DAC-9A41-4AE2-9F8F-C4A854C502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92CF7-03FF-488A-B28A-E2CE408CAF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C773F-A6C1-4E68-9C96-763B65BA49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350F3-A12D-47AC-9DDF-CBE31EEA5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13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4505F-E001-464B-84E9-98212E63654B}" type="datetimeFigureOut">
              <a:rPr lang="en-US" smtClean="0"/>
              <a:pPr/>
              <a:t>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1DBF5-6C23-44D5-8E63-337588E69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10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1DBF5-6C23-44D5-8E63-337588E693C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21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1DBF5-6C23-44D5-8E63-337588E693C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00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jp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43859443-5F0A-0F40-8E32-E47E619D4B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58579" y="1595318"/>
            <a:ext cx="4478396" cy="106956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2900" b="1" i="0" dirty="0" smtClean="0">
                <a:solidFill>
                  <a:srgbClr val="0000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defTabSz="457200">
              <a:lnSpc>
                <a:spcPct val="83000"/>
              </a:lnSpc>
              <a:spcAft>
                <a:spcPts val="1200"/>
              </a:spcAft>
            </a:pPr>
            <a:r>
              <a:rPr lang="en-US" dirty="0"/>
              <a:t>Presentation Title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C0BABA-82CC-2667-9A8E-CCE1F00D1A5B}"/>
              </a:ext>
            </a:extLst>
          </p:cNvPr>
          <p:cNvCxnSpPr>
            <a:cxnSpLocks/>
          </p:cNvCxnSpPr>
          <p:nvPr userDrawn="1"/>
        </p:nvCxnSpPr>
        <p:spPr>
          <a:xfrm>
            <a:off x="3775950" y="3419317"/>
            <a:ext cx="38195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C545C3CD-23B1-E575-6761-3DDEEA5F07B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960" y="2111297"/>
            <a:ext cx="2038520" cy="823147"/>
          </a:xfrm>
          <a:prstGeom prst="rect">
            <a:avLst/>
          </a:prstGeom>
        </p:spPr>
      </p:pic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63627051-ED2D-119E-865F-E538F28F46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5951" y="3461652"/>
            <a:ext cx="4461024" cy="392278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lvl1pPr marL="0" indent="0">
              <a:buNone/>
              <a:defRPr lang="en-US" sz="1500" dirty="0" smtClean="0">
                <a:solidFill>
                  <a:srgbClr val="0000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0245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517894" y="1020762"/>
            <a:ext cx="2609353" cy="3475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3236976" y="1020762"/>
            <a:ext cx="2670048" cy="3475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6016751" y="1020762"/>
            <a:ext cx="2730735" cy="3475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E99887D-11FD-534B-8919-7D86B4449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8229600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FA79F1E-1336-144B-8E71-2B16171E098D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6FE5C7-5491-1D4B-9C73-B7106273B761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95755E-07ED-DC4E-BA69-20AB23CD2FC0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66D8729A-F1CB-5D82-D239-5556527086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8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hree Colum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A5C4D7-3875-DB4B-B599-46A2B8C2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8229600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2ABB2A2-B2E8-F341-9C76-67D1A5A084C6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chemeClr val="bg1"/>
                </a:solidFill>
              </a:rPr>
              <a:pPr algn="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FA5457-746B-B247-93CF-3159FD77234D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BD93B-1517-8D41-A840-54B4AEB3DF9C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23F17DDD-101F-F046-8847-831F1CF02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7894" y="1020762"/>
            <a:ext cx="2609353" cy="3475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8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4A95D3C2-1BB4-0E49-A529-52C5053237A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236976" y="1020762"/>
            <a:ext cx="2670048" cy="3475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8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78F59991-4C1A-C04E-B66A-12F62504AC0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16751" y="1020762"/>
            <a:ext cx="2730735" cy="3475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8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95F7023-6C58-BD3D-36DE-3C256F9268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6276" y="4661452"/>
            <a:ext cx="744056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92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Open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94AE86-9609-454F-B9B6-37CAE682A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8229600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2E11C2-26E6-3840-9157-DF739B81FE5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CB329B-5832-694A-893D-B9865F37D549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2BB9D4-5162-CC4A-A120-8F065C94F916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F47205C4-312E-7888-9E22-D32B650F45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5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Open Forma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94AE86-9609-454F-B9B6-37CAE682A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8229600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2E11C2-26E6-3840-9157-DF739B81FE5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A4A1095-5BBF-AE42-86CA-A5DB6D092B76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chemeClr val="bg1"/>
                </a:solidFill>
              </a:rPr>
              <a:pPr algn="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E7DEBE-F910-4A41-95A5-B5067E36073B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FDD799D7-1B5D-A6BA-E882-9DFEEA5D5B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6276" y="4661452"/>
            <a:ext cx="744056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61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igh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F4521C2-4E4F-CA49-9B88-FF2A9225017F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2B3082-1701-544A-951B-628B225D65D7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2B4A25D6-2782-A788-534E-5C3487EFE4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25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ark -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6932F6-5551-034D-ACF9-C97753F774BF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chemeClr val="bg1"/>
                </a:solidFill>
              </a:rPr>
              <a:pPr algn="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C04F79-DE0D-C748-BAD6-3AD30A297790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D35C80C9-D8A6-52E5-D8B4-D2869973EF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6276" y="4661452"/>
            <a:ext cx="744056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78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d by 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2E11C2-26E6-3840-9157-DF739B81FE5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CB329B-5832-694A-893D-B9865F37D549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2BB9D4-5162-CC4A-A120-8F065C94F916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F47205C4-312E-7888-9E22-D32B650F45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B0AAEDC-C185-254A-2B2C-11777911B8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91995" y="1098550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9172114-D7C3-0402-7735-52AB7FD40D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11624" y="2670835"/>
            <a:ext cx="2417007" cy="2198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F43BC5AC-C678-5AFE-4CAF-AAC5023CDF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1623" y="2912178"/>
            <a:ext cx="2417007" cy="2198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rgbClr val="000033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776EC66-8C90-BD90-1A20-15F434CCC5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80641" y="3307289"/>
            <a:ext cx="1129773" cy="8498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CE1071-EDDA-E7F7-A7D6-49060C99F872}"/>
              </a:ext>
            </a:extLst>
          </p:cNvPr>
          <p:cNvSpPr txBox="1"/>
          <p:nvPr userDrawn="1"/>
        </p:nvSpPr>
        <p:spPr>
          <a:xfrm>
            <a:off x="517525" y="245533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33"/>
                </a:solidFill>
              </a:rPr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3508567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d by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2E11C2-26E6-3840-9157-DF739B81FE5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CB329B-5832-694A-893D-B9865F37D549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2BB9D4-5162-CC4A-A120-8F065C94F916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F47205C4-312E-7888-9E22-D32B650F45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91A2E0-ED8F-FAE9-0690-383B22A81618}"/>
              </a:ext>
            </a:extLst>
          </p:cNvPr>
          <p:cNvSpPr txBox="1"/>
          <p:nvPr userDrawn="1"/>
        </p:nvSpPr>
        <p:spPr>
          <a:xfrm>
            <a:off x="517525" y="245533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33"/>
                </a:solidFill>
              </a:rPr>
              <a:t>Presented by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BC8987CD-C202-4D06-758D-DAF1137ECC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69595" y="1098550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086D8532-2BE1-917E-A0B2-B24248C2EED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89224" y="2663536"/>
            <a:ext cx="2417007" cy="2656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704D18B2-038F-7BFF-2D77-3346E939E5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89224" y="2948498"/>
            <a:ext cx="2417007" cy="2198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5175386B-86B6-186F-C2CC-7D65CA20F94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458241" y="3283720"/>
            <a:ext cx="1129773" cy="8498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69F4C98E-1A2C-6186-1D6B-BEAD6E088B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37771" y="1098550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BB34516C-5383-616E-3A9D-E05E521E196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7400" y="2663536"/>
            <a:ext cx="2417007" cy="2656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D5C753FF-A3B6-662F-0206-6B9A2825F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7400" y="2948498"/>
            <a:ext cx="2417007" cy="2198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FCDED54-93A2-BC03-8C18-D8C3248CC84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126417" y="3283720"/>
            <a:ext cx="1129773" cy="8498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</p:spTree>
    <p:extLst>
      <p:ext uri="{BB962C8B-B14F-4D97-AF65-F5344CB8AC3E}">
        <p14:creationId xmlns:p14="http://schemas.microsoft.com/office/powerpoint/2010/main" val="3374049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d by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2E11C2-26E6-3840-9157-DF739B81FE5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CB329B-5832-694A-893D-B9865F37D549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2BB9D4-5162-CC4A-A120-8F065C94F916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F47205C4-312E-7888-9E22-D32B650F45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5AC212C-DB50-3A8E-F523-EB79E6058093}"/>
              </a:ext>
            </a:extLst>
          </p:cNvPr>
          <p:cNvSpPr txBox="1"/>
          <p:nvPr userDrawn="1"/>
        </p:nvSpPr>
        <p:spPr>
          <a:xfrm>
            <a:off x="517525" y="245533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33"/>
                </a:solidFill>
              </a:rPr>
              <a:t>Presented by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BB65FAA0-A768-1743-0804-928B118259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4147" y="1098550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8451BC45-A971-56A4-ADCE-0BFE98ED26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3776" y="2643163"/>
            <a:ext cx="2417007" cy="2198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367CD783-ED34-B2A9-804F-07BB3205A2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3776" y="2882347"/>
            <a:ext cx="2417007" cy="2198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A29098D0-B955-E2C4-2345-C4D3F10D7A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52793" y="3208438"/>
            <a:ext cx="1129773" cy="8498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AA42A793-CA08-B7D4-5748-2CB4789530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66886" y="1098550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B6477AC8-5F6E-E238-E611-AC44887FFC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86515" y="2643163"/>
            <a:ext cx="2417007" cy="2198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3A8FEA8-67D3-188E-8E1A-CB90D45A181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86515" y="2882347"/>
            <a:ext cx="2417007" cy="2198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Picture Placeholder 16">
            <a:extLst>
              <a:ext uri="{FF2B5EF4-FFF2-40B4-BE49-F238E27FC236}">
                <a16:creationId xmlns:a16="http://schemas.microsoft.com/office/drawing/2014/main" id="{F7643A83-3153-1A0A-1FDF-3C4068FE373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55532" y="3208438"/>
            <a:ext cx="1129773" cy="8498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F2654C29-F31E-E7A4-FF5D-F5210AA5C8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635758" y="1098550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7A43C87D-A5DE-C05D-526A-3FCFACE582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5387" y="2643161"/>
            <a:ext cx="2417007" cy="2198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83296C0F-91A2-AF39-8F02-B7C3E0B377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55387" y="2882347"/>
            <a:ext cx="2417007" cy="2198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1" name="Picture Placeholder 16">
            <a:extLst>
              <a:ext uri="{FF2B5EF4-FFF2-40B4-BE49-F238E27FC236}">
                <a16:creationId xmlns:a16="http://schemas.microsoft.com/office/drawing/2014/main" id="{315AD13B-F0AE-B0B7-5802-B41FBC16634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824404" y="3208438"/>
            <a:ext cx="1129773" cy="8498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</p:spTree>
    <p:extLst>
      <p:ext uri="{BB962C8B-B14F-4D97-AF65-F5344CB8AC3E}">
        <p14:creationId xmlns:p14="http://schemas.microsoft.com/office/powerpoint/2010/main" val="1816001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d by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2E11C2-26E6-3840-9157-DF739B81FE5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CB329B-5832-694A-893D-B9865F37D549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2BB9D4-5162-CC4A-A120-8F065C94F916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F47205C4-312E-7888-9E22-D32B650F45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B0AAEDC-C185-254A-2B2C-11777911B8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4875" y="1098549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9172114-D7C3-0402-7735-52AB7FD40D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7704" y="2625364"/>
            <a:ext cx="1953571" cy="2457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F43BC5AC-C678-5AFE-4CAF-AAC5023CDF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7704" y="2871125"/>
            <a:ext cx="1953571" cy="2819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776EC66-8C90-BD90-1A20-15F434CCC5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1186" y="3248018"/>
            <a:ext cx="1129773" cy="6889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48BB9C86-AF4C-4D01-5273-90B49C2BC8A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78666" y="1098549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7A57017D-5AC7-4583-5D7D-7DC120F7314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01495" y="2625364"/>
            <a:ext cx="1953571" cy="2457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87153B3B-213B-573C-26F9-3DC8C222B2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01495" y="2871125"/>
            <a:ext cx="1953571" cy="2819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2" name="Picture Placeholder 16">
            <a:extLst>
              <a:ext uri="{FF2B5EF4-FFF2-40B4-BE49-F238E27FC236}">
                <a16:creationId xmlns:a16="http://schemas.microsoft.com/office/drawing/2014/main" id="{82332945-CC86-6AB4-6EEF-91090547E2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050378" y="3248018"/>
            <a:ext cx="1129773" cy="6889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BCDA578D-683D-D017-E0EA-A9818520AC9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00924" y="1098549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2E430FDE-0113-6FB4-E780-E8912004AA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3753" y="2625364"/>
            <a:ext cx="1953571" cy="2457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8812AC-2122-4D13-55DD-04FB72B573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23753" y="2871125"/>
            <a:ext cx="1953571" cy="2819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05549717-EAB6-9C81-A770-2A3B78D3277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172636" y="3248018"/>
            <a:ext cx="1129773" cy="6889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E918FD41-7819-9194-137D-C50ED239909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0553" y="1099080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EAC7FE51-E9F4-C7F2-BBE8-C6CD4781A85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33382" y="2625895"/>
            <a:ext cx="1953571" cy="2457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E6566387-33A4-7C0E-2F14-746C273F01E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33382" y="2871656"/>
            <a:ext cx="1953571" cy="2819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Picture Placeholder 16">
            <a:extLst>
              <a:ext uri="{FF2B5EF4-FFF2-40B4-BE49-F238E27FC236}">
                <a16:creationId xmlns:a16="http://schemas.microsoft.com/office/drawing/2014/main" id="{536E2AE0-8054-4E41-EA91-1F379EEF70D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256864" y="3248549"/>
            <a:ext cx="1129773" cy="6889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D715DE-125A-F350-03D7-DE49A36E9BA7}"/>
              </a:ext>
            </a:extLst>
          </p:cNvPr>
          <p:cNvSpPr txBox="1"/>
          <p:nvPr userDrawn="1"/>
        </p:nvSpPr>
        <p:spPr>
          <a:xfrm>
            <a:off x="517525" y="245533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33"/>
                </a:solidFill>
              </a:rPr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357296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2E11C2-26E6-3840-9157-DF739B81FE5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CB329B-5832-694A-893D-B9865F37D549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2BB9D4-5162-CC4A-A120-8F065C94F916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F47205C4-312E-7888-9E22-D32B650F45E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728A10E-55E9-B13E-E199-CACEA4ED1B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525" y="933450"/>
            <a:ext cx="5138557" cy="354488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Agenda item 1</a:t>
            </a:r>
          </a:p>
          <a:p>
            <a:pPr lvl="0"/>
            <a:r>
              <a:rPr lang="en-US" dirty="0"/>
              <a:t>Agenda item 2</a:t>
            </a:r>
          </a:p>
          <a:p>
            <a:pPr lvl="0"/>
            <a:r>
              <a:rPr lang="en-US" dirty="0"/>
              <a:t>Agenda item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2F92F4-131F-FC08-2EDB-7087D747796F}"/>
              </a:ext>
            </a:extLst>
          </p:cNvPr>
          <p:cNvSpPr txBox="1"/>
          <p:nvPr userDrawn="1"/>
        </p:nvSpPr>
        <p:spPr>
          <a:xfrm>
            <a:off x="517525" y="245533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33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605536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it_section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9032D-0A1C-D518-C441-83320A6276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93671" y="2266731"/>
            <a:ext cx="6968438" cy="5435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37A28BB-0D9B-C447-BF3A-CD1EDD7C1D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0760" y="2196200"/>
            <a:ext cx="645223" cy="65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71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"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F4521C2-4E4F-CA49-9B88-FF2A9225017F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2B3082-1701-544A-951B-628B225D65D7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2B4A25D6-2782-A788-534E-5C3487EFE4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AC60C3-3967-F2DA-D6B5-93B6391BB0F8}"/>
              </a:ext>
            </a:extLst>
          </p:cNvPr>
          <p:cNvSpPr txBox="1"/>
          <p:nvPr userDrawn="1"/>
        </p:nvSpPr>
        <p:spPr>
          <a:xfrm>
            <a:off x="448468" y="1118717"/>
            <a:ext cx="3742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tx2"/>
                </a:solidFill>
              </a:rPr>
              <a:t>We want your feedback! </a:t>
            </a:r>
            <a:br>
              <a:rPr lang="en-US" sz="1600" b="1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Please complete a survey in the mobile app for an entry to win one of these awesome customer prizes!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33CCFF"/>
                </a:solidFill>
              </a:rPr>
              <a:t>Every survey completed = </a:t>
            </a:r>
            <a:br>
              <a:rPr lang="en-US" sz="2000" b="1" dirty="0">
                <a:solidFill>
                  <a:srgbClr val="33CCFF"/>
                </a:solidFill>
              </a:rPr>
            </a:br>
            <a:r>
              <a:rPr lang="en-US" sz="2000" b="1" dirty="0">
                <a:solidFill>
                  <a:srgbClr val="33CCFF"/>
                </a:solidFill>
              </a:rPr>
              <a:t>an entry to win!</a:t>
            </a:r>
          </a:p>
          <a:p>
            <a:pPr algn="l"/>
            <a:endParaRPr lang="en-US" sz="1400" dirty="0" err="1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B1C70-28D0-F5AF-0B31-C8C6B445FC78}"/>
              </a:ext>
            </a:extLst>
          </p:cNvPr>
          <p:cNvSpPr txBox="1"/>
          <p:nvPr userDrawn="1"/>
        </p:nvSpPr>
        <p:spPr>
          <a:xfrm>
            <a:off x="448468" y="338667"/>
            <a:ext cx="203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3CCFF"/>
                </a:solidFill>
              </a:rPr>
              <a:t>Q&amp;A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2CEBDC-960C-9D62-930F-06A8322D0DC1}"/>
              </a:ext>
            </a:extLst>
          </p:cNvPr>
          <p:cNvCxnSpPr>
            <a:cxnSpLocks/>
          </p:cNvCxnSpPr>
          <p:nvPr userDrawn="1"/>
        </p:nvCxnSpPr>
        <p:spPr>
          <a:xfrm>
            <a:off x="4478867" y="430345"/>
            <a:ext cx="0" cy="37352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EA99A8-1D24-ABE6-6585-BAD9F335888E}"/>
              </a:ext>
            </a:extLst>
          </p:cNvPr>
          <p:cNvCxnSpPr>
            <a:cxnSpLocks/>
          </p:cNvCxnSpPr>
          <p:nvPr userDrawn="1"/>
        </p:nvCxnSpPr>
        <p:spPr>
          <a:xfrm flipH="1">
            <a:off x="524933" y="4343400"/>
            <a:ext cx="822256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24240BF-FA78-2291-21E6-0DE55C1C26EA}"/>
              </a:ext>
            </a:extLst>
          </p:cNvPr>
          <p:cNvSpPr txBox="1"/>
          <p:nvPr userDrawn="1"/>
        </p:nvSpPr>
        <p:spPr>
          <a:xfrm>
            <a:off x="4775208" y="338667"/>
            <a:ext cx="3174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3CCFF"/>
                </a:solidFill>
              </a:rPr>
              <a:t>Keep in touch!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290562-394A-972E-D00F-4423D2C251FF}"/>
              </a:ext>
            </a:extLst>
          </p:cNvPr>
          <p:cNvSpPr/>
          <p:nvPr userDrawn="1"/>
        </p:nvSpPr>
        <p:spPr>
          <a:xfrm>
            <a:off x="524933" y="4611105"/>
            <a:ext cx="6127750" cy="323165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r>
              <a:rPr lang="en-US" sz="700" b="1" dirty="0">
                <a:solidFill>
                  <a:srgbClr val="6A7F90"/>
                </a:solidFill>
                <a:latin typeface="Arial"/>
                <a:cs typeface="Arial"/>
              </a:rPr>
              <a:t>No Reliance</a:t>
            </a:r>
            <a:r>
              <a:rPr lang="en-US" sz="700" dirty="0">
                <a:solidFill>
                  <a:srgbClr val="6A7F90"/>
                </a:solidFill>
                <a:latin typeface="Arial"/>
                <a:cs typeface="Arial"/>
              </a:rPr>
              <a:t> This document is subject to change without notice. Acumatica cannot guarantee completion of any future products or program features/enhancements described in this document, and no reliance should be placed on their availability. </a:t>
            </a:r>
          </a:p>
          <a:p>
            <a:r>
              <a:rPr lang="en-US" sz="700" b="1" dirty="0">
                <a:solidFill>
                  <a:srgbClr val="6A7F90"/>
                </a:solidFill>
                <a:latin typeface="Arial"/>
                <a:cs typeface="Arial"/>
              </a:rPr>
              <a:t>Confidentiality: </a:t>
            </a:r>
            <a:r>
              <a:rPr lang="en-US" sz="700" dirty="0">
                <a:solidFill>
                  <a:srgbClr val="6A7F90"/>
                </a:solidFill>
                <a:latin typeface="Arial"/>
                <a:cs typeface="Arial"/>
              </a:rPr>
              <a:t>This document, including any files contained herein, is confidential information of Acumatica and should not be disclosed to third parties.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39AEAE97-3CF7-5278-3707-6B73553945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0701" y="1709821"/>
            <a:ext cx="4073891" cy="23535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00" b="1">
                <a:solidFill>
                  <a:srgbClr val="000033"/>
                </a:solidFill>
              </a:defRPr>
            </a:lvl1pPr>
          </a:lstStyle>
          <a:p>
            <a:pPr lvl="0"/>
            <a:r>
              <a:rPr lang="en-US" dirty="0"/>
              <a:t>Speaker Name 1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9A613EE9-28CB-156A-AE2E-8C3845419E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9168" y="1946160"/>
            <a:ext cx="4073896" cy="2337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50">
                <a:solidFill>
                  <a:srgbClr val="000033"/>
                </a:solidFill>
              </a:defRPr>
            </a:lvl1pPr>
          </a:lstStyle>
          <a:p>
            <a:pPr lvl="0"/>
            <a:r>
              <a:rPr lang="en-US" dirty="0"/>
              <a:t>email/social/phone</a:t>
            </a:r>
          </a:p>
        </p:txBody>
      </p:sp>
      <p:pic>
        <p:nvPicPr>
          <p:cNvPr id="11" name="Picture 10" descr="Chart&#10;&#10;Description automatically generated with low confidence">
            <a:extLst>
              <a:ext uri="{FF2B5EF4-FFF2-40B4-BE49-F238E27FC236}">
                <a16:creationId xmlns:a16="http://schemas.microsoft.com/office/drawing/2014/main" id="{445376D1-1134-56F0-CF7F-7176630570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3" y="3178605"/>
            <a:ext cx="850566" cy="850566"/>
          </a:xfrm>
          <a:prstGeom prst="rect">
            <a:avLst/>
          </a:prstGeom>
        </p:spPr>
      </p:pic>
      <p:pic>
        <p:nvPicPr>
          <p:cNvPr id="12" name="Picture 11" descr="Chart&#10;&#10;Description automatically generated with low confidence">
            <a:extLst>
              <a:ext uri="{FF2B5EF4-FFF2-40B4-BE49-F238E27FC236}">
                <a16:creationId xmlns:a16="http://schemas.microsoft.com/office/drawing/2014/main" id="{49C8E2D4-84FE-33BC-660A-7A456B24E4A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400" y="3186131"/>
            <a:ext cx="850566" cy="850566"/>
          </a:xfrm>
          <a:prstGeom prst="rect">
            <a:avLst/>
          </a:prstGeom>
        </p:spPr>
      </p:pic>
      <p:pic>
        <p:nvPicPr>
          <p:cNvPr id="14" name="Picture 13" descr="Chart&#10;&#10;Description automatically generated with low confidence">
            <a:extLst>
              <a:ext uri="{FF2B5EF4-FFF2-40B4-BE49-F238E27FC236}">
                <a16:creationId xmlns:a16="http://schemas.microsoft.com/office/drawing/2014/main" id="{83399E0D-09A3-D22B-EF03-752080F5D00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468" y="3178605"/>
            <a:ext cx="850566" cy="850566"/>
          </a:xfrm>
          <a:prstGeom prst="rect">
            <a:avLst/>
          </a:prstGeom>
        </p:spPr>
      </p:pic>
      <p:pic>
        <p:nvPicPr>
          <p:cNvPr id="15" name="Picture 14" descr="Chart&#10;&#10;Description automatically generated with low confidence">
            <a:extLst>
              <a:ext uri="{FF2B5EF4-FFF2-40B4-BE49-F238E27FC236}">
                <a16:creationId xmlns:a16="http://schemas.microsoft.com/office/drawing/2014/main" id="{6735FEB8-2F2D-FB53-76C0-CE57CE5DFC0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973" y="3174289"/>
            <a:ext cx="850566" cy="850566"/>
          </a:xfrm>
          <a:prstGeom prst="rect">
            <a:avLst/>
          </a:prstGeom>
        </p:spPr>
      </p:pic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1FBD3647-1366-068D-EFEA-E19A820ABA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9168" y="2337302"/>
            <a:ext cx="4073891" cy="23535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00" b="1">
                <a:solidFill>
                  <a:srgbClr val="000033"/>
                </a:solidFill>
              </a:defRPr>
            </a:lvl1pPr>
          </a:lstStyle>
          <a:p>
            <a:pPr lvl="0"/>
            <a:r>
              <a:rPr lang="en-US" dirty="0"/>
              <a:t>Speaker Name 2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A322ADA4-CEF7-513E-6438-9FE91A6D4D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07635" y="2573641"/>
            <a:ext cx="4073896" cy="2337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50">
                <a:solidFill>
                  <a:srgbClr val="000033"/>
                </a:solidFill>
              </a:defRPr>
            </a:lvl1pPr>
          </a:lstStyle>
          <a:p>
            <a:pPr lvl="0"/>
            <a:r>
              <a:rPr lang="en-US" dirty="0"/>
              <a:t>email/social/phone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CA799CD8-BA64-6C42-85D6-DD5C9C4319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0205" y="2962603"/>
            <a:ext cx="4073891" cy="23535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00" b="1">
                <a:solidFill>
                  <a:srgbClr val="000033"/>
                </a:solidFill>
              </a:defRPr>
            </a:lvl1pPr>
          </a:lstStyle>
          <a:p>
            <a:pPr lvl="0"/>
            <a:r>
              <a:rPr lang="en-US" dirty="0"/>
              <a:t>Speaker Name 3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0D79B403-AED4-EC79-FE33-D9BF33C2C09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672" y="3198942"/>
            <a:ext cx="4073896" cy="2337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50">
                <a:solidFill>
                  <a:srgbClr val="000033"/>
                </a:solidFill>
              </a:defRPr>
            </a:lvl1pPr>
          </a:lstStyle>
          <a:p>
            <a:pPr lvl="0"/>
            <a:r>
              <a:rPr lang="en-US" dirty="0"/>
              <a:t>email/social/phone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C07CFA3E-257E-EA55-DF1B-0DAF3418C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672" y="3590254"/>
            <a:ext cx="4073891" cy="23535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00" b="1">
                <a:solidFill>
                  <a:srgbClr val="000033"/>
                </a:solidFill>
              </a:defRPr>
            </a:lvl1pPr>
          </a:lstStyle>
          <a:p>
            <a:pPr lvl="0"/>
            <a:r>
              <a:rPr lang="en-US" dirty="0"/>
              <a:t>Speaker Name 4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2AA8CC49-7CBD-3C6A-7C74-07C3B3910F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27139" y="3826593"/>
            <a:ext cx="4073896" cy="2337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50">
                <a:solidFill>
                  <a:srgbClr val="000033"/>
                </a:solidFill>
              </a:defRPr>
            </a:lvl1pPr>
          </a:lstStyle>
          <a:p>
            <a:pPr lvl="0"/>
            <a:r>
              <a:rPr lang="en-US" dirty="0"/>
              <a:t>email/social/phone</a:t>
            </a:r>
          </a:p>
        </p:txBody>
      </p:sp>
    </p:spTree>
    <p:extLst>
      <p:ext uri="{BB962C8B-B14F-4D97-AF65-F5344CB8AC3E}">
        <p14:creationId xmlns:p14="http://schemas.microsoft.com/office/powerpoint/2010/main" val="405004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Agenda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728A10E-55E9-B13E-E199-CACEA4ED1B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525" y="933450"/>
            <a:ext cx="5138557" cy="354488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Agenda item 1</a:t>
            </a:r>
          </a:p>
          <a:p>
            <a:pPr lvl="0"/>
            <a:r>
              <a:rPr lang="en-US" dirty="0"/>
              <a:t>Agenda item 2</a:t>
            </a:r>
          </a:p>
          <a:p>
            <a:pPr lvl="0"/>
            <a:r>
              <a:rPr lang="en-US" dirty="0"/>
              <a:t>Agenda item 3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BB65072-E34E-8D55-500C-2B2A16785DD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7F385FC-FFDD-8DB7-C08F-90A71801BC44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chemeClr val="bg1"/>
                </a:solidFill>
              </a:rPr>
              <a:pPr algn="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EE47A57-CDA5-A19D-1861-9E6C1E5A54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6276" y="4661452"/>
            <a:ext cx="744056" cy="30044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FA71CA-1123-5E5F-0802-58F56F08C9B5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4FEBCC-6B85-D158-2D26-23C2A5EAAF1F}"/>
              </a:ext>
            </a:extLst>
          </p:cNvPr>
          <p:cNvSpPr txBox="1"/>
          <p:nvPr userDrawn="1"/>
        </p:nvSpPr>
        <p:spPr>
          <a:xfrm>
            <a:off x="517525" y="245533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7108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2E11C2-26E6-3840-9157-DF739B81FE5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5E29412A-7450-B47E-3501-AE41ED7D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4784682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rgbClr val="00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F35AC2F-68EB-B481-5F7B-87856A0700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525" y="933450"/>
            <a:ext cx="4426833" cy="354488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List item 1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9A994A04-A8B4-2BB0-A7A6-8BCE1C24E66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39120" y="0"/>
            <a:ext cx="3804881" cy="5143500"/>
          </a:xfrm>
          <a:custGeom>
            <a:avLst/>
            <a:gdLst>
              <a:gd name="connsiteX0" fmla="*/ 627663 w 3765903"/>
              <a:gd name="connsiteY0" fmla="*/ 0 h 5143500"/>
              <a:gd name="connsiteX1" fmla="*/ 3765903 w 3765903"/>
              <a:gd name="connsiteY1" fmla="*/ 0 h 5143500"/>
              <a:gd name="connsiteX2" fmla="*/ 3765903 w 3765903"/>
              <a:gd name="connsiteY2" fmla="*/ 5143500 h 5143500"/>
              <a:gd name="connsiteX3" fmla="*/ 0 w 3765903"/>
              <a:gd name="connsiteY3" fmla="*/ 5143500 h 5143500"/>
              <a:gd name="connsiteX4" fmla="*/ 0 w 3765903"/>
              <a:gd name="connsiteY4" fmla="*/ 770714 h 5143500"/>
              <a:gd name="connsiteX5" fmla="*/ 627663 w 3765903"/>
              <a:gd name="connsiteY5" fmla="*/ 0 h 5143500"/>
              <a:gd name="connsiteX0" fmla="*/ 1036665 w 3765903"/>
              <a:gd name="connsiteY0" fmla="*/ 7749 h 5143500"/>
              <a:gd name="connsiteX1" fmla="*/ 3765903 w 3765903"/>
              <a:gd name="connsiteY1" fmla="*/ 0 h 5143500"/>
              <a:gd name="connsiteX2" fmla="*/ 3765903 w 3765903"/>
              <a:gd name="connsiteY2" fmla="*/ 5143500 h 5143500"/>
              <a:gd name="connsiteX3" fmla="*/ 0 w 3765903"/>
              <a:gd name="connsiteY3" fmla="*/ 5143500 h 5143500"/>
              <a:gd name="connsiteX4" fmla="*/ 0 w 3765903"/>
              <a:gd name="connsiteY4" fmla="*/ 770714 h 5143500"/>
              <a:gd name="connsiteX5" fmla="*/ 1036665 w 3765903"/>
              <a:gd name="connsiteY5" fmla="*/ 7749 h 5143500"/>
              <a:gd name="connsiteX0" fmla="*/ 1059817 w 3789055"/>
              <a:gd name="connsiteY0" fmla="*/ 7749 h 5143500"/>
              <a:gd name="connsiteX1" fmla="*/ 3789055 w 3789055"/>
              <a:gd name="connsiteY1" fmla="*/ 0 h 5143500"/>
              <a:gd name="connsiteX2" fmla="*/ 3789055 w 3789055"/>
              <a:gd name="connsiteY2" fmla="*/ 5143500 h 5143500"/>
              <a:gd name="connsiteX3" fmla="*/ 23152 w 3789055"/>
              <a:gd name="connsiteY3" fmla="*/ 5143500 h 5143500"/>
              <a:gd name="connsiteX4" fmla="*/ 0 w 3789055"/>
              <a:gd name="connsiteY4" fmla="*/ 1196918 h 5143500"/>
              <a:gd name="connsiteX5" fmla="*/ 1059817 w 3789055"/>
              <a:gd name="connsiteY5" fmla="*/ 7749 h 5143500"/>
              <a:gd name="connsiteX0" fmla="*/ 1059817 w 3789055"/>
              <a:gd name="connsiteY0" fmla="*/ 7749 h 5143500"/>
              <a:gd name="connsiteX1" fmla="*/ 3789055 w 3789055"/>
              <a:gd name="connsiteY1" fmla="*/ 0 h 5143500"/>
              <a:gd name="connsiteX2" fmla="*/ 3789055 w 3789055"/>
              <a:gd name="connsiteY2" fmla="*/ 5143500 h 5143500"/>
              <a:gd name="connsiteX3" fmla="*/ 23152 w 3789055"/>
              <a:gd name="connsiteY3" fmla="*/ 5143500 h 5143500"/>
              <a:gd name="connsiteX4" fmla="*/ 0 w 3789055"/>
              <a:gd name="connsiteY4" fmla="*/ 1196918 h 5143500"/>
              <a:gd name="connsiteX5" fmla="*/ 1059817 w 3789055"/>
              <a:gd name="connsiteY5" fmla="*/ 7749 h 5143500"/>
              <a:gd name="connsiteX0" fmla="*/ 1059817 w 3789055"/>
              <a:gd name="connsiteY0" fmla="*/ 7749 h 5143500"/>
              <a:gd name="connsiteX1" fmla="*/ 3789055 w 3789055"/>
              <a:gd name="connsiteY1" fmla="*/ 0 h 5143500"/>
              <a:gd name="connsiteX2" fmla="*/ 3789055 w 3789055"/>
              <a:gd name="connsiteY2" fmla="*/ 5143500 h 5143500"/>
              <a:gd name="connsiteX3" fmla="*/ 23152 w 3789055"/>
              <a:gd name="connsiteY3" fmla="*/ 5143500 h 5143500"/>
              <a:gd name="connsiteX4" fmla="*/ 0 w 3789055"/>
              <a:gd name="connsiteY4" fmla="*/ 1196918 h 5143500"/>
              <a:gd name="connsiteX5" fmla="*/ 1059817 w 3789055"/>
              <a:gd name="connsiteY5" fmla="*/ 7749 h 5143500"/>
              <a:gd name="connsiteX0" fmla="*/ 1323167 w 3874913"/>
              <a:gd name="connsiteY0" fmla="*/ 0 h 5143500"/>
              <a:gd name="connsiteX1" fmla="*/ 3874913 w 3874913"/>
              <a:gd name="connsiteY1" fmla="*/ 0 h 5143500"/>
              <a:gd name="connsiteX2" fmla="*/ 3874913 w 3874913"/>
              <a:gd name="connsiteY2" fmla="*/ 5143500 h 5143500"/>
              <a:gd name="connsiteX3" fmla="*/ 109010 w 3874913"/>
              <a:gd name="connsiteY3" fmla="*/ 5143500 h 5143500"/>
              <a:gd name="connsiteX4" fmla="*/ 85858 w 3874913"/>
              <a:gd name="connsiteY4" fmla="*/ 1196918 h 5143500"/>
              <a:gd name="connsiteX5" fmla="*/ 1323167 w 3874913"/>
              <a:gd name="connsiteY5" fmla="*/ 0 h 5143500"/>
              <a:gd name="connsiteX0" fmla="*/ 1237355 w 3789101"/>
              <a:gd name="connsiteY0" fmla="*/ 0 h 5143500"/>
              <a:gd name="connsiteX1" fmla="*/ 3789101 w 3789101"/>
              <a:gd name="connsiteY1" fmla="*/ 0 h 5143500"/>
              <a:gd name="connsiteX2" fmla="*/ 3789101 w 3789101"/>
              <a:gd name="connsiteY2" fmla="*/ 5143500 h 5143500"/>
              <a:gd name="connsiteX3" fmla="*/ 23198 w 3789101"/>
              <a:gd name="connsiteY3" fmla="*/ 5143500 h 5143500"/>
              <a:gd name="connsiteX4" fmla="*/ 46 w 3789101"/>
              <a:gd name="connsiteY4" fmla="*/ 1196918 h 5143500"/>
              <a:gd name="connsiteX5" fmla="*/ 1237355 w 3789101"/>
              <a:gd name="connsiteY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89101" h="5143500">
                <a:moveTo>
                  <a:pt x="1237355" y="0"/>
                </a:moveTo>
                <a:lnTo>
                  <a:pt x="3789101" y="0"/>
                </a:lnTo>
                <a:lnTo>
                  <a:pt x="3789101" y="5143500"/>
                </a:lnTo>
                <a:lnTo>
                  <a:pt x="23198" y="5143500"/>
                </a:lnTo>
                <a:cubicBezTo>
                  <a:pt x="15481" y="3827973"/>
                  <a:pt x="6046" y="2185904"/>
                  <a:pt x="46" y="1196918"/>
                </a:cubicBezTo>
                <a:cubicBezTo>
                  <a:pt x="-5954" y="207932"/>
                  <a:pt x="582026" y="0"/>
                  <a:pt x="12373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461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bulleted list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2E11C2-26E6-3840-9157-DF739B81FE5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5E29412A-7450-B47E-3501-AE41ED7D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4784682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F35AC2F-68EB-B481-5F7B-87856A0700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525" y="933450"/>
            <a:ext cx="4426833" cy="354488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List </a:t>
            </a:r>
            <a:r>
              <a:rPr lang="en-US"/>
              <a:t>item 1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04078-8FAF-E6EB-C45B-92CE261B30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39120" y="0"/>
            <a:ext cx="3804881" cy="5143500"/>
          </a:xfrm>
          <a:custGeom>
            <a:avLst/>
            <a:gdLst>
              <a:gd name="connsiteX0" fmla="*/ 627663 w 3765903"/>
              <a:gd name="connsiteY0" fmla="*/ 0 h 5143500"/>
              <a:gd name="connsiteX1" fmla="*/ 3765903 w 3765903"/>
              <a:gd name="connsiteY1" fmla="*/ 0 h 5143500"/>
              <a:gd name="connsiteX2" fmla="*/ 3765903 w 3765903"/>
              <a:gd name="connsiteY2" fmla="*/ 5143500 h 5143500"/>
              <a:gd name="connsiteX3" fmla="*/ 0 w 3765903"/>
              <a:gd name="connsiteY3" fmla="*/ 5143500 h 5143500"/>
              <a:gd name="connsiteX4" fmla="*/ 0 w 3765903"/>
              <a:gd name="connsiteY4" fmla="*/ 770714 h 5143500"/>
              <a:gd name="connsiteX5" fmla="*/ 627663 w 3765903"/>
              <a:gd name="connsiteY5" fmla="*/ 0 h 5143500"/>
              <a:gd name="connsiteX0" fmla="*/ 1036665 w 3765903"/>
              <a:gd name="connsiteY0" fmla="*/ 7749 h 5143500"/>
              <a:gd name="connsiteX1" fmla="*/ 3765903 w 3765903"/>
              <a:gd name="connsiteY1" fmla="*/ 0 h 5143500"/>
              <a:gd name="connsiteX2" fmla="*/ 3765903 w 3765903"/>
              <a:gd name="connsiteY2" fmla="*/ 5143500 h 5143500"/>
              <a:gd name="connsiteX3" fmla="*/ 0 w 3765903"/>
              <a:gd name="connsiteY3" fmla="*/ 5143500 h 5143500"/>
              <a:gd name="connsiteX4" fmla="*/ 0 w 3765903"/>
              <a:gd name="connsiteY4" fmla="*/ 770714 h 5143500"/>
              <a:gd name="connsiteX5" fmla="*/ 1036665 w 3765903"/>
              <a:gd name="connsiteY5" fmla="*/ 7749 h 5143500"/>
              <a:gd name="connsiteX0" fmla="*/ 1059817 w 3789055"/>
              <a:gd name="connsiteY0" fmla="*/ 7749 h 5143500"/>
              <a:gd name="connsiteX1" fmla="*/ 3789055 w 3789055"/>
              <a:gd name="connsiteY1" fmla="*/ 0 h 5143500"/>
              <a:gd name="connsiteX2" fmla="*/ 3789055 w 3789055"/>
              <a:gd name="connsiteY2" fmla="*/ 5143500 h 5143500"/>
              <a:gd name="connsiteX3" fmla="*/ 23152 w 3789055"/>
              <a:gd name="connsiteY3" fmla="*/ 5143500 h 5143500"/>
              <a:gd name="connsiteX4" fmla="*/ 0 w 3789055"/>
              <a:gd name="connsiteY4" fmla="*/ 1196918 h 5143500"/>
              <a:gd name="connsiteX5" fmla="*/ 1059817 w 3789055"/>
              <a:gd name="connsiteY5" fmla="*/ 7749 h 5143500"/>
              <a:gd name="connsiteX0" fmla="*/ 1059817 w 3789055"/>
              <a:gd name="connsiteY0" fmla="*/ 7749 h 5143500"/>
              <a:gd name="connsiteX1" fmla="*/ 3789055 w 3789055"/>
              <a:gd name="connsiteY1" fmla="*/ 0 h 5143500"/>
              <a:gd name="connsiteX2" fmla="*/ 3789055 w 3789055"/>
              <a:gd name="connsiteY2" fmla="*/ 5143500 h 5143500"/>
              <a:gd name="connsiteX3" fmla="*/ 23152 w 3789055"/>
              <a:gd name="connsiteY3" fmla="*/ 5143500 h 5143500"/>
              <a:gd name="connsiteX4" fmla="*/ 0 w 3789055"/>
              <a:gd name="connsiteY4" fmla="*/ 1196918 h 5143500"/>
              <a:gd name="connsiteX5" fmla="*/ 1059817 w 3789055"/>
              <a:gd name="connsiteY5" fmla="*/ 7749 h 5143500"/>
              <a:gd name="connsiteX0" fmla="*/ 1059817 w 3789055"/>
              <a:gd name="connsiteY0" fmla="*/ 7749 h 5143500"/>
              <a:gd name="connsiteX1" fmla="*/ 3789055 w 3789055"/>
              <a:gd name="connsiteY1" fmla="*/ 0 h 5143500"/>
              <a:gd name="connsiteX2" fmla="*/ 3789055 w 3789055"/>
              <a:gd name="connsiteY2" fmla="*/ 5143500 h 5143500"/>
              <a:gd name="connsiteX3" fmla="*/ 23152 w 3789055"/>
              <a:gd name="connsiteY3" fmla="*/ 5143500 h 5143500"/>
              <a:gd name="connsiteX4" fmla="*/ 0 w 3789055"/>
              <a:gd name="connsiteY4" fmla="*/ 1196918 h 5143500"/>
              <a:gd name="connsiteX5" fmla="*/ 1059817 w 3789055"/>
              <a:gd name="connsiteY5" fmla="*/ 7749 h 5143500"/>
              <a:gd name="connsiteX0" fmla="*/ 1323167 w 3874913"/>
              <a:gd name="connsiteY0" fmla="*/ 0 h 5143500"/>
              <a:gd name="connsiteX1" fmla="*/ 3874913 w 3874913"/>
              <a:gd name="connsiteY1" fmla="*/ 0 h 5143500"/>
              <a:gd name="connsiteX2" fmla="*/ 3874913 w 3874913"/>
              <a:gd name="connsiteY2" fmla="*/ 5143500 h 5143500"/>
              <a:gd name="connsiteX3" fmla="*/ 109010 w 3874913"/>
              <a:gd name="connsiteY3" fmla="*/ 5143500 h 5143500"/>
              <a:gd name="connsiteX4" fmla="*/ 85858 w 3874913"/>
              <a:gd name="connsiteY4" fmla="*/ 1196918 h 5143500"/>
              <a:gd name="connsiteX5" fmla="*/ 1323167 w 3874913"/>
              <a:gd name="connsiteY5" fmla="*/ 0 h 5143500"/>
              <a:gd name="connsiteX0" fmla="*/ 1237355 w 3789101"/>
              <a:gd name="connsiteY0" fmla="*/ 0 h 5143500"/>
              <a:gd name="connsiteX1" fmla="*/ 3789101 w 3789101"/>
              <a:gd name="connsiteY1" fmla="*/ 0 h 5143500"/>
              <a:gd name="connsiteX2" fmla="*/ 3789101 w 3789101"/>
              <a:gd name="connsiteY2" fmla="*/ 5143500 h 5143500"/>
              <a:gd name="connsiteX3" fmla="*/ 23198 w 3789101"/>
              <a:gd name="connsiteY3" fmla="*/ 5143500 h 5143500"/>
              <a:gd name="connsiteX4" fmla="*/ 46 w 3789101"/>
              <a:gd name="connsiteY4" fmla="*/ 1196918 h 5143500"/>
              <a:gd name="connsiteX5" fmla="*/ 1237355 w 3789101"/>
              <a:gd name="connsiteY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89101" h="5143500">
                <a:moveTo>
                  <a:pt x="1237355" y="0"/>
                </a:moveTo>
                <a:lnTo>
                  <a:pt x="3789101" y="0"/>
                </a:lnTo>
                <a:lnTo>
                  <a:pt x="3789101" y="5143500"/>
                </a:lnTo>
                <a:lnTo>
                  <a:pt x="23198" y="5143500"/>
                </a:lnTo>
                <a:cubicBezTo>
                  <a:pt x="15481" y="3827973"/>
                  <a:pt x="6046" y="2185904"/>
                  <a:pt x="46" y="1196918"/>
                </a:cubicBezTo>
                <a:cubicBezTo>
                  <a:pt x="-5954" y="207932"/>
                  <a:pt x="582026" y="0"/>
                  <a:pt x="12373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590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95" y="136922"/>
            <a:ext cx="8229600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rgbClr val="00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17895" y="1020762"/>
            <a:ext cx="8229600" cy="3475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33"/>
                </a:solidFill>
              </a:defRPr>
            </a:lvl1pPr>
            <a:lvl2pPr>
              <a:defRPr sz="1200">
                <a:solidFill>
                  <a:srgbClr val="000033"/>
                </a:solidFill>
              </a:defRPr>
            </a:lvl2pPr>
            <a:lvl3pPr>
              <a:defRPr sz="1000">
                <a:solidFill>
                  <a:srgbClr val="000033"/>
                </a:solidFill>
              </a:defRPr>
            </a:lvl3pPr>
            <a:lvl4pPr>
              <a:buNone/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ED6006-34DF-AE40-B5D3-399A91B3490E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C6709B-4F2F-684C-815E-64A032B54360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DE30CD92-C28E-0D6B-D847-55C2E83308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One Colum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A5C4D7-3875-DB4B-B599-46A2B8C2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8229600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958B066-597F-AB48-996B-D16C374961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7895" y="1020762"/>
            <a:ext cx="8229600" cy="3475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 sz="1000">
                <a:solidFill>
                  <a:schemeClr val="bg1">
                    <a:lumMod val="85000"/>
                  </a:schemeClr>
                </a:solidFill>
              </a:defRPr>
            </a:lvl3pPr>
            <a:lvl4pPr>
              <a:buNone/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2ABB2A2-B2E8-F341-9C76-67D1A5A084C6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chemeClr val="bg1"/>
                </a:solidFill>
              </a:rPr>
              <a:pPr algn="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FA5457-746B-B247-93CF-3159FD77234D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BD93B-1517-8D41-A840-54B4AEB3DF9C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49AD4933-C426-C976-E235-7B942741C1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6276" y="4661452"/>
            <a:ext cx="744056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6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517894" y="1020762"/>
            <a:ext cx="3984675" cy="3475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rgbClr val="000033"/>
                </a:solidFill>
              </a:defRPr>
            </a:lvl1pPr>
            <a:lvl2pPr>
              <a:defRPr sz="1200">
                <a:solidFill>
                  <a:srgbClr val="000033"/>
                </a:solidFill>
              </a:defRPr>
            </a:lvl2pPr>
            <a:lvl3pPr>
              <a:defRPr sz="1000">
                <a:solidFill>
                  <a:srgbClr val="000033"/>
                </a:solidFill>
              </a:defRPr>
            </a:lvl3pPr>
            <a:lvl4pPr>
              <a:defRPr sz="800">
                <a:solidFill>
                  <a:srgbClr val="000033"/>
                </a:solidFill>
              </a:defRPr>
            </a:lvl4pPr>
            <a:lvl5pPr>
              <a:defRPr sz="800">
                <a:solidFill>
                  <a:srgbClr val="00003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37619" y="1020762"/>
            <a:ext cx="4109861" cy="3475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9FA376-BF38-3148-8CB2-B5431817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8229600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91B8B34-4F6A-7242-83D4-E17566DE950C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CAAE84-FED3-5140-83FE-79C134E7357D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E2B321-0D2E-8741-A25C-352F7D7EDFFF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37C483F3-B2C0-6F53-F2EF-1A18AE9075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1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wo Colum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A5C4D7-3875-DB4B-B599-46A2B8C2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8229600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2ABB2A2-B2E8-F341-9C76-67D1A5A084C6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chemeClr val="bg1"/>
                </a:solidFill>
              </a:rPr>
              <a:pPr algn="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FA5457-746B-B247-93CF-3159FD77234D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BD93B-1517-8D41-A840-54B4AEB3DF9C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FD6145B-2F22-0B4D-AB2A-9FB9206F9B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7894" y="1020762"/>
            <a:ext cx="3984675" cy="3475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8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69D2AA27-215A-7347-A426-621AC1FF62D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37619" y="1020762"/>
            <a:ext cx="4109861" cy="3475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8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8038072-9D42-BB17-508D-C9C8E04C05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6276" y="4661452"/>
            <a:ext cx="744056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0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23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54" r:id="rId2"/>
    <p:sldLayoutId id="2147483755" r:id="rId3"/>
    <p:sldLayoutId id="2147483761" r:id="rId4"/>
    <p:sldLayoutId id="2147483762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56" r:id="rId16"/>
    <p:sldLayoutId id="2147483757" r:id="rId17"/>
    <p:sldLayoutId id="2147483759" r:id="rId18"/>
    <p:sldLayoutId id="2147483758" r:id="rId19"/>
    <p:sldLayoutId id="2147483728" r:id="rId20"/>
    <p:sldLayoutId id="2147483760" r:id="rId21"/>
  </p:sldLayoutIdLst>
  <p:hf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400" b="0" kern="1200">
          <a:solidFill>
            <a:srgbClr val="33CC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SzPct val="90000"/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defTabSz="6858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SzPct val="90000"/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6858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SzPct val="90000"/>
        <a:buFont typeface="Wingdings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SzPct val="90000"/>
        <a:buFont typeface="Wingdings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SzPct val="90000"/>
        <a:buFont typeface="Wingdings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8">
          <p15:clr>
            <a:srgbClr val="F26B43"/>
          </p15:clr>
        </p15:guide>
        <p15:guide id="3" pos="5556">
          <p15:clr>
            <a:srgbClr val="F26B43"/>
          </p15:clr>
        </p15:guide>
        <p15:guide id="4" orient="horz" pos="643">
          <p15:clr>
            <a:srgbClr val="F26B43"/>
          </p15:clr>
        </p15:guide>
        <p15:guide id="5" orient="horz" pos="2832">
          <p15:clr>
            <a:srgbClr val="F26B43"/>
          </p15:clr>
        </p15:guide>
        <p15:guide id="6" orient="horz" pos="900">
          <p15:clr>
            <a:srgbClr val="F26B43"/>
          </p15:clr>
        </p15:guide>
        <p15:guide id="7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4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03F9-45C1-D32E-E7E5-4D91BECAA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F80F6-6B02-6BFD-F404-51FFC5E7ED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09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19B7-3BCD-4D08-A895-D509A689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Examples</a:t>
            </a:r>
          </a:p>
        </p:txBody>
      </p:sp>
      <p:graphicFrame>
        <p:nvGraphicFramePr>
          <p:cNvPr id="3" name="Content Placeholder 7">
            <a:extLst>
              <a:ext uri="{FF2B5EF4-FFF2-40B4-BE49-F238E27FC236}">
                <a16:creationId xmlns:a16="http://schemas.microsoft.com/office/drawing/2014/main" id="{8CB24C2B-A15A-5425-3F83-BD9B69E187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154268"/>
              </p:ext>
            </p:extLst>
          </p:nvPr>
        </p:nvGraphicFramePr>
        <p:xfrm>
          <a:off x="371475" y="860425"/>
          <a:ext cx="2746375" cy="3290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ontent Placeholder 10">
                <a:extLst>
                  <a:ext uri="{FF2B5EF4-FFF2-40B4-BE49-F238E27FC236}">
                    <a16:creationId xmlns:a16="http://schemas.microsoft.com/office/drawing/2014/main" id="{F72AA8EE-E296-F7D7-8807-81CA3A9C088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46231096"/>
                  </p:ext>
                </p:extLst>
              </p:nvPr>
            </p:nvGraphicFramePr>
            <p:xfrm>
              <a:off x="3252788" y="860425"/>
              <a:ext cx="2746375" cy="329088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ontent Placeholder 10">
                <a:extLst>
                  <a:ext uri="{FF2B5EF4-FFF2-40B4-BE49-F238E27FC236}">
                    <a16:creationId xmlns:a16="http://schemas.microsoft.com/office/drawing/2014/main" id="{F72AA8EE-E296-F7D7-8807-81CA3A9C08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2788" y="860425"/>
                <a:ext cx="2746375" cy="3290888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Content Placeholder 13">
            <a:extLst>
              <a:ext uri="{FF2B5EF4-FFF2-40B4-BE49-F238E27FC236}">
                <a16:creationId xmlns:a16="http://schemas.microsoft.com/office/drawing/2014/main" id="{A864EEF6-43C8-1D29-17D0-19DCE08934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2675087"/>
              </p:ext>
            </p:extLst>
          </p:nvPr>
        </p:nvGraphicFramePr>
        <p:xfrm>
          <a:off x="6132513" y="860425"/>
          <a:ext cx="2746375" cy="3290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187845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19B7-3BCD-4D08-A895-D509A689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Examples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93921798-E79B-BF78-F8CE-7CC83C52D9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1727169"/>
              </p:ext>
            </p:extLst>
          </p:nvPr>
        </p:nvGraphicFramePr>
        <p:xfrm>
          <a:off x="371475" y="860425"/>
          <a:ext cx="4210050" cy="3290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11">
            <a:extLst>
              <a:ext uri="{FF2B5EF4-FFF2-40B4-BE49-F238E27FC236}">
                <a16:creationId xmlns:a16="http://schemas.microsoft.com/office/drawing/2014/main" id="{03BE86B6-C3E8-FAF5-8586-A4969E75E6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2774974"/>
              </p:ext>
            </p:extLst>
          </p:nvPr>
        </p:nvGraphicFramePr>
        <p:xfrm>
          <a:off x="4678363" y="860425"/>
          <a:ext cx="4210050" cy="3290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3559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19B7-3BCD-4D08-A895-D509A689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Examples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Content Placeholder 7">
                <a:extLst>
                  <a:ext uri="{FF2B5EF4-FFF2-40B4-BE49-F238E27FC236}">
                    <a16:creationId xmlns:a16="http://schemas.microsoft.com/office/drawing/2014/main" id="{A0A34659-AF03-85FC-549F-F452C137AA6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29575622"/>
                  </p:ext>
                </p:extLst>
              </p:nvPr>
            </p:nvGraphicFramePr>
            <p:xfrm>
              <a:off x="371475" y="860425"/>
              <a:ext cx="2746375" cy="329088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Content Placeholder 7">
                <a:extLst>
                  <a:ext uri="{FF2B5EF4-FFF2-40B4-BE49-F238E27FC236}">
                    <a16:creationId xmlns:a16="http://schemas.microsoft.com/office/drawing/2014/main" id="{A0A34659-AF03-85FC-549F-F452C137AA6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475" y="860425"/>
                <a:ext cx="2746375" cy="3290888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Content Placeholder 10">
            <a:extLst>
              <a:ext uri="{FF2B5EF4-FFF2-40B4-BE49-F238E27FC236}">
                <a16:creationId xmlns:a16="http://schemas.microsoft.com/office/drawing/2014/main" id="{F163ABAA-5A80-BB7C-AD6B-D10C9A35A5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8355339"/>
              </p:ext>
            </p:extLst>
          </p:nvPr>
        </p:nvGraphicFramePr>
        <p:xfrm>
          <a:off x="3252788" y="860425"/>
          <a:ext cx="2746375" cy="3290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ontent Placeholder 13">
            <a:extLst>
              <a:ext uri="{FF2B5EF4-FFF2-40B4-BE49-F238E27FC236}">
                <a16:creationId xmlns:a16="http://schemas.microsoft.com/office/drawing/2014/main" id="{A24F02D3-6009-F688-B884-52FB9D75F6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8323444"/>
              </p:ext>
            </p:extLst>
          </p:nvPr>
        </p:nvGraphicFramePr>
        <p:xfrm>
          <a:off x="6132513" y="860425"/>
          <a:ext cx="2746375" cy="3290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60274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79FFAE-5AAB-0C7D-FB8C-E034899FA0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9FC28-0AF3-DB36-2216-99701288B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B4CFB-83CD-CA47-C8A0-57A36D535C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EF5DB-7F34-A862-0DF2-5F99D9E3DD1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2379CF-1CBA-9C38-1AB1-FBCB033D02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5D75A0-72FB-2CF1-D6B1-D3A43C22F99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392988-A97F-1D9C-ADF0-40DF6640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67FD603-87F5-6906-A63A-A072F78CEC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8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B9EBB6-E39B-0E47-37A7-F93920409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8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9176-1A1C-046E-E13C-8E93D0D1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709EF-7E93-4DB9-E6B3-8FEB67C96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8408D01-2ECC-EB78-DAC5-B7F5EC3098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01681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A2ED629-18EE-E547-7842-8768D31827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2274D-02EC-F8B2-0DEC-C5C232D949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838F1-0FC2-3FCA-8E73-4BD9A253DF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15782D-975F-37F3-09A6-8650BED5FD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85648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DBD4ADD-963C-1312-399F-02E18814A1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3F698-CBA3-0B26-EC54-94A49F3977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1DC3D-8EC9-FCF3-32DF-DD88DA5053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41D0F42-1908-2999-6E5F-8B57BDBD18E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BB574D7-E99C-065B-F812-0EC72109C6C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6F8333-D264-9D8A-7401-5001511991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ADC4ACD-3013-0BF3-79BD-15C2B4BE4E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5E7F0E4-E17D-0E71-7206-BDF3499E116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378320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6634CCB-E251-4D56-185A-586B22EF6B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A1448-37AF-8BB4-7491-36903C48E8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990E4-9DA9-9120-E761-E92B571FBE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32CD18C-4B1C-3D97-298D-24C3D068C54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FE41844-7286-F91A-352F-A936A97CB28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EFDF51-831C-B9E3-B564-7EA96E8138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14CA0-CC98-229E-7AEC-0F83A84B19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2B7617B-DC85-B2C6-580C-0616AB11745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0FFD92B-E62F-3B42-0EE2-2BA9362EFA0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739E765-0817-0A0B-54BF-5967C5AB0AD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4032E5E-73A4-0CA0-C23D-21E850EBE9E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0767873-F308-9F13-72EA-72996EFA1F1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</p:spTree>
    <p:extLst>
      <p:ext uri="{BB962C8B-B14F-4D97-AF65-F5344CB8AC3E}">
        <p14:creationId xmlns:p14="http://schemas.microsoft.com/office/powerpoint/2010/main" val="258415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FB0D2B4-3FBD-A495-F1D1-78715F47CB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ABED2-8D5D-5DCC-6ABE-0C5C4C9462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17686-FF6D-DAAB-B512-9AE79AB417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5DAC707-E7C9-D69D-2A55-881D605400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AC8D33A-F84D-1A82-FA7E-94683BDF9F1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893BAD-1984-98D0-69EC-48E8F1A84B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594DE1-832E-04FC-2CD9-8F2B8D0A97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15F0C3-FB8F-E66B-2D7F-88C591DA84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5310F02-2CBE-DD6B-0DE4-6EE531DF2B7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ED4274-E624-4F34-982C-76251924C54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7DACCC4-C245-F2B7-FBE8-50B1A9CB91F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926DA7C-85FA-C1C5-00E0-670B4CAF11F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597AFE5-8635-C3B4-4D84-63F810E3458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FF1597B-55F8-F876-CEA7-6A5AC1DFF3F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A4463D2-D630-CB5A-9138-D607CACF5F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B7D4C6-C7C8-4BBC-58DC-94539892716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</p:spTree>
    <p:extLst>
      <p:ext uri="{BB962C8B-B14F-4D97-AF65-F5344CB8AC3E}">
        <p14:creationId xmlns:p14="http://schemas.microsoft.com/office/powerpoint/2010/main" val="40100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80AB99-05A4-AFF5-A214-A03793FBC1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58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19B7-3BCD-4D08-A895-D509A689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Examples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65494309-88E9-C1D5-8AE3-3D64868CD6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148388"/>
              </p:ext>
            </p:extLst>
          </p:nvPr>
        </p:nvGraphicFramePr>
        <p:xfrm>
          <a:off x="517895" y="827708"/>
          <a:ext cx="4210050" cy="3290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ontent Placeholder 9">
            <a:extLst>
              <a:ext uri="{FF2B5EF4-FFF2-40B4-BE49-F238E27FC236}">
                <a16:creationId xmlns:a16="http://schemas.microsoft.com/office/drawing/2014/main" id="{CAC14A68-14A5-41A1-E14D-A8AFCF6066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3369340"/>
              </p:ext>
            </p:extLst>
          </p:nvPr>
        </p:nvGraphicFramePr>
        <p:xfrm>
          <a:off x="4824783" y="827708"/>
          <a:ext cx="4210050" cy="3290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42642701"/>
      </p:ext>
    </p:extLst>
  </p:cSld>
  <p:clrMapOvr>
    <a:masterClrMapping/>
  </p:clrMapOvr>
</p:sld>
</file>

<file path=ppt/theme/theme1.xml><?xml version="1.0" encoding="utf-8"?>
<a:theme xmlns:a="http://schemas.openxmlformats.org/drawingml/2006/main" name="Acumatica 2016 Theme">
  <a:themeElements>
    <a:clrScheme name="Custom 1">
      <a:dk1>
        <a:srgbClr val="000000"/>
      </a:dk1>
      <a:lt1>
        <a:srgbClr val="FFFFFF"/>
      </a:lt1>
      <a:dk2>
        <a:srgbClr val="000033"/>
      </a:dk2>
      <a:lt2>
        <a:srgbClr val="BFBFBF"/>
      </a:lt2>
      <a:accent1>
        <a:srgbClr val="000033"/>
      </a:accent1>
      <a:accent2>
        <a:srgbClr val="BFBFBF"/>
      </a:accent2>
      <a:accent3>
        <a:srgbClr val="33CCFF"/>
      </a:accent3>
      <a:accent4>
        <a:srgbClr val="6666FF"/>
      </a:accent4>
      <a:accent5>
        <a:srgbClr val="D1D1D4"/>
      </a:accent5>
      <a:accent6>
        <a:srgbClr val="DEFFD2"/>
      </a:accent6>
      <a:hlink>
        <a:srgbClr val="000033"/>
      </a:hlink>
      <a:folHlink>
        <a:srgbClr val="0000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2A304B32-4E1B-6549-818C-C5ED99DF5A56}" vid="{0822B46D-907E-B54D-B17F-898D4B4AC2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7A61598FAE8A4889637DB60E475E83" ma:contentTypeVersion="15" ma:contentTypeDescription="Create a new document." ma:contentTypeScope="" ma:versionID="efec3e0ac28488be355ab20ba2735719">
  <xsd:schema xmlns:xsd="http://www.w3.org/2001/XMLSchema" xmlns:xs="http://www.w3.org/2001/XMLSchema" xmlns:p="http://schemas.microsoft.com/office/2006/metadata/properties" xmlns:ns2="35a7d407-6929-460a-a9af-75b798f196f0" xmlns:ns3="40b66cc4-7953-4707-b230-f25bbd8af4fd" targetNamespace="http://schemas.microsoft.com/office/2006/metadata/properties" ma:root="true" ma:fieldsID="5982dc9816e82093959bc841bdcef260" ns2:_="" ns3:_="">
    <xsd:import namespace="35a7d407-6929-460a-a9af-75b798f196f0"/>
    <xsd:import namespace="40b66cc4-7953-4707-b230-f25bbd8af4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a7d407-6929-460a-a9af-75b798f196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5cbccde3-4ea4-4d21-9100-cffbb3888aa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b66cc4-7953-4707-b230-f25bbd8af4fd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737184a3-e612-443c-9673-84244ac4dd89}" ma:internalName="TaxCatchAll" ma:showField="CatchAllData" ma:web="40b66cc4-7953-4707-b230-f25bbd8af4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5a7d407-6929-460a-a9af-75b798f196f0">
      <Terms xmlns="http://schemas.microsoft.com/office/infopath/2007/PartnerControls"/>
    </lcf76f155ced4ddcb4097134ff3c332f>
    <TaxCatchAll xmlns="40b66cc4-7953-4707-b230-f25bbd8af4fd" xsi:nil="true"/>
    <SharedWithUsers xmlns="40b66cc4-7953-4707-b230-f25bbd8af4fd">
      <UserInfo>
        <DisplayName>Dana Moffat</DisplayName>
        <AccountId>56</AccountId>
        <AccountType/>
      </UserInfo>
      <UserInfo>
        <DisplayName>David Gutman</DisplayName>
        <AccountId>57</AccountId>
        <AccountType/>
      </UserInfo>
      <UserInfo>
        <DisplayName>Sean Chatterjee</DisplayName>
        <AccountId>40</AccountId>
        <AccountType/>
      </UserInfo>
      <UserInfo>
        <DisplayName>Jessica Pidgeon</DisplayName>
        <AccountId>65</AccountId>
        <AccountType/>
      </UserInfo>
      <UserInfo>
        <DisplayName>Kavi Nath</DisplayName>
        <AccountId>64</AccountId>
        <AccountType/>
      </UserInfo>
      <UserInfo>
        <DisplayName>Donna Tapella</DisplayName>
        <AccountId>61</AccountId>
        <AccountType/>
      </UserInfo>
      <UserInfo>
        <DisplayName>Kelly Wolf</DisplayName>
        <AccountId>12</AccountId>
        <AccountType/>
      </UserInfo>
      <UserInfo>
        <DisplayName>Benjamin Rouger</DisplayName>
        <AccountId>48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68903-9808-417A-8F20-BE74F5F284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a7d407-6929-460a-a9af-75b798f196f0"/>
    <ds:schemaRef ds:uri="40b66cc4-7953-4707-b230-f25bbd8af4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AC0F76-AE9B-4667-A98E-3CCAA0CBE60D}">
  <ds:schemaRefs>
    <ds:schemaRef ds:uri="35a7d407-6929-460a-a9af-75b798f196f0"/>
    <ds:schemaRef ds:uri="40b66cc4-7953-4707-b230-f25bbd8af4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B9C48E2-2A2E-4448-BE7D-BE18CCB71F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0319_CorporateSlideDeck_Acumatica</Template>
  <TotalTime>0</TotalTime>
  <Words>28</Words>
  <Application>Microsoft Office PowerPoint</Application>
  <PresentationFormat>On-screen Show (16:9)</PresentationFormat>
  <Paragraphs>15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Acumatica 2016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Chart Examples</vt:lpstr>
      <vt:lpstr>Chart Examples</vt:lpstr>
      <vt:lpstr>Chart Examples</vt:lpstr>
      <vt:lpstr>Chart Examples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/>
  <cp:lastModifiedBy/>
  <cp:revision>132</cp:revision>
  <dcterms:created xsi:type="dcterms:W3CDTF">2019-03-06T22:34:43Z</dcterms:created>
  <dcterms:modified xsi:type="dcterms:W3CDTF">2023-01-29T00:15:30Z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0x0101009D7A61598FAE8A4889637DB60E475E83</vt:lpwstr>
  </property>
  <property fmtid="{D5CDD505-2E9C-101B-9397-08002B2CF9AE}" pid="3" name="MediaServiceImageTags">
    <vt:lpwstr/>
  </property>
</Properties>
</file>