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0484C-96C6-4D7F-B83C-EE5645C4B254}" v="13" dt="2023-01-29T19:42:3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89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1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1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9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1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0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>
            <a:extLst>
              <a:ext uri="{FF2B5EF4-FFF2-40B4-BE49-F238E27FC236}">
                <a16:creationId xmlns:a16="http://schemas.microsoft.com/office/drawing/2014/main" id="{B1A22CA9-6539-EE89-5F1C-22263F2B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493" r="1" b="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53350-5720-C15D-FA1F-52F81B25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" y="5839289"/>
            <a:ext cx="3771206" cy="823356"/>
          </a:xfrm>
        </p:spPr>
        <p:txBody>
          <a:bodyPr>
            <a:normAutofit/>
          </a:bodyPr>
          <a:lstStyle/>
          <a:p>
            <a:r>
              <a:rPr lang="en-US" sz="4800" dirty="0"/>
              <a:t>Team Kappa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0EF7D-5642-CFFE-44BD-3C2425EB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90" y="1180631"/>
            <a:ext cx="5595221" cy="2895987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</a:rPr>
              <a:t>Acumatica Genie</a:t>
            </a:r>
          </a:p>
        </p:txBody>
      </p:sp>
      <p:cxnSp>
        <p:nvCxnSpPr>
          <p:cNvPr id="37" name="Straight Connector 9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57096-46C6-FDB3-054A-619C4115C94F}"/>
              </a:ext>
            </a:extLst>
          </p:cNvPr>
          <p:cNvSpPr txBox="1">
            <a:spLocks/>
          </p:cNvSpPr>
          <p:nvPr/>
        </p:nvSpPr>
        <p:spPr>
          <a:xfrm>
            <a:off x="1057475" y="483488"/>
            <a:ext cx="6758263" cy="692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Introducing: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1BD4F-68BD-0D51-00BC-2722868E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2" y="2536272"/>
            <a:ext cx="2954707" cy="19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87E3BC-6F36-5266-DC96-C880D9121F20}"/>
              </a:ext>
            </a:extLst>
          </p:cNvPr>
          <p:cNvSpPr/>
          <p:nvPr/>
        </p:nvSpPr>
        <p:spPr>
          <a:xfrm>
            <a:off x="276837" y="536895"/>
            <a:ext cx="1610686" cy="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EA849-8321-A553-4A7F-335E3D405532}"/>
              </a:ext>
            </a:extLst>
          </p:cNvPr>
          <p:cNvSpPr/>
          <p:nvPr/>
        </p:nvSpPr>
        <p:spPr>
          <a:xfrm>
            <a:off x="8025469" y="2757182"/>
            <a:ext cx="1610686" cy="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E7633-913F-659C-1131-3A9A8593DAFB}"/>
              </a:ext>
            </a:extLst>
          </p:cNvPr>
          <p:cNvSpPr txBox="1"/>
          <p:nvPr/>
        </p:nvSpPr>
        <p:spPr>
          <a:xfrm>
            <a:off x="752213" y="1144488"/>
            <a:ext cx="798632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Acumatica Custom Webhook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9E5A0-7E4F-B8F7-2828-C2E981F7B77A}"/>
              </a:ext>
            </a:extLst>
          </p:cNvPr>
          <p:cNvSpPr txBox="1"/>
          <p:nvPr/>
        </p:nvSpPr>
        <p:spPr>
          <a:xfrm>
            <a:off x="752213" y="2861952"/>
            <a:ext cx="798632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Pipedream API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D00FF-C202-E348-D839-1A5B8A93171A}"/>
              </a:ext>
            </a:extLst>
          </p:cNvPr>
          <p:cNvSpPr txBox="1"/>
          <p:nvPr/>
        </p:nvSpPr>
        <p:spPr>
          <a:xfrm>
            <a:off x="402672" y="4812608"/>
            <a:ext cx="4837651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Telnyx Text Messaging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225C-CB43-AFEF-015B-D213F9667C76}"/>
              </a:ext>
            </a:extLst>
          </p:cNvPr>
          <p:cNvSpPr txBox="1"/>
          <p:nvPr/>
        </p:nvSpPr>
        <p:spPr>
          <a:xfrm>
            <a:off x="5796793" y="4812607"/>
            <a:ext cx="3565322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OpenAI</a:t>
            </a:r>
            <a:r>
              <a:rPr lang="en-US" sz="3200" dirty="0"/>
              <a:t> </a:t>
            </a:r>
            <a:r>
              <a:rPr lang="en-US" sz="3200" dirty="0" err="1"/>
              <a:t>ChatGPT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82FCC-C7BE-717A-8AD8-061F72750177}"/>
              </a:ext>
            </a:extLst>
          </p:cNvPr>
          <p:cNvCxnSpPr>
            <a:cxnSpLocks/>
          </p:cNvCxnSpPr>
          <p:nvPr/>
        </p:nvCxnSpPr>
        <p:spPr>
          <a:xfrm flipV="1">
            <a:off x="1619075" y="3878813"/>
            <a:ext cx="696287" cy="80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053217-F59E-5584-87D2-12082B7A0D60}"/>
              </a:ext>
            </a:extLst>
          </p:cNvPr>
          <p:cNvCxnSpPr>
            <a:cxnSpLocks/>
          </p:cNvCxnSpPr>
          <p:nvPr/>
        </p:nvCxnSpPr>
        <p:spPr>
          <a:xfrm>
            <a:off x="6905537" y="3897384"/>
            <a:ext cx="564859" cy="7116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3A4C0-D4A7-C920-5BC8-2BFE83DA692B}"/>
              </a:ext>
            </a:extLst>
          </p:cNvPr>
          <p:cNvCxnSpPr/>
          <p:nvPr/>
        </p:nvCxnSpPr>
        <p:spPr>
          <a:xfrm>
            <a:off x="4572000" y="2067886"/>
            <a:ext cx="0" cy="6082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F904C-61C7-B3AB-68FC-E2A65AF71147}"/>
              </a:ext>
            </a:extLst>
          </p:cNvPr>
          <p:cNvSpPr txBox="1"/>
          <p:nvPr/>
        </p:nvSpPr>
        <p:spPr>
          <a:xfrm>
            <a:off x="2596393" y="122607"/>
            <a:ext cx="465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226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48FC3C-C59F-84B3-3D0E-8BF4566F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818143"/>
            <a:ext cx="8724551" cy="47257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0A5C3-0A00-259B-92F9-F9E089EFEA09}"/>
              </a:ext>
            </a:extLst>
          </p:cNvPr>
          <p:cNvCxnSpPr>
            <a:cxnSpLocks/>
          </p:cNvCxnSpPr>
          <p:nvPr/>
        </p:nvCxnSpPr>
        <p:spPr>
          <a:xfrm flipV="1">
            <a:off x="2059497" y="4240960"/>
            <a:ext cx="37751" cy="20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5A5AFD-1941-CC11-73B7-DD2BC57906E1}"/>
              </a:ext>
            </a:extLst>
          </p:cNvPr>
          <p:cNvSpPr txBox="1"/>
          <p:nvPr/>
        </p:nvSpPr>
        <p:spPr>
          <a:xfrm>
            <a:off x="635466" y="6317235"/>
            <a:ext cx="31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request history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311836-7C84-340F-EE00-498C9E98C5A0}"/>
              </a:ext>
            </a:extLst>
          </p:cNvPr>
          <p:cNvCxnSpPr>
            <a:cxnSpLocks/>
          </p:cNvCxnSpPr>
          <p:nvPr/>
        </p:nvCxnSpPr>
        <p:spPr>
          <a:xfrm flipV="1">
            <a:off x="6645478" y="3686962"/>
            <a:ext cx="37751" cy="20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59F4A7-7FF9-9C42-AC33-EB9718326908}"/>
              </a:ext>
            </a:extLst>
          </p:cNvPr>
          <p:cNvSpPr txBox="1"/>
          <p:nvPr/>
        </p:nvSpPr>
        <p:spPr>
          <a:xfrm>
            <a:off x="5352177" y="5763237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organized into modular steps…either pre-built, or pure code</a:t>
            </a:r>
          </a:p>
        </p:txBody>
      </p:sp>
    </p:spTree>
    <p:extLst>
      <p:ext uri="{BB962C8B-B14F-4D97-AF65-F5344CB8AC3E}">
        <p14:creationId xmlns:p14="http://schemas.microsoft.com/office/powerpoint/2010/main" val="8122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7C8854-C889-2C9C-F08A-3A68E20A939D}"/>
              </a:ext>
            </a:extLst>
          </p:cNvPr>
          <p:cNvSpPr txBox="1"/>
          <p:nvPr/>
        </p:nvSpPr>
        <p:spPr>
          <a:xfrm>
            <a:off x="1312877" y="121640"/>
            <a:ext cx="806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Pipedream Step… out-of-the-box integration with </a:t>
            </a:r>
            <a:r>
              <a:rPr lang="en-US" sz="3200" dirty="0" err="1"/>
              <a:t>OpenAI</a:t>
            </a:r>
            <a:r>
              <a:rPr lang="en-US" sz="3200" dirty="0"/>
              <a:t> </a:t>
            </a:r>
            <a:r>
              <a:rPr lang="en-US" sz="3200" dirty="0" err="1"/>
              <a:t>sent_prompt</a:t>
            </a:r>
            <a:r>
              <a:rPr lang="en-US" sz="3200" dirty="0"/>
              <a:t> endpoint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21BB2-2210-9C6C-2AF9-218950DB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37" y="1802404"/>
            <a:ext cx="5452467" cy="48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90CB-7F7E-95B8-8DC1-AC1FF3A1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goodbye to the old manual way of handling leads, and say hello to </a:t>
            </a:r>
            <a:r>
              <a:rPr lang="en-US" dirty="0">
                <a:solidFill>
                  <a:schemeClr val="tx1"/>
                </a:solidFill>
              </a:rPr>
              <a:t>Acumatica Genie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4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C45-749E-F3AE-20E6-25105B41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lot of responses to our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 campaigns </a:t>
            </a:r>
            <a:r>
              <a:rPr lang="en-US" dirty="0"/>
              <a:t>but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enough staff to handle it</a:t>
            </a:r>
          </a:p>
        </p:txBody>
      </p:sp>
    </p:spTree>
    <p:extLst>
      <p:ext uri="{BB962C8B-B14F-4D97-AF65-F5344CB8AC3E}">
        <p14:creationId xmlns:p14="http://schemas.microsoft.com/office/powerpoint/2010/main" val="14168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94A-E737-D813-D62E-FE33B538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we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hire more people </a:t>
            </a:r>
            <a:r>
              <a:rPr lang="en-US" dirty="0"/>
              <a:t>to handle the workload?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anymore!</a:t>
            </a:r>
          </a:p>
        </p:txBody>
      </p:sp>
    </p:spTree>
    <p:extLst>
      <p:ext uri="{BB962C8B-B14F-4D97-AF65-F5344CB8AC3E}">
        <p14:creationId xmlns:p14="http://schemas.microsoft.com/office/powerpoint/2010/main" val="2308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5523-415E-D34B-A08B-8B934BF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Introducing Acumatica Genie! </a:t>
            </a:r>
            <a:r>
              <a:rPr lang="en-US" dirty="0"/>
              <a:t>Your one stop solution for lead generation within Acumatica</a:t>
            </a:r>
          </a:p>
        </p:txBody>
      </p:sp>
    </p:spTree>
    <p:extLst>
      <p:ext uri="{BB962C8B-B14F-4D97-AF65-F5344CB8AC3E}">
        <p14:creationId xmlns:p14="http://schemas.microsoft.com/office/powerpoint/2010/main" val="39126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CECC-A2B6-D553-2A58-E7EC5746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Acumatica Genie is an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AI-powered real-time text-message service</a:t>
            </a:r>
            <a:r>
              <a:rPr lang="en-US" dirty="0"/>
              <a:t>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</a:t>
            </a:r>
            <a:r>
              <a:rPr lang="en-US" dirty="0"/>
              <a:t> and log your leads... straight to Acumatica</a:t>
            </a:r>
          </a:p>
        </p:txBody>
      </p:sp>
    </p:spTree>
    <p:extLst>
      <p:ext uri="{BB962C8B-B14F-4D97-AF65-F5344CB8AC3E}">
        <p14:creationId xmlns:p14="http://schemas.microsoft.com/office/powerpoint/2010/main" val="177710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F6E0-9519-1E49-67CC-B127CD58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tx1"/>
                </a:solidFill>
              </a:rPr>
              <a:t>maintain a continuous conversation </a:t>
            </a:r>
            <a:r>
              <a:rPr lang="en-US" dirty="0"/>
              <a:t>with your leads, with all data sent back to the lead record in Acumatica</a:t>
            </a:r>
          </a:p>
        </p:txBody>
      </p:sp>
    </p:spTree>
    <p:extLst>
      <p:ext uri="{BB962C8B-B14F-4D97-AF65-F5344CB8AC3E}">
        <p14:creationId xmlns:p14="http://schemas.microsoft.com/office/powerpoint/2010/main" val="114763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326-649E-92A6-C43D-DCBEF31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Acumatica Genie is </a:t>
            </a:r>
            <a:r>
              <a:rPr lang="en-US" dirty="0">
                <a:solidFill>
                  <a:schemeClr val="tx1"/>
                </a:solidFill>
              </a:rPr>
              <a:t>built on the extensible Pipedream platform</a:t>
            </a:r>
            <a:r>
              <a:rPr lang="en-US" dirty="0"/>
              <a:t>, to plug in a </a:t>
            </a:r>
            <a:r>
              <a:rPr lang="en-US" dirty="0">
                <a:solidFill>
                  <a:schemeClr val="tx1"/>
                </a:solidFill>
              </a:rPr>
              <a:t>variety of different services over time</a:t>
            </a:r>
          </a:p>
        </p:txBody>
      </p:sp>
    </p:spTree>
    <p:extLst>
      <p:ext uri="{BB962C8B-B14F-4D97-AF65-F5344CB8AC3E}">
        <p14:creationId xmlns:p14="http://schemas.microsoft.com/office/powerpoint/2010/main" val="6796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DF44-96F4-330E-6F86-06419533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4" y="609600"/>
            <a:ext cx="8094134" cy="3022600"/>
          </a:xfrm>
        </p:spPr>
        <p:txBody>
          <a:bodyPr/>
          <a:lstStyle/>
          <a:p>
            <a:r>
              <a:rPr lang="en-US" sz="7200" dirty="0"/>
              <a:t>Lets Give It A Try!</a:t>
            </a:r>
            <a:br>
              <a:rPr lang="en-US" dirty="0"/>
            </a:br>
            <a:r>
              <a:rPr lang="en-US" dirty="0"/>
              <a:t>Please </a:t>
            </a:r>
            <a:r>
              <a:rPr lang="en-US" dirty="0">
                <a:solidFill>
                  <a:schemeClr val="tx1"/>
                </a:solidFill>
              </a:rPr>
              <a:t>take our your phone </a:t>
            </a:r>
            <a:r>
              <a:rPr lang="en-US" dirty="0"/>
              <a:t>and </a:t>
            </a:r>
            <a:r>
              <a:rPr lang="en-US" dirty="0">
                <a:solidFill>
                  <a:schemeClr val="tx1"/>
                </a:solidFill>
              </a:rPr>
              <a:t>text us </a:t>
            </a:r>
            <a:r>
              <a:rPr lang="en-US" dirty="0"/>
              <a:t>at: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7B27E-7E0F-DE24-9701-1B9AC3B3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581" y="3783201"/>
            <a:ext cx="10710720" cy="1570962"/>
          </a:xfrm>
        </p:spPr>
        <p:txBody>
          <a:bodyPr>
            <a:noAutofit/>
          </a:bodyPr>
          <a:lstStyle/>
          <a:p>
            <a:r>
              <a:rPr lang="en-US" sz="12000" dirty="0">
                <a:solidFill>
                  <a:schemeClr val="tx1"/>
                </a:solidFill>
              </a:rPr>
              <a:t>206-580-4523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70400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BC0B-B365-6878-8D6C-02956920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How does Acumatica Genie work?</a:t>
            </a:r>
          </a:p>
        </p:txBody>
      </p:sp>
    </p:spTree>
    <p:extLst>
      <p:ext uri="{BB962C8B-B14F-4D97-AF65-F5344CB8AC3E}">
        <p14:creationId xmlns:p14="http://schemas.microsoft.com/office/powerpoint/2010/main" val="374864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191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Team Kappa</vt:lpstr>
      <vt:lpstr>We have a lot of responses to our marketing campaigns but not enough staff to handle it</vt:lpstr>
      <vt:lpstr>Do we hire more people to handle the workload? Not anymore!</vt:lpstr>
      <vt:lpstr>Introducing Acumatica Genie! Your one stop solution for lead generation within Acumatica</vt:lpstr>
      <vt:lpstr>Acumatica Genie is an AI-powered real-time text-message service to generate and log your leads... straight to Acumatica</vt:lpstr>
      <vt:lpstr>You can maintain a continuous conversation with your leads, with all data sent back to the lead record in Acumatica</vt:lpstr>
      <vt:lpstr>Acumatica Genie is built on the extensible Pipedream platform, to plug in a variety of different services over time</vt:lpstr>
      <vt:lpstr>Lets Give It A Try! Please take our your phone and text us at: </vt:lpstr>
      <vt:lpstr>How does Acumatica Genie work?</vt:lpstr>
      <vt:lpstr>PowerPoint Presentation</vt:lpstr>
      <vt:lpstr>PowerPoint Presentation</vt:lpstr>
      <vt:lpstr>PowerPoint Presentation</vt:lpstr>
      <vt:lpstr>Say goodbye to the old manual way of handling leads, and say hello to Acumatica Genie!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Kappa</dc:title>
  <dc:creator>Tina Estep</dc:creator>
  <cp:lastModifiedBy>Jonathan Rosen</cp:lastModifiedBy>
  <cp:revision>4</cp:revision>
  <dcterms:created xsi:type="dcterms:W3CDTF">2023-01-28T22:22:29Z</dcterms:created>
  <dcterms:modified xsi:type="dcterms:W3CDTF">2023-01-29T20:06:22Z</dcterms:modified>
</cp:coreProperties>
</file>