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7" r:id="rId5"/>
    <p:sldId id="269" r:id="rId6"/>
    <p:sldId id="268" r:id="rId7"/>
    <p:sldId id="263" r:id="rId8"/>
    <p:sldId id="280" r:id="rId9"/>
  </p:sldIdLst>
  <p:sldSz cx="9144000" cy="5143500" type="screen16x9"/>
  <p:notesSz cx="9144000" cy="6858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33CCFF"/>
    <a:srgbClr val="6A7F90"/>
    <a:srgbClr val="96A7B8"/>
    <a:srgbClr val="8F9EB0"/>
    <a:srgbClr val="8895A8"/>
    <a:srgbClr val="92A6C0"/>
    <a:srgbClr val="8A9EB5"/>
    <a:srgbClr val="7F91A6"/>
    <a:srgbClr val="758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9" autoAdjust="0"/>
    <p:restoredTop sz="78009" autoAdjust="0"/>
  </p:normalViewPr>
  <p:slideViewPr>
    <p:cSldViewPr snapToGrid="0">
      <p:cViewPr varScale="1">
        <p:scale>
          <a:sx n="86" d="100"/>
          <a:sy n="86" d="100"/>
        </p:scale>
        <p:origin x="1258" y="62"/>
      </p:cViewPr>
      <p:guideLst>
        <p:guide orient="horz" pos="1620"/>
        <p:guide pos="2880"/>
      </p:guideLst>
    </p:cSldViewPr>
  </p:slideViewPr>
  <p:notesTextViewPr>
    <p:cViewPr>
      <p:scale>
        <a:sx n="165" d="100"/>
        <a:sy n="16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1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179CF8-E213-48F4-BDFF-ABA13CB23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3F769-D350-4165-81B8-98ED0709FB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96DAC-9A41-4AE2-9F8F-C4A854C502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92CF7-03FF-488A-B28A-E2CE408CA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C773F-A6C1-4E68-9C96-763B65BA49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350F3-A12D-47AC-9DDF-CBE31EEA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505F-E001-464B-84E9-98212E63654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1DBF5-6C23-44D5-8E63-337588E69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3859443-5F0A-0F40-8E32-E47E619D4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58579" y="1595318"/>
            <a:ext cx="4478396" cy="106956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2900" b="1" i="0" dirty="0" smtClean="0">
                <a:solidFill>
                  <a:srgbClr val="0000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3000"/>
              </a:lnSpc>
              <a:spcAft>
                <a:spcPts val="1200"/>
              </a:spcAft>
            </a:pPr>
            <a:r>
              <a:rPr lang="en-US" dirty="0"/>
              <a:t>Presentation 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C0BABA-82CC-2667-9A8E-CCE1F00D1A5B}"/>
              </a:ext>
            </a:extLst>
          </p:cNvPr>
          <p:cNvCxnSpPr>
            <a:cxnSpLocks/>
          </p:cNvCxnSpPr>
          <p:nvPr userDrawn="1"/>
        </p:nvCxnSpPr>
        <p:spPr>
          <a:xfrm>
            <a:off x="3775950" y="3419317"/>
            <a:ext cx="3819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C545C3CD-23B1-E575-6761-3DDEEA5F07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960" y="2111297"/>
            <a:ext cx="2038520" cy="823147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63627051-ED2D-119E-865F-E538F28F46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5951" y="3461652"/>
            <a:ext cx="4461024" cy="39227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500" dirty="0" smtClean="0">
                <a:solidFill>
                  <a:srgbClr val="0000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024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99887D-11FD-534B-8919-7D86B444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FA79F1E-1336-144B-8E71-2B16171E098D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FE5C7-5491-1D4B-9C73-B7106273B761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95755E-07ED-DC4E-BA69-20AB23CD2FC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66D8729A-F1CB-5D82-D239-555652708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hree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3F17DDD-101F-F046-8847-831F1CF02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A95D3C2-1BB4-0E49-A529-52C5053237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8F59991-4C1A-C04E-B66A-12F62504AC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5F7023-6C58-BD3D-36DE-3C256F9268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pen Form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4A1095-5BBF-AE42-86CA-A5DB6D092B7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7DEBE-F910-4A41-95A5-B5067E36073B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DD799D7-1B5D-A6BA-E882-9DFEEA5D5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-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6932F6-5551-034D-ACF9-C97753F774B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04F79-DE0D-C748-BAD6-3AD30A297790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D35C80C9-D8A6-52E5-D8B4-D2869973E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19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1624" y="2670835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1623" y="291217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0641" y="3307289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E1071-EDDA-E7F7-A7D6-49060C99F872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0856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A2E0-ED8F-FAE9-0690-383B22A81618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C8987CD-C202-4D06-758D-DAF1137ECC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695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86D8532-2BE1-917E-A0B2-B24248C2EE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224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04D18B2-038F-7BFF-2D77-3346E939E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9224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75386B-86B6-186F-C2CC-7D65CA20F9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58241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9F4C98E-1A2C-6186-1D6B-BEAD6E088B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7771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B34516C-5383-616E-3A9D-E05E521E19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7400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5C753FF-A3B6-662F-0206-6B9A2825F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7400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FCDED54-93A2-BC03-8C18-D8C3248CC84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26417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337404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AC212C-DB50-3A8E-F523-EB79E6058093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BB65FAA0-A768-1743-0804-928B118259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147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451BC45-A971-56A4-ADCE-0BFE98ED26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776" y="2643163"/>
            <a:ext cx="2417007" cy="2198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67CD783-ED34-B2A9-804F-07BB3205A2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3776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A29098D0-B955-E2C4-2345-C4D3F10D7A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2793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A42A793-CA08-B7D4-5748-2CB4789530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66886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B6477AC8-5F6E-E238-E611-AC44887FFC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6515" y="2643163"/>
            <a:ext cx="2417007" cy="2198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3A8FEA8-67D3-188E-8E1A-CB90D45A18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6515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F7643A83-3153-1A0A-1FDF-3C4068FE37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5532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F2654C29-F31E-E7A4-FF5D-F5210AA5C8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5758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7A43C87D-A5DE-C05D-526A-3FCFACE582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5387" y="2643161"/>
            <a:ext cx="2417007" cy="2198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83296C0F-91A2-AF39-8F02-B7C3E0B377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5387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315AD13B-F0AE-B0B7-5802-B41FBC16634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824404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181600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4875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704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704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18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48BB9C86-AF4C-4D01-5273-90B49C2BC8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8666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A57017D-5AC7-4583-5D7D-7DC120F731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495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7153B3B-213B-573C-26F9-3DC8C222B2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01495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82332945-CC86-6AB4-6EEF-91090547E2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50378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BCDA578D-683D-D017-E0EA-A9818520AC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00924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E430FDE-0113-6FB4-E780-E8912004AA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3753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8812AC-2122-4D13-55DD-04FB72B573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3753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05549717-EAB6-9C81-A770-2A3B78D3277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7263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918FD41-7819-9194-137D-C50ED239909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0553" y="109908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EAC7FE51-E9F4-C7F2-BBE8-C6CD4781A8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33382" y="2625895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E6566387-33A4-7C0E-2F14-746C273F0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33382" y="2871656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536E2AE0-8054-4E41-EA91-1F379EEF70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256864" y="3248549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715DE-125A-F350-03D7-DE49A36E9BA7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7296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F92F4-131F-FC08-2EDB-7087D747796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05536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it_section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032D-0A1C-D518-C441-83320A6276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3671" y="2266731"/>
            <a:ext cx="6968438" cy="543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7A28BB-0D9B-C447-BF3A-CD1EDD7C1D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760" y="2196200"/>
            <a:ext cx="645223" cy="6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"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AC60C3-3967-F2DA-D6B5-93B6391BB0F8}"/>
              </a:ext>
            </a:extLst>
          </p:cNvPr>
          <p:cNvSpPr txBox="1"/>
          <p:nvPr userDrawn="1"/>
        </p:nvSpPr>
        <p:spPr>
          <a:xfrm>
            <a:off x="448468" y="1118717"/>
            <a:ext cx="3742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</a:rPr>
              <a:t>We want your feedback! 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Please complete a survey in the mobile app for an entry to win one of these awesome customer prizes!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33CCFF"/>
                </a:solidFill>
              </a:rPr>
              <a:t>Every survey completed = </a:t>
            </a:r>
            <a:br>
              <a:rPr lang="en-US" sz="2000" b="1" dirty="0">
                <a:solidFill>
                  <a:srgbClr val="33CCFF"/>
                </a:solidFill>
              </a:rPr>
            </a:br>
            <a:r>
              <a:rPr lang="en-US" sz="2000" b="1" dirty="0">
                <a:solidFill>
                  <a:srgbClr val="33CCFF"/>
                </a:solidFill>
              </a:rPr>
              <a:t>an entry to win!</a:t>
            </a:r>
          </a:p>
          <a:p>
            <a:pPr algn="l"/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B1C70-28D0-F5AF-0B31-C8C6B445FC78}"/>
              </a:ext>
            </a:extLst>
          </p:cNvPr>
          <p:cNvSpPr txBox="1"/>
          <p:nvPr userDrawn="1"/>
        </p:nvSpPr>
        <p:spPr>
          <a:xfrm>
            <a:off x="448468" y="338667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Q&amp;A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CEBDC-960C-9D62-930F-06A8322D0DC1}"/>
              </a:ext>
            </a:extLst>
          </p:cNvPr>
          <p:cNvCxnSpPr>
            <a:cxnSpLocks/>
          </p:cNvCxnSpPr>
          <p:nvPr userDrawn="1"/>
        </p:nvCxnSpPr>
        <p:spPr>
          <a:xfrm>
            <a:off x="4478867" y="430345"/>
            <a:ext cx="0" cy="3735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A99A8-1D24-ABE6-6585-BAD9F335888E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933" y="4343400"/>
            <a:ext cx="82225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4240BF-FA78-2291-21E6-0DE55C1C26EA}"/>
              </a:ext>
            </a:extLst>
          </p:cNvPr>
          <p:cNvSpPr txBox="1"/>
          <p:nvPr userDrawn="1"/>
        </p:nvSpPr>
        <p:spPr>
          <a:xfrm>
            <a:off x="4775208" y="338667"/>
            <a:ext cx="3174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Keep in touch!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90562-394A-972E-D00F-4423D2C251FF}"/>
              </a:ext>
            </a:extLst>
          </p:cNvPr>
          <p:cNvSpPr/>
          <p:nvPr userDrawn="1"/>
        </p:nvSpPr>
        <p:spPr>
          <a:xfrm>
            <a:off x="524933" y="4611105"/>
            <a:ext cx="6127750" cy="323165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No Reliance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 This document is subject to change without notice. Acumatica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Confidentiality: 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This document, including any files contained herein, is confidential information of Acumatica and should not be disclosed to third parties.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9AEAE97-3CF7-5278-3707-6B73553945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0701" y="1709821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A613EE9-28CB-156A-AE2E-8C3845419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9168" y="1946160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45376D1-1134-56F0-CF7F-7176630570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3178605"/>
            <a:ext cx="850566" cy="850566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49C8E2D4-84FE-33BC-660A-7A456B24E4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00" y="3186131"/>
            <a:ext cx="850566" cy="850566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83399E0D-09A3-D22B-EF03-752080F5D0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8" y="3178605"/>
            <a:ext cx="850566" cy="850566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6735FEB8-2F2D-FB53-76C0-CE57CE5DFC0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73" y="3174289"/>
            <a:ext cx="850566" cy="850566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FBD3647-1366-068D-EFEA-E19A820ABA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9168" y="2337302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2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22ADA4-CEF7-513E-6438-9FE91A6D4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7635" y="2573641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A799CD8-BA64-6C42-85D6-DD5C9C4319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0205" y="2962603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3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D79B403-AED4-EC79-FE33-D9BF33C2C0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672" y="3198942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07CFA3E-257E-EA55-DF1B-0DAF3418C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672" y="3590254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4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A8CC49-7CBD-3C6A-7C74-07C3B3910F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27139" y="3826593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</p:spTree>
    <p:extLst>
      <p:ext uri="{BB962C8B-B14F-4D97-AF65-F5344CB8AC3E}">
        <p14:creationId xmlns:p14="http://schemas.microsoft.com/office/powerpoint/2010/main" val="40500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Agenda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B65072-E34E-8D55-500C-2B2A16785DD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F385FC-FFDD-8DB7-C08F-90A71801BC44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E47A57-CDA5-A19D-1861-9E6C1E5A5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FA71CA-1123-5E5F-0802-58F56F08C9B5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4FEBCC-6B85-D158-2D26-23C2A5EAAF1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10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item 1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A994A04-A8B4-2BB0-A7A6-8BCE1C24E6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61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ulleted lis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</a:t>
            </a:r>
            <a:r>
              <a:rPr lang="en-US"/>
              <a:t>item 1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04078-8FAF-E6EB-C45B-92CE261B30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9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D6006-34DF-AE40-B5D3-399A91B3490E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C6709B-4F2F-684C-815E-64A032B5436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DE30CD92-C28E-0D6B-D847-55C2E83308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ne 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58B066-597F-AB48-996B-D16C37496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0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9AD4933-C426-C976-E235-7B942741C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defRPr sz="800">
                <a:solidFill>
                  <a:srgbClr val="000033"/>
                </a:solidFill>
              </a:defRPr>
            </a:lvl4pPr>
            <a:lvl5pPr>
              <a:defRPr sz="800">
                <a:solidFill>
                  <a:srgbClr val="00003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9FA376-BF38-3148-8CB2-B543181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B8B34-4F6A-7242-83D4-E17566DE950C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AAE84-FED3-5140-83FE-79C134E7357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E2B321-0D2E-8741-A25C-352F7D7EDFFF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37C483F3-B2C0-6F53-F2EF-1A18AE907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wo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D6145B-2F22-0B4D-AB2A-9FB9206F9B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9D2AA27-215A-7347-A426-621AC1FF62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038072-9D42-BB17-508D-C9C8E04C0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2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4" r:id="rId2"/>
    <p:sldLayoutId id="2147483755" r:id="rId3"/>
    <p:sldLayoutId id="2147483761" r:id="rId4"/>
    <p:sldLayoutId id="2147483762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56" r:id="rId16"/>
    <p:sldLayoutId id="2147483757" r:id="rId17"/>
    <p:sldLayoutId id="2147483759" r:id="rId18"/>
    <p:sldLayoutId id="2147483758" r:id="rId19"/>
    <p:sldLayoutId id="2147483728" r:id="rId20"/>
    <p:sldLayoutId id="2147483760" r:id="rId2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SzPct val="90000"/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3F9-45C1-D32E-E7E5-4D91BECAA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Captain Hook</a:t>
            </a:r>
            <a:br>
              <a:rPr lang="en-US" dirty="0"/>
            </a:br>
            <a:r>
              <a:rPr lang="en-US" sz="1800" dirty="0"/>
              <a:t>Web Hook Integration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80F6-6B02-6BFD-F404-51FFC5E7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5951" y="2977558"/>
            <a:ext cx="4461024" cy="1970960"/>
          </a:xfrm>
        </p:spPr>
        <p:txBody>
          <a:bodyPr>
            <a:normAutofit/>
          </a:bodyPr>
          <a:lstStyle/>
          <a:p>
            <a:r>
              <a:rPr lang="en-US" dirty="0"/>
              <a:t>TEAM LAMBDA:</a:t>
            </a:r>
          </a:p>
          <a:p>
            <a:r>
              <a:rPr lang="en-US" dirty="0"/>
              <a:t>Samuel Lavigueur, Mike Gifford, Marco Villasenor, </a:t>
            </a:r>
          </a:p>
          <a:p>
            <a:r>
              <a:rPr lang="en-US" dirty="0"/>
              <a:t>Charles Schley, Luis Quirós, Michael Scardina</a:t>
            </a:r>
          </a:p>
        </p:txBody>
      </p:sp>
    </p:spTree>
    <p:extLst>
      <p:ext uri="{BB962C8B-B14F-4D97-AF65-F5344CB8AC3E}">
        <p14:creationId xmlns:p14="http://schemas.microsoft.com/office/powerpoint/2010/main" val="37318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CAC14A68-14A5-41A1-E14D-A8AFCF606661}"/>
              </a:ext>
            </a:extLst>
          </p:cNvPr>
          <p:cNvGraphicFramePr>
            <a:graphicFrameLocks/>
          </p:cNvGraphicFramePr>
          <p:nvPr/>
        </p:nvGraphicFramePr>
        <p:xfrm>
          <a:off x="4824783" y="827708"/>
          <a:ext cx="4210050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B6DCC3-B99F-4708-9814-AC4E744495B9}"/>
              </a:ext>
            </a:extLst>
          </p:cNvPr>
          <p:cNvSpPr txBox="1"/>
          <p:nvPr/>
        </p:nvSpPr>
        <p:spPr>
          <a:xfrm>
            <a:off x="537882" y="1129553"/>
            <a:ext cx="8229600" cy="235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Unleash the promise of Acumatica with a low code/no code approach to webhook integration.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business user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integration with various applications using Acumatica’s webhook process. </a:t>
            </a:r>
          </a:p>
          <a:p>
            <a:endParaRPr lang="en-US" sz="14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1EB99-1EF5-0049-97E3-01912878599F}"/>
              </a:ext>
            </a:extLst>
          </p:cNvPr>
          <p:cNvSpPr txBox="1"/>
          <p:nvPr/>
        </p:nvSpPr>
        <p:spPr>
          <a:xfrm>
            <a:off x="537882" y="147918"/>
            <a:ext cx="781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CAPTIANS HOOK’S PROMISE</a:t>
            </a:r>
          </a:p>
        </p:txBody>
      </p:sp>
    </p:spTree>
    <p:extLst>
      <p:ext uri="{BB962C8B-B14F-4D97-AF65-F5344CB8AC3E}">
        <p14:creationId xmlns:p14="http://schemas.microsoft.com/office/powerpoint/2010/main" val="203603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CAC14A68-14A5-41A1-E14D-A8AFCF606661}"/>
              </a:ext>
            </a:extLst>
          </p:cNvPr>
          <p:cNvGraphicFramePr>
            <a:graphicFrameLocks/>
          </p:cNvGraphicFramePr>
          <p:nvPr/>
        </p:nvGraphicFramePr>
        <p:xfrm>
          <a:off x="4824783" y="827708"/>
          <a:ext cx="4210050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877C535-1082-D338-AA77-637B18EF0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6962"/>
            <a:ext cx="9144000" cy="28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CAC14A68-14A5-41A1-E14D-A8AFCF606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369340"/>
              </p:ext>
            </p:extLst>
          </p:nvPr>
        </p:nvGraphicFramePr>
        <p:xfrm>
          <a:off x="4824783" y="827708"/>
          <a:ext cx="4210050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B6DCC3-B99F-4708-9814-AC4E744495B9}"/>
              </a:ext>
            </a:extLst>
          </p:cNvPr>
          <p:cNvSpPr txBox="1"/>
          <p:nvPr/>
        </p:nvSpPr>
        <p:spPr>
          <a:xfrm>
            <a:off x="537882" y="1027831"/>
            <a:ext cx="8229600" cy="3341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business user/citizen coder provides the Web Hook URL to allow business partners to make the connection.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payload delivery occurs Captain Hook seamlessly triggers the creation of a Data Provider and the Import Scenario.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is notified via a dashboard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opens the saved import Scenario and maps the data.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next time the payload is received the import runs automatically. </a:t>
            </a:r>
          </a:p>
          <a:p>
            <a:endParaRPr lang="en-US" sz="28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244A4-3D44-196D-3AEF-D9556C5C6F70}"/>
              </a:ext>
            </a:extLst>
          </p:cNvPr>
          <p:cNvSpPr txBox="1"/>
          <p:nvPr/>
        </p:nvSpPr>
        <p:spPr>
          <a:xfrm>
            <a:off x="537882" y="147918"/>
            <a:ext cx="781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HOOK</a:t>
            </a:r>
          </a:p>
        </p:txBody>
      </p:sp>
    </p:spTree>
    <p:extLst>
      <p:ext uri="{BB962C8B-B14F-4D97-AF65-F5344CB8AC3E}">
        <p14:creationId xmlns:p14="http://schemas.microsoft.com/office/powerpoint/2010/main" val="14426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CAC14A68-14A5-41A1-E14D-A8AFCF606661}"/>
              </a:ext>
            </a:extLst>
          </p:cNvPr>
          <p:cNvGraphicFramePr>
            <a:graphicFrameLocks/>
          </p:cNvGraphicFramePr>
          <p:nvPr/>
        </p:nvGraphicFramePr>
        <p:xfrm>
          <a:off x="4824783" y="827708"/>
          <a:ext cx="4210050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B6DCC3-B99F-4708-9814-AC4E744495B9}"/>
              </a:ext>
            </a:extLst>
          </p:cNvPr>
          <p:cNvSpPr txBox="1"/>
          <p:nvPr/>
        </p:nvSpPr>
        <p:spPr>
          <a:xfrm>
            <a:off x="537882" y="1027831"/>
            <a:ext cx="8229600" cy="170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 Integrations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 Update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Tracking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Any integration middleware (Zapier, </a:t>
            </a:r>
            <a:r>
              <a:rPr lang="en-US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Integromat</a:t>
            </a: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, MS Power Automate)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244A4-3D44-196D-3AEF-D9556C5C6F70}"/>
              </a:ext>
            </a:extLst>
          </p:cNvPr>
          <p:cNvSpPr txBox="1"/>
          <p:nvPr/>
        </p:nvSpPr>
        <p:spPr>
          <a:xfrm>
            <a:off x="537882" y="147918"/>
            <a:ext cx="781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442206678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Custom 1">
      <a:dk1>
        <a:srgbClr val="000000"/>
      </a:dk1>
      <a:lt1>
        <a:srgbClr val="FFFFFF"/>
      </a:lt1>
      <a:dk2>
        <a:srgbClr val="000033"/>
      </a:dk2>
      <a:lt2>
        <a:srgbClr val="BFBFBF"/>
      </a:lt2>
      <a:accent1>
        <a:srgbClr val="000033"/>
      </a:accent1>
      <a:accent2>
        <a:srgbClr val="BFBFB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2A304B32-4E1B-6549-818C-C5ED99DF5A56}" vid="{0822B46D-907E-B54D-B17F-898D4B4AC2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086bbc2-4bb3-4eec-8ec7-a7c6ef2640a1">
      <UserInfo>
        <DisplayName>Dana Moffat</DisplayName>
        <AccountId>56</AccountId>
        <AccountType/>
      </UserInfo>
      <UserInfo>
        <DisplayName>David Gutman</DisplayName>
        <AccountId>57</AccountId>
        <AccountType/>
      </UserInfo>
      <UserInfo>
        <DisplayName>Sean Chatterjee</DisplayName>
        <AccountId>40</AccountId>
        <AccountType/>
      </UserInfo>
      <UserInfo>
        <DisplayName>Jessica Pidgeon</DisplayName>
        <AccountId>65</AccountId>
        <AccountType/>
      </UserInfo>
      <UserInfo>
        <DisplayName>Kavi Nath</DisplayName>
        <AccountId>64</AccountId>
        <AccountType/>
      </UserInfo>
      <UserInfo>
        <DisplayName>Donna Tapella</DisplayName>
        <AccountId>61</AccountId>
        <AccountType/>
      </UserInfo>
      <UserInfo>
        <DisplayName>Kelly Wolf</DisplayName>
        <AccountId>12</AccountId>
        <AccountType/>
      </UserInfo>
      <UserInfo>
        <DisplayName>Benjamin Rouger</DisplayName>
        <AccountId>48</AccountId>
        <AccountType/>
      </UserInfo>
    </SharedWithUsers>
    <_activity xmlns="7828dd93-bd7d-4e55-a8cf-93414193da4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F3F90C07AB06499EB60342166921D9" ma:contentTypeVersion="12" ma:contentTypeDescription="Create a new document." ma:contentTypeScope="" ma:versionID="048dfa1ccc6f0145d315c4e328786f3f">
  <xsd:schema xmlns:xsd="http://www.w3.org/2001/XMLSchema" xmlns:xs="http://www.w3.org/2001/XMLSchema" xmlns:p="http://schemas.microsoft.com/office/2006/metadata/properties" xmlns:ns3="7086bbc2-4bb3-4eec-8ec7-a7c6ef2640a1" xmlns:ns4="7828dd93-bd7d-4e55-a8cf-93414193da49" targetNamespace="http://schemas.microsoft.com/office/2006/metadata/properties" ma:root="true" ma:fieldsID="70108d8ae5b4657574a1eaa6bb07739f" ns3:_="" ns4:_="">
    <xsd:import namespace="7086bbc2-4bb3-4eec-8ec7-a7c6ef2640a1"/>
    <xsd:import namespace="7828dd93-bd7d-4e55-a8cf-93414193da4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86bbc2-4bb3-4eec-8ec7-a7c6ef2640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8dd93-bd7d-4e55-a8cf-93414193da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9C48E2-2A2E-4448-BE7D-BE18CCB71F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AC0F76-AE9B-4667-A98E-3CCAA0CBE60D}">
  <ds:schemaRefs>
    <ds:schemaRef ds:uri="7828dd93-bd7d-4e55-a8cf-93414193da49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7086bbc2-4bb3-4eec-8ec7-a7c6ef2640a1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1074CEA-5FCD-44AC-81E4-361F96ACEF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86bbc2-4bb3-4eec-8ec7-a7c6ef2640a1"/>
    <ds:schemaRef ds:uri="7828dd93-bd7d-4e55-a8cf-93414193d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0319_CorporateSlideDeck_Acumatica</Template>
  <TotalTime>0</TotalTime>
  <Words>156</Words>
  <Application>Microsoft Office PowerPoint</Application>
  <PresentationFormat>On-screen Show (16:9)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Acumatica 2016 Theme</vt:lpstr>
      <vt:lpstr>Captain Hook Web Hook Integration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/>
  <cp:lastModifiedBy/>
  <cp:revision>132</cp:revision>
  <dcterms:created xsi:type="dcterms:W3CDTF">2019-03-06T22:34:43Z</dcterms:created>
  <dcterms:modified xsi:type="dcterms:W3CDTF">2023-01-29T20:48:06Z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0x0101004BF3F90C07AB06499EB60342166921D9</vt:lpwstr>
  </property>
  <property fmtid="{D5CDD505-2E9C-101B-9397-08002B2CF9AE}" pid="3" name="MediaServiceImageTags">
    <vt:lpwstr/>
  </property>
</Properties>
</file>