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9"/>
  </p:notesMasterIdLst>
  <p:handoutMasterIdLst>
    <p:handoutMasterId r:id="rId20"/>
  </p:handoutMasterIdLst>
  <p:sldIdLst>
    <p:sldId id="267" r:id="rId5"/>
    <p:sldId id="268" r:id="rId6"/>
    <p:sldId id="280" r:id="rId7"/>
    <p:sldId id="274" r:id="rId8"/>
    <p:sldId id="279" r:id="rId9"/>
    <p:sldId id="281" r:id="rId10"/>
    <p:sldId id="282" r:id="rId11"/>
    <p:sldId id="283" r:id="rId12"/>
    <p:sldId id="284" r:id="rId13"/>
    <p:sldId id="285" r:id="rId14"/>
    <p:sldId id="286" r:id="rId15"/>
    <p:sldId id="287" r:id="rId16"/>
    <p:sldId id="288" r:id="rId17"/>
    <p:sldId id="289" r:id="rId18"/>
  </p:sldIdLst>
  <p:sldSz cx="9144000" cy="5143500" type="screen16x9"/>
  <p:notesSz cx="9144000" cy="6858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33"/>
    <a:srgbClr val="33CCFF"/>
    <a:srgbClr val="6A7F90"/>
    <a:srgbClr val="96A7B8"/>
    <a:srgbClr val="8F9EB0"/>
    <a:srgbClr val="8895A8"/>
    <a:srgbClr val="92A6C0"/>
    <a:srgbClr val="8A9EB5"/>
    <a:srgbClr val="7F91A6"/>
    <a:srgbClr val="758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CDFA0B-C642-4619-BC4D-EB117C3F4CDF}" v="1" dt="2022-12-01T13:20:05.907"/>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9" autoAdjust="0"/>
    <p:restoredTop sz="78009" autoAdjust="0"/>
  </p:normalViewPr>
  <p:slideViewPr>
    <p:cSldViewPr snapToGrid="0">
      <p:cViewPr varScale="1">
        <p:scale>
          <a:sx n="88" d="100"/>
          <a:sy n="88" d="100"/>
        </p:scale>
        <p:origin x="1210" y="72"/>
      </p:cViewPr>
      <p:guideLst>
        <p:guide orient="horz" pos="1620"/>
        <p:guide pos="2880"/>
      </p:guideLst>
    </p:cSldViewPr>
  </p:slideViewPr>
  <p:notesTextViewPr>
    <p:cViewPr>
      <p:scale>
        <a:sx n="165" d="100"/>
        <a:sy n="165" d="100"/>
      </p:scale>
      <p:origin x="0" y="0"/>
    </p:cViewPr>
  </p:notesTextViewPr>
  <p:sorterViewPr>
    <p:cViewPr varScale="1">
      <p:scale>
        <a:sx n="100" d="100"/>
        <a:sy n="100" d="100"/>
      </p:scale>
      <p:origin x="0" y="0"/>
    </p:cViewPr>
  </p:sorterViewPr>
  <p:notesViewPr>
    <p:cSldViewPr snapToGrid="0">
      <p:cViewPr varScale="1">
        <p:scale>
          <a:sx n="103" d="100"/>
          <a:sy n="103" d="100"/>
        </p:scale>
        <p:origin x="15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179CF8-E213-48F4-BDFF-ABA13CB23DCB}"/>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9A3F769-D350-4165-81B8-98ED0709FBC8}"/>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B6A96DAC-9A41-4AE2-9F8F-C4A854C502E9}" type="datetimeFigureOut">
              <a:rPr lang="en-US" smtClean="0"/>
              <a:t>1/28/2023</a:t>
            </a:fld>
            <a:endParaRPr lang="en-US"/>
          </a:p>
        </p:txBody>
      </p:sp>
      <p:sp>
        <p:nvSpPr>
          <p:cNvPr id="4" name="Footer Placeholder 3">
            <a:extLst>
              <a:ext uri="{FF2B5EF4-FFF2-40B4-BE49-F238E27FC236}">
                <a16:creationId xmlns:a16="http://schemas.microsoft.com/office/drawing/2014/main" id="{E2A92CF7-03FF-488A-B28A-E2CE408CAF21}"/>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5C773F-A6C1-4E68-9C96-763B65BA496F}"/>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FCC350F3-A12D-47AC-9DDF-CBE31EEA53C2}" type="slidenum">
              <a:rPr lang="en-US" smtClean="0"/>
              <a:t>‹#›</a:t>
            </a:fld>
            <a:endParaRPr lang="en-US"/>
          </a:p>
        </p:txBody>
      </p:sp>
    </p:spTree>
    <p:extLst>
      <p:ext uri="{BB962C8B-B14F-4D97-AF65-F5344CB8AC3E}">
        <p14:creationId xmlns:p14="http://schemas.microsoft.com/office/powerpoint/2010/main" val="3691713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D84505F-E001-464B-84E9-98212E63654B}" type="datetimeFigureOut">
              <a:rPr lang="en-US" smtClean="0"/>
              <a:pPr/>
              <a:t>1/28/2023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101DBF5-6C23-44D5-8E63-337588E693CF}" type="slidenum">
              <a:rPr lang="en-US" smtClean="0"/>
              <a:pPr/>
              <a:t>‹#›</a:t>
            </a:fld>
            <a:endParaRPr lang="en-US"/>
          </a:p>
        </p:txBody>
      </p:sp>
    </p:spTree>
    <p:extLst>
      <p:ext uri="{BB962C8B-B14F-4D97-AF65-F5344CB8AC3E}">
        <p14:creationId xmlns:p14="http://schemas.microsoft.com/office/powerpoint/2010/main" val="4191010376"/>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949217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2591470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710901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353447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4028526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1711000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24690442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13.jpg"/><Relationship Id="rId4" Type="http://schemas.openxmlformats.org/officeDocument/2006/relationships/image" Target="../media/image7.sv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3859443-5F0A-0F40-8E32-E47E619D4B66}"/>
              </a:ext>
            </a:extLst>
          </p:cNvPr>
          <p:cNvSpPr>
            <a:spLocks noGrp="1"/>
          </p:cNvSpPr>
          <p:nvPr>
            <p:ph type="ctrTitle" hasCustomPrompt="1"/>
          </p:nvPr>
        </p:nvSpPr>
        <p:spPr>
          <a:xfrm>
            <a:off x="3758579" y="1595318"/>
            <a:ext cx="4478396" cy="1069568"/>
          </a:xfrm>
          <a:prstGeom prst="rect">
            <a:avLst/>
          </a:prstGeom>
          <a:noFill/>
        </p:spPr>
        <p:txBody>
          <a:bodyPr wrap="square" lIns="0" tIns="0" rIns="0" bIns="0" rtlCol="0" anchor="ctr">
            <a:noAutofit/>
          </a:bodyPr>
          <a:lstStyle>
            <a:lvl1pPr>
              <a:defRPr lang="en-US" sz="2900" b="1" i="0" dirty="0" smtClean="0">
                <a:solidFill>
                  <a:srgbClr val="000033"/>
                </a:solidFill>
                <a:latin typeface="Arial" panose="020B0604020202020204" pitchFamily="34" charset="0"/>
                <a:ea typeface="+mn-ea"/>
                <a:cs typeface="Arial" panose="020B0604020202020204" pitchFamily="34" charset="0"/>
              </a:defRPr>
            </a:lvl1pPr>
          </a:lstStyle>
          <a:p>
            <a:pPr marL="0" lvl="0" defTabSz="457200">
              <a:lnSpc>
                <a:spcPct val="83000"/>
              </a:lnSpc>
              <a:spcAft>
                <a:spcPts val="1200"/>
              </a:spcAft>
            </a:pPr>
            <a:r>
              <a:rPr lang="en-US" dirty="0"/>
              <a:t>Presentation Title Here</a:t>
            </a:r>
          </a:p>
        </p:txBody>
      </p:sp>
      <p:cxnSp>
        <p:nvCxnSpPr>
          <p:cNvPr id="7" name="Straight Connector 6">
            <a:extLst>
              <a:ext uri="{FF2B5EF4-FFF2-40B4-BE49-F238E27FC236}">
                <a16:creationId xmlns:a16="http://schemas.microsoft.com/office/drawing/2014/main" id="{37C0BABA-82CC-2667-9A8E-CCE1F00D1A5B}"/>
              </a:ext>
            </a:extLst>
          </p:cNvPr>
          <p:cNvCxnSpPr>
            <a:cxnSpLocks/>
          </p:cNvCxnSpPr>
          <p:nvPr userDrawn="1"/>
        </p:nvCxnSpPr>
        <p:spPr>
          <a:xfrm>
            <a:off x="3775950" y="3419317"/>
            <a:ext cx="381957" cy="0"/>
          </a:xfrm>
          <a:prstGeom prst="line">
            <a:avLst/>
          </a:prstGeom>
          <a:ln>
            <a:solidFill>
              <a:schemeClr val="accent1"/>
            </a:solidFill>
          </a:ln>
        </p:spPr>
        <p:style>
          <a:lnRef idx="2">
            <a:schemeClr val="accent3"/>
          </a:lnRef>
          <a:fillRef idx="0">
            <a:schemeClr val="accent3"/>
          </a:fillRef>
          <a:effectRef idx="1">
            <a:schemeClr val="accent3"/>
          </a:effectRef>
          <a:fontRef idx="minor">
            <a:schemeClr val="tx1"/>
          </a:fontRef>
        </p:style>
      </p:cxnSp>
      <p:pic>
        <p:nvPicPr>
          <p:cNvPr id="3" name="Graphic 2">
            <a:extLst>
              <a:ext uri="{FF2B5EF4-FFF2-40B4-BE49-F238E27FC236}">
                <a16:creationId xmlns:a16="http://schemas.microsoft.com/office/drawing/2014/main" id="{C545C3CD-23B1-E575-6761-3DDEEA5F07BC}"/>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4960" y="2111297"/>
            <a:ext cx="2038520" cy="823147"/>
          </a:xfrm>
          <a:prstGeom prst="rect">
            <a:avLst/>
          </a:prstGeom>
        </p:spPr>
      </p:pic>
      <p:sp>
        <p:nvSpPr>
          <p:cNvPr id="4" name="Text Placeholder 19">
            <a:extLst>
              <a:ext uri="{FF2B5EF4-FFF2-40B4-BE49-F238E27FC236}">
                <a16:creationId xmlns:a16="http://schemas.microsoft.com/office/drawing/2014/main" id="{63627051-ED2D-119E-865F-E538F28F46DA}"/>
              </a:ext>
            </a:extLst>
          </p:cNvPr>
          <p:cNvSpPr>
            <a:spLocks noGrp="1"/>
          </p:cNvSpPr>
          <p:nvPr>
            <p:ph type="body" sz="quarter" idx="10" hasCustomPrompt="1"/>
          </p:nvPr>
        </p:nvSpPr>
        <p:spPr>
          <a:xfrm>
            <a:off x="3775951" y="3461652"/>
            <a:ext cx="4461024" cy="392278"/>
          </a:xfrm>
          <a:prstGeom prst="rect">
            <a:avLst/>
          </a:prstGeom>
          <a:noFill/>
        </p:spPr>
        <p:txBody>
          <a:bodyPr wrap="square" lIns="0" tIns="0" rIns="0" bIns="0" rtlCol="0">
            <a:normAutofit/>
          </a:bodyPr>
          <a:lstStyle>
            <a:lvl1pPr marL="0" indent="0">
              <a:buNone/>
              <a:defRPr lang="en-US" sz="1500" dirty="0" smtClean="0">
                <a:solidFill>
                  <a:srgbClr val="000033"/>
                </a:solidFill>
                <a:latin typeface="Arial" panose="020B0604020202020204" pitchFamily="34" charset="0"/>
                <a:cs typeface="Arial" panose="020B0604020202020204" pitchFamily="34" charset="0"/>
              </a:defRPr>
            </a:lvl1pPr>
          </a:lstStyle>
          <a:p>
            <a:pPr marL="0" lvl="0"/>
            <a:r>
              <a:rPr lang="en-US" dirty="0"/>
              <a:t>Speaker Name</a:t>
            </a:r>
          </a:p>
        </p:txBody>
      </p:sp>
    </p:spTree>
    <p:extLst>
      <p:ext uri="{BB962C8B-B14F-4D97-AF65-F5344CB8AC3E}">
        <p14:creationId xmlns:p14="http://schemas.microsoft.com/office/powerpoint/2010/main" val="410245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ght - Three Columns">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517894" y="1020762"/>
            <a:ext cx="2609353" cy="3475037"/>
          </a:xfrm>
          <a:prstGeom prst="rect">
            <a:avLst/>
          </a:prstGeom>
        </p:spPr>
        <p:txBody>
          <a:bodyPr>
            <a:normAutofit/>
          </a:bodyPr>
          <a:lstStyle>
            <a:lvl1pPr marL="0" indent="0">
              <a:buNone/>
              <a:defRPr sz="1200" b="1"/>
            </a:lvl1pPr>
            <a:lvl2pPr>
              <a:defRPr sz="1200"/>
            </a:lvl2pPr>
            <a:lvl3pPr>
              <a:defRPr sz="10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4"/>
          <p:cNvSpPr>
            <a:spLocks noGrp="1"/>
          </p:cNvSpPr>
          <p:nvPr>
            <p:ph sz="quarter" idx="14"/>
          </p:nvPr>
        </p:nvSpPr>
        <p:spPr>
          <a:xfrm>
            <a:off x="3236976" y="1020762"/>
            <a:ext cx="2670048" cy="3475037"/>
          </a:xfrm>
          <a:prstGeom prst="rect">
            <a:avLst/>
          </a:prstGeom>
        </p:spPr>
        <p:txBody>
          <a:bodyPr>
            <a:normAutofit/>
          </a:bodyPr>
          <a:lstStyle>
            <a:lvl1pPr marL="0" indent="0">
              <a:buNone/>
              <a:defRPr sz="1200" b="1"/>
            </a:lvl1pPr>
            <a:lvl2pPr>
              <a:defRPr sz="1200"/>
            </a:lvl2pPr>
            <a:lvl3pPr>
              <a:defRPr sz="10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4"/>
          <p:cNvSpPr>
            <a:spLocks noGrp="1"/>
          </p:cNvSpPr>
          <p:nvPr>
            <p:ph sz="quarter" idx="15"/>
          </p:nvPr>
        </p:nvSpPr>
        <p:spPr>
          <a:xfrm>
            <a:off x="6016751" y="1020762"/>
            <a:ext cx="2730735" cy="3475037"/>
          </a:xfrm>
          <a:prstGeom prst="rect">
            <a:avLst/>
          </a:prstGeom>
        </p:spPr>
        <p:txBody>
          <a:bodyPr>
            <a:normAutofit/>
          </a:bodyPr>
          <a:lstStyle>
            <a:lvl1pPr marL="0" indent="0">
              <a:buNone/>
              <a:defRPr sz="1200" b="1"/>
            </a:lvl1pPr>
            <a:lvl2pPr>
              <a:defRPr sz="1200"/>
            </a:lvl2pPr>
            <a:lvl3pPr>
              <a:defRPr sz="10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a:extLst>
              <a:ext uri="{FF2B5EF4-FFF2-40B4-BE49-F238E27FC236}">
                <a16:creationId xmlns:a16="http://schemas.microsoft.com/office/drawing/2014/main" id="{BE99887D-11FD-534B-8919-7D86B4449D8F}"/>
              </a:ext>
            </a:extLst>
          </p:cNvPr>
          <p:cNvSpPr>
            <a:spLocks noGrp="1"/>
          </p:cNvSpPr>
          <p:nvPr>
            <p:ph type="title"/>
          </p:nvPr>
        </p:nvSpPr>
        <p:spPr>
          <a:xfrm>
            <a:off x="517895" y="136922"/>
            <a:ext cx="8229600" cy="564356"/>
          </a:xfrm>
          <a:prstGeom prst="rect">
            <a:avLst/>
          </a:prstGeom>
        </p:spPr>
        <p:txBody>
          <a:bodyPr anchor="ctr">
            <a:normAutofit/>
          </a:bodyPr>
          <a:lstStyle>
            <a:lvl1pPr>
              <a:defRPr sz="1800" b="1">
                <a:solidFill>
                  <a:srgbClr val="000033"/>
                </a:solidFill>
              </a:defRPr>
            </a:lvl1pPr>
          </a:lstStyle>
          <a:p>
            <a:r>
              <a:rPr lang="en-US"/>
              <a:t>Click to edit Master title style</a:t>
            </a:r>
            <a:endParaRPr lang="en-US" dirty="0"/>
          </a:p>
        </p:txBody>
      </p:sp>
      <p:sp>
        <p:nvSpPr>
          <p:cNvPr id="13" name="Slide Number Placeholder 5">
            <a:extLst>
              <a:ext uri="{FF2B5EF4-FFF2-40B4-BE49-F238E27FC236}">
                <a16:creationId xmlns:a16="http://schemas.microsoft.com/office/drawing/2014/main" id="{5FA79F1E-1336-144B-8E71-2B16171E098D}"/>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15" name="Straight Connector 14">
            <a:extLst>
              <a:ext uri="{FF2B5EF4-FFF2-40B4-BE49-F238E27FC236}">
                <a16:creationId xmlns:a16="http://schemas.microsoft.com/office/drawing/2014/main" id="{C16FE5C7-5491-1D4B-9C73-B7106273B761}"/>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95755E-07ED-DC4E-BA69-20AB23CD2FC0}"/>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66D8729A-F1CB-5D82-D239-55565270868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Tree>
    <p:extLst>
      <p:ext uri="{BB962C8B-B14F-4D97-AF65-F5344CB8AC3E}">
        <p14:creationId xmlns:p14="http://schemas.microsoft.com/office/powerpoint/2010/main" val="3821887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rk - Three Columns">
    <p:bg>
      <p:bgPr>
        <a:solidFill>
          <a:schemeClr val="tx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A5C4D7-3875-DB4B-B599-46A2B8C2E591}"/>
              </a:ext>
            </a:extLst>
          </p:cNvPr>
          <p:cNvSpPr>
            <a:spLocks noGrp="1"/>
          </p:cNvSpPr>
          <p:nvPr>
            <p:ph type="title"/>
          </p:nvPr>
        </p:nvSpPr>
        <p:spPr>
          <a:xfrm>
            <a:off x="517895" y="136922"/>
            <a:ext cx="8229600" cy="564356"/>
          </a:xfrm>
          <a:prstGeom prst="rect">
            <a:avLst/>
          </a:prstGeom>
        </p:spPr>
        <p:txBody>
          <a:bodyPr anchor="ctr">
            <a:normAutofit/>
          </a:bodyPr>
          <a:lstStyle>
            <a:lvl1pPr>
              <a:defRPr sz="1800" b="1">
                <a:solidFill>
                  <a:schemeClr val="bg1"/>
                </a:solidFill>
              </a:defRPr>
            </a:lvl1pPr>
          </a:lstStyle>
          <a:p>
            <a:r>
              <a:rPr lang="en-US"/>
              <a:t>Click to edit Master title style</a:t>
            </a:r>
            <a:endParaRPr lang="en-US" dirty="0"/>
          </a:p>
        </p:txBody>
      </p:sp>
      <p:sp>
        <p:nvSpPr>
          <p:cNvPr id="8" name="Slide Number Placeholder 5">
            <a:extLst>
              <a:ext uri="{FF2B5EF4-FFF2-40B4-BE49-F238E27FC236}">
                <a16:creationId xmlns:a16="http://schemas.microsoft.com/office/drawing/2014/main" id="{72ABB2A2-B2E8-F341-9C76-67D1A5A084C6}"/>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chemeClr val="bg1"/>
                </a:solidFill>
              </a:rPr>
              <a:pPr algn="r"/>
              <a:t>‹#›</a:t>
            </a:fld>
            <a:endParaRPr lang="en-US" dirty="0">
              <a:solidFill>
                <a:schemeClr val="bg1"/>
              </a:solidFill>
            </a:endParaRPr>
          </a:p>
        </p:txBody>
      </p:sp>
      <p:cxnSp>
        <p:nvCxnSpPr>
          <p:cNvPr id="10" name="Straight Connector 9">
            <a:extLst>
              <a:ext uri="{FF2B5EF4-FFF2-40B4-BE49-F238E27FC236}">
                <a16:creationId xmlns:a16="http://schemas.microsoft.com/office/drawing/2014/main" id="{AFFA5457-746B-B247-93CF-3159FD77234D}"/>
              </a:ext>
            </a:extLst>
          </p:cNvPr>
          <p:cNvCxnSpPr>
            <a:cxnSpLocks/>
          </p:cNvCxnSpPr>
          <p:nvPr userDrawn="1"/>
        </p:nvCxnSpPr>
        <p:spPr>
          <a:xfrm>
            <a:off x="8446660" y="4641009"/>
            <a:ext cx="0" cy="3502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CBD93B-1517-8D41-A840-54B4AEB3DF9C}"/>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12" name="Content Placeholder 4">
            <a:extLst>
              <a:ext uri="{FF2B5EF4-FFF2-40B4-BE49-F238E27FC236}">
                <a16:creationId xmlns:a16="http://schemas.microsoft.com/office/drawing/2014/main" id="{23F17DDD-101F-F046-8847-831F1CF02C38}"/>
              </a:ext>
            </a:extLst>
          </p:cNvPr>
          <p:cNvSpPr>
            <a:spLocks noGrp="1"/>
          </p:cNvSpPr>
          <p:nvPr>
            <p:ph sz="quarter" idx="13"/>
          </p:nvPr>
        </p:nvSpPr>
        <p:spPr>
          <a:xfrm>
            <a:off x="517894" y="1020762"/>
            <a:ext cx="2609353" cy="3475037"/>
          </a:xfrm>
          <a:prstGeom prst="rect">
            <a:avLst/>
          </a:prstGeom>
        </p:spPr>
        <p:txBody>
          <a:bodyPr>
            <a:normAutofit/>
          </a:bodyPr>
          <a:lstStyle>
            <a:lvl1pPr marL="0" indent="0">
              <a:buNone/>
              <a:defRPr sz="1200" b="1">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8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4">
            <a:extLst>
              <a:ext uri="{FF2B5EF4-FFF2-40B4-BE49-F238E27FC236}">
                <a16:creationId xmlns:a16="http://schemas.microsoft.com/office/drawing/2014/main" id="{4A95D3C2-1BB4-0E49-A529-52C5053237A6}"/>
              </a:ext>
            </a:extLst>
          </p:cNvPr>
          <p:cNvSpPr>
            <a:spLocks noGrp="1"/>
          </p:cNvSpPr>
          <p:nvPr>
            <p:ph sz="quarter" idx="14"/>
          </p:nvPr>
        </p:nvSpPr>
        <p:spPr>
          <a:xfrm>
            <a:off x="3236976" y="1020762"/>
            <a:ext cx="2670048" cy="3475037"/>
          </a:xfrm>
          <a:prstGeom prst="rect">
            <a:avLst/>
          </a:prstGeom>
        </p:spPr>
        <p:txBody>
          <a:bodyPr>
            <a:normAutofit/>
          </a:bodyPr>
          <a:lstStyle>
            <a:lvl1pPr marL="0" indent="0">
              <a:buNone/>
              <a:defRPr sz="1200" b="1">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8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4">
            <a:extLst>
              <a:ext uri="{FF2B5EF4-FFF2-40B4-BE49-F238E27FC236}">
                <a16:creationId xmlns:a16="http://schemas.microsoft.com/office/drawing/2014/main" id="{78F59991-4C1A-C04E-B66A-12F62504AC08}"/>
              </a:ext>
            </a:extLst>
          </p:cNvPr>
          <p:cNvSpPr>
            <a:spLocks noGrp="1"/>
          </p:cNvSpPr>
          <p:nvPr>
            <p:ph sz="quarter" idx="15"/>
          </p:nvPr>
        </p:nvSpPr>
        <p:spPr>
          <a:xfrm>
            <a:off x="6016751" y="1020762"/>
            <a:ext cx="2730735" cy="3475037"/>
          </a:xfrm>
          <a:prstGeom prst="rect">
            <a:avLst/>
          </a:prstGeom>
        </p:spPr>
        <p:txBody>
          <a:bodyPr>
            <a:normAutofit/>
          </a:bodyPr>
          <a:lstStyle>
            <a:lvl1pPr marL="0" indent="0">
              <a:buNone/>
              <a:defRPr sz="1200" b="1">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8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Graphic 2">
            <a:extLst>
              <a:ext uri="{FF2B5EF4-FFF2-40B4-BE49-F238E27FC236}">
                <a16:creationId xmlns:a16="http://schemas.microsoft.com/office/drawing/2014/main" id="{395F7023-6C58-BD3D-36DE-3C256F92684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6276" y="4661452"/>
            <a:ext cx="744056" cy="300447"/>
          </a:xfrm>
          <a:prstGeom prst="rect">
            <a:avLst/>
          </a:prstGeom>
        </p:spPr>
      </p:pic>
    </p:spTree>
    <p:extLst>
      <p:ext uri="{BB962C8B-B14F-4D97-AF65-F5344CB8AC3E}">
        <p14:creationId xmlns:p14="http://schemas.microsoft.com/office/powerpoint/2010/main" val="3319692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ight - Open Forma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594AE86-9609-454F-B9B6-37CAE682A13C}"/>
              </a:ext>
            </a:extLst>
          </p:cNvPr>
          <p:cNvSpPr>
            <a:spLocks noGrp="1"/>
          </p:cNvSpPr>
          <p:nvPr>
            <p:ph type="title"/>
          </p:nvPr>
        </p:nvSpPr>
        <p:spPr>
          <a:xfrm>
            <a:off x="517895" y="136922"/>
            <a:ext cx="8229600" cy="564356"/>
          </a:xfrm>
          <a:prstGeom prst="rect">
            <a:avLst/>
          </a:prstGeom>
        </p:spPr>
        <p:txBody>
          <a:bodyPr anchor="ctr">
            <a:normAutofit/>
          </a:bodyPr>
          <a:lstStyle>
            <a:lvl1pPr>
              <a:defRPr sz="1800" b="1">
                <a:solidFill>
                  <a:srgbClr val="000033"/>
                </a:solidFill>
              </a:defRPr>
            </a:lvl1pPr>
          </a:lstStyle>
          <a:p>
            <a:r>
              <a:rPr lang="en-US"/>
              <a:t>Click to edit Master title style</a:t>
            </a:r>
            <a:endParaRPr lang="en-US" dirty="0"/>
          </a:p>
        </p:txBody>
      </p:sp>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ACCB329B-5832-694A-893D-B9865F37D549}"/>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9" name="Straight Connector 8">
            <a:extLst>
              <a:ext uri="{FF2B5EF4-FFF2-40B4-BE49-F238E27FC236}">
                <a16:creationId xmlns:a16="http://schemas.microsoft.com/office/drawing/2014/main" id="{C42BB9D4-5162-CC4A-A120-8F065C94F916}"/>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F47205C4-312E-7888-9E22-D32B650F45E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Tree>
    <p:extLst>
      <p:ext uri="{BB962C8B-B14F-4D97-AF65-F5344CB8AC3E}">
        <p14:creationId xmlns:p14="http://schemas.microsoft.com/office/powerpoint/2010/main" val="843765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rk - Open Format">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594AE86-9609-454F-B9B6-37CAE682A13C}"/>
              </a:ext>
            </a:extLst>
          </p:cNvPr>
          <p:cNvSpPr>
            <a:spLocks noGrp="1"/>
          </p:cNvSpPr>
          <p:nvPr>
            <p:ph type="title"/>
          </p:nvPr>
        </p:nvSpPr>
        <p:spPr>
          <a:xfrm>
            <a:off x="517895" y="136922"/>
            <a:ext cx="8229600" cy="564356"/>
          </a:xfrm>
          <a:prstGeom prst="rect">
            <a:avLst/>
          </a:prstGeom>
        </p:spPr>
        <p:txBody>
          <a:bodyPr anchor="ctr">
            <a:normAutofit/>
          </a:bodyPr>
          <a:lstStyle>
            <a:lvl1pPr>
              <a:defRPr sz="1800" b="1">
                <a:solidFill>
                  <a:schemeClr val="bg1">
                    <a:lumMod val="95000"/>
                  </a:schemeClr>
                </a:solidFill>
              </a:defRPr>
            </a:lvl1pPr>
          </a:lstStyle>
          <a:p>
            <a:r>
              <a:rPr lang="en-US"/>
              <a:t>Click to edit Master title style</a:t>
            </a:r>
            <a:endParaRPr lang="en-US" dirty="0"/>
          </a:p>
        </p:txBody>
      </p:sp>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10" name="Slide Number Placeholder 5">
            <a:extLst>
              <a:ext uri="{FF2B5EF4-FFF2-40B4-BE49-F238E27FC236}">
                <a16:creationId xmlns:a16="http://schemas.microsoft.com/office/drawing/2014/main" id="{4A4A1095-5BBF-AE42-86CA-A5DB6D092B76}"/>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chemeClr val="bg1"/>
                </a:solidFill>
              </a:rPr>
              <a:pPr algn="r"/>
              <a:t>‹#›</a:t>
            </a:fld>
            <a:endParaRPr lang="en-US" dirty="0">
              <a:solidFill>
                <a:schemeClr val="bg1"/>
              </a:solidFill>
            </a:endParaRPr>
          </a:p>
        </p:txBody>
      </p:sp>
      <p:cxnSp>
        <p:nvCxnSpPr>
          <p:cNvPr id="11" name="Straight Connector 10">
            <a:extLst>
              <a:ext uri="{FF2B5EF4-FFF2-40B4-BE49-F238E27FC236}">
                <a16:creationId xmlns:a16="http://schemas.microsoft.com/office/drawing/2014/main" id="{FEE7DEBE-F910-4A41-95A5-B5067E36073B}"/>
              </a:ext>
            </a:extLst>
          </p:cNvPr>
          <p:cNvCxnSpPr>
            <a:cxnSpLocks/>
          </p:cNvCxnSpPr>
          <p:nvPr userDrawn="1"/>
        </p:nvCxnSpPr>
        <p:spPr>
          <a:xfrm>
            <a:off x="8446660" y="4641009"/>
            <a:ext cx="0" cy="3502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FDD799D7-1B5D-A6BA-E882-9DFEEA5D5B2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6276" y="4661452"/>
            <a:ext cx="744056" cy="300447"/>
          </a:xfrm>
          <a:prstGeom prst="rect">
            <a:avLst/>
          </a:prstGeom>
        </p:spPr>
      </p:pic>
    </p:spTree>
    <p:extLst>
      <p:ext uri="{BB962C8B-B14F-4D97-AF65-F5344CB8AC3E}">
        <p14:creationId xmlns:p14="http://schemas.microsoft.com/office/powerpoint/2010/main" val="945961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ight - Blank">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F4521C2-4E4F-CA49-9B88-FF2A9225017F}"/>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6" name="Straight Connector 5">
            <a:extLst>
              <a:ext uri="{FF2B5EF4-FFF2-40B4-BE49-F238E27FC236}">
                <a16:creationId xmlns:a16="http://schemas.microsoft.com/office/drawing/2014/main" id="{3C2B3082-1701-544A-951B-628B225D65D7}"/>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2B4A25D6-2782-A788-534E-5C3487EFE4E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Tree>
    <p:extLst>
      <p:ext uri="{BB962C8B-B14F-4D97-AF65-F5344CB8AC3E}">
        <p14:creationId xmlns:p14="http://schemas.microsoft.com/office/powerpoint/2010/main" val="1679725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Dark - Blank">
    <p:bg>
      <p:bgPr>
        <a:solidFill>
          <a:schemeClr val="tx2"/>
        </a:solidFill>
        <a:effectLst/>
      </p:bgPr>
    </p:bg>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5B6932F6-5551-034D-ACF9-C97753F774BF}"/>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chemeClr val="bg1"/>
                </a:solidFill>
              </a:rPr>
              <a:pPr algn="r"/>
              <a:t>‹#›</a:t>
            </a:fld>
            <a:endParaRPr lang="en-US" dirty="0">
              <a:solidFill>
                <a:schemeClr val="bg1"/>
              </a:solidFill>
            </a:endParaRPr>
          </a:p>
        </p:txBody>
      </p:sp>
      <p:cxnSp>
        <p:nvCxnSpPr>
          <p:cNvPr id="8" name="Straight Connector 7">
            <a:extLst>
              <a:ext uri="{FF2B5EF4-FFF2-40B4-BE49-F238E27FC236}">
                <a16:creationId xmlns:a16="http://schemas.microsoft.com/office/drawing/2014/main" id="{F9C04F79-DE0D-C748-BAD6-3AD30A297790}"/>
              </a:ext>
            </a:extLst>
          </p:cNvPr>
          <p:cNvCxnSpPr>
            <a:cxnSpLocks/>
          </p:cNvCxnSpPr>
          <p:nvPr userDrawn="1"/>
        </p:nvCxnSpPr>
        <p:spPr>
          <a:xfrm>
            <a:off x="8446660" y="4641009"/>
            <a:ext cx="0" cy="3502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D35C80C9-D8A6-52E5-D8B4-D2869973EFD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6276" y="4661452"/>
            <a:ext cx="744056" cy="300447"/>
          </a:xfrm>
          <a:prstGeom prst="rect">
            <a:avLst/>
          </a:prstGeom>
        </p:spPr>
      </p:pic>
    </p:spTree>
    <p:extLst>
      <p:ext uri="{BB962C8B-B14F-4D97-AF65-F5344CB8AC3E}">
        <p14:creationId xmlns:p14="http://schemas.microsoft.com/office/powerpoint/2010/main" val="693678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esented by -1">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ACCB329B-5832-694A-893D-B9865F37D549}"/>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9" name="Straight Connector 8">
            <a:extLst>
              <a:ext uri="{FF2B5EF4-FFF2-40B4-BE49-F238E27FC236}">
                <a16:creationId xmlns:a16="http://schemas.microsoft.com/office/drawing/2014/main" id="{C42BB9D4-5162-CC4A-A120-8F065C94F916}"/>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F47205C4-312E-7888-9E22-D32B650F45E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
        <p:nvSpPr>
          <p:cNvPr id="4" name="Picture Placeholder 3">
            <a:extLst>
              <a:ext uri="{FF2B5EF4-FFF2-40B4-BE49-F238E27FC236}">
                <a16:creationId xmlns:a16="http://schemas.microsoft.com/office/drawing/2014/main" id="{6B0AAEDC-C185-254A-2B2C-11777911B82C}"/>
              </a:ext>
            </a:extLst>
          </p:cNvPr>
          <p:cNvSpPr>
            <a:spLocks noGrp="1"/>
          </p:cNvSpPr>
          <p:nvPr>
            <p:ph type="pic" sz="quarter" idx="10"/>
          </p:nvPr>
        </p:nvSpPr>
        <p:spPr>
          <a:xfrm>
            <a:off x="3691995" y="1098550"/>
            <a:ext cx="1473200" cy="1473200"/>
          </a:xfrm>
          <a:prstGeom prst="ellipse">
            <a:avLst/>
          </a:prstGeom>
        </p:spPr>
        <p:txBody>
          <a:bodyPr/>
          <a:lstStyle>
            <a:lvl1pPr>
              <a:defRPr sz="1100"/>
            </a:lvl1pPr>
          </a:lstStyle>
          <a:p>
            <a:endParaRPr lang="en-US" dirty="0"/>
          </a:p>
        </p:txBody>
      </p:sp>
      <p:sp>
        <p:nvSpPr>
          <p:cNvPr id="14" name="Text Placeholder 13">
            <a:extLst>
              <a:ext uri="{FF2B5EF4-FFF2-40B4-BE49-F238E27FC236}">
                <a16:creationId xmlns:a16="http://schemas.microsoft.com/office/drawing/2014/main" id="{19172114-D7C3-0402-7735-52AB7FD40DD8}"/>
              </a:ext>
            </a:extLst>
          </p:cNvPr>
          <p:cNvSpPr>
            <a:spLocks noGrp="1"/>
          </p:cNvSpPr>
          <p:nvPr>
            <p:ph type="body" sz="quarter" idx="11" hasCustomPrompt="1"/>
          </p:nvPr>
        </p:nvSpPr>
        <p:spPr>
          <a:xfrm>
            <a:off x="3211624" y="2670835"/>
            <a:ext cx="2417007" cy="219866"/>
          </a:xfrm>
          <a:prstGeom prst="rect">
            <a:avLst/>
          </a:prstGeom>
        </p:spPr>
        <p:txBody>
          <a:bodyPr/>
          <a:lstStyle>
            <a:lvl1pPr marL="0" indent="0" algn="ctr">
              <a:buNone/>
              <a:defRPr sz="1200" b="1">
                <a:solidFill>
                  <a:schemeClr val="tx2"/>
                </a:solidFill>
              </a:defRPr>
            </a:lvl1pPr>
          </a:lstStyle>
          <a:p>
            <a:pPr lvl="0"/>
            <a:r>
              <a:rPr lang="en-US" dirty="0"/>
              <a:t>Speaker Name</a:t>
            </a:r>
          </a:p>
        </p:txBody>
      </p:sp>
      <p:sp>
        <p:nvSpPr>
          <p:cNvPr id="15" name="Text Placeholder 13">
            <a:extLst>
              <a:ext uri="{FF2B5EF4-FFF2-40B4-BE49-F238E27FC236}">
                <a16:creationId xmlns:a16="http://schemas.microsoft.com/office/drawing/2014/main" id="{F43BC5AC-C678-5AFE-4CAF-AAC5023CDFC7}"/>
              </a:ext>
            </a:extLst>
          </p:cNvPr>
          <p:cNvSpPr>
            <a:spLocks noGrp="1"/>
          </p:cNvSpPr>
          <p:nvPr>
            <p:ph type="body" sz="quarter" idx="12" hasCustomPrompt="1"/>
          </p:nvPr>
        </p:nvSpPr>
        <p:spPr>
          <a:xfrm>
            <a:off x="3211623" y="2912178"/>
            <a:ext cx="2417007" cy="219866"/>
          </a:xfrm>
          <a:prstGeom prst="rect">
            <a:avLst/>
          </a:prstGeom>
        </p:spPr>
        <p:txBody>
          <a:bodyPr/>
          <a:lstStyle>
            <a:lvl1pPr marL="0" indent="0" algn="ctr">
              <a:buNone/>
              <a:defRPr sz="1100">
                <a:solidFill>
                  <a:srgbClr val="000033"/>
                </a:solidFill>
              </a:defRPr>
            </a:lvl1pPr>
          </a:lstStyle>
          <a:p>
            <a:pPr lvl="0"/>
            <a:r>
              <a:rPr lang="en-US" dirty="0"/>
              <a:t>Title</a:t>
            </a:r>
          </a:p>
        </p:txBody>
      </p:sp>
      <p:sp>
        <p:nvSpPr>
          <p:cNvPr id="17" name="Picture Placeholder 16">
            <a:extLst>
              <a:ext uri="{FF2B5EF4-FFF2-40B4-BE49-F238E27FC236}">
                <a16:creationId xmlns:a16="http://schemas.microsoft.com/office/drawing/2014/main" id="{F776EC66-8C90-BD90-1A20-15F434CCC5D3}"/>
              </a:ext>
            </a:extLst>
          </p:cNvPr>
          <p:cNvSpPr>
            <a:spLocks noGrp="1"/>
          </p:cNvSpPr>
          <p:nvPr>
            <p:ph type="pic" sz="quarter" idx="13" hasCustomPrompt="1"/>
          </p:nvPr>
        </p:nvSpPr>
        <p:spPr>
          <a:xfrm>
            <a:off x="3880641" y="3307289"/>
            <a:ext cx="1129773" cy="849844"/>
          </a:xfrm>
          <a:prstGeom prst="rect">
            <a:avLst/>
          </a:prstGeom>
        </p:spPr>
        <p:txBody>
          <a:bodyPr/>
          <a:lstStyle>
            <a:lvl1pPr marL="0" indent="0" algn="ctr">
              <a:buNone/>
              <a:defRPr sz="1200"/>
            </a:lvl1pPr>
          </a:lstStyle>
          <a:p>
            <a:r>
              <a:rPr lang="en-US" dirty="0"/>
              <a:t>Company logo here</a:t>
            </a:r>
          </a:p>
        </p:txBody>
      </p:sp>
      <p:sp>
        <p:nvSpPr>
          <p:cNvPr id="2" name="TextBox 1">
            <a:extLst>
              <a:ext uri="{FF2B5EF4-FFF2-40B4-BE49-F238E27FC236}">
                <a16:creationId xmlns:a16="http://schemas.microsoft.com/office/drawing/2014/main" id="{02CE1071-EDDA-E7F7-A7D6-49060C99F872}"/>
              </a:ext>
            </a:extLst>
          </p:cNvPr>
          <p:cNvSpPr txBox="1"/>
          <p:nvPr userDrawn="1"/>
        </p:nvSpPr>
        <p:spPr>
          <a:xfrm>
            <a:off x="517525" y="245533"/>
            <a:ext cx="2657475" cy="369332"/>
          </a:xfrm>
          <a:prstGeom prst="rect">
            <a:avLst/>
          </a:prstGeom>
          <a:noFill/>
        </p:spPr>
        <p:txBody>
          <a:bodyPr wrap="square" rtlCol="0">
            <a:spAutoFit/>
          </a:bodyPr>
          <a:lstStyle/>
          <a:p>
            <a:r>
              <a:rPr lang="en-US" sz="1800" b="1" dirty="0">
                <a:solidFill>
                  <a:srgbClr val="000033"/>
                </a:solidFill>
              </a:rPr>
              <a:t>Presented by</a:t>
            </a:r>
          </a:p>
        </p:txBody>
      </p:sp>
    </p:spTree>
    <p:extLst>
      <p:ext uri="{BB962C8B-B14F-4D97-AF65-F5344CB8AC3E}">
        <p14:creationId xmlns:p14="http://schemas.microsoft.com/office/powerpoint/2010/main" val="3508567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esented by -2">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ACCB329B-5832-694A-893D-B9865F37D549}"/>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9" name="Straight Connector 8">
            <a:extLst>
              <a:ext uri="{FF2B5EF4-FFF2-40B4-BE49-F238E27FC236}">
                <a16:creationId xmlns:a16="http://schemas.microsoft.com/office/drawing/2014/main" id="{C42BB9D4-5162-CC4A-A120-8F065C94F916}"/>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F47205C4-312E-7888-9E22-D32B650F45E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
        <p:nvSpPr>
          <p:cNvPr id="2" name="TextBox 1">
            <a:extLst>
              <a:ext uri="{FF2B5EF4-FFF2-40B4-BE49-F238E27FC236}">
                <a16:creationId xmlns:a16="http://schemas.microsoft.com/office/drawing/2014/main" id="{F691A2E0-ED8F-FAE9-0690-383B22A81618}"/>
              </a:ext>
            </a:extLst>
          </p:cNvPr>
          <p:cNvSpPr txBox="1"/>
          <p:nvPr userDrawn="1"/>
        </p:nvSpPr>
        <p:spPr>
          <a:xfrm>
            <a:off x="517525" y="245533"/>
            <a:ext cx="2657475" cy="369332"/>
          </a:xfrm>
          <a:prstGeom prst="rect">
            <a:avLst/>
          </a:prstGeom>
          <a:noFill/>
        </p:spPr>
        <p:txBody>
          <a:bodyPr wrap="square" rtlCol="0">
            <a:spAutoFit/>
          </a:bodyPr>
          <a:lstStyle/>
          <a:p>
            <a:r>
              <a:rPr lang="en-US" sz="1800" b="1" dirty="0">
                <a:solidFill>
                  <a:srgbClr val="000033"/>
                </a:solidFill>
              </a:rPr>
              <a:t>Presented by</a:t>
            </a:r>
          </a:p>
        </p:txBody>
      </p:sp>
      <p:sp>
        <p:nvSpPr>
          <p:cNvPr id="8" name="Picture Placeholder 3">
            <a:extLst>
              <a:ext uri="{FF2B5EF4-FFF2-40B4-BE49-F238E27FC236}">
                <a16:creationId xmlns:a16="http://schemas.microsoft.com/office/drawing/2014/main" id="{BC8987CD-C202-4D06-758D-DAF1137ECCF8}"/>
              </a:ext>
            </a:extLst>
          </p:cNvPr>
          <p:cNvSpPr>
            <a:spLocks noGrp="1"/>
          </p:cNvSpPr>
          <p:nvPr>
            <p:ph type="pic" sz="quarter" idx="10"/>
          </p:nvPr>
        </p:nvSpPr>
        <p:spPr>
          <a:xfrm>
            <a:off x="2269595" y="1098550"/>
            <a:ext cx="1473200" cy="1473200"/>
          </a:xfrm>
          <a:prstGeom prst="ellipse">
            <a:avLst/>
          </a:prstGeom>
        </p:spPr>
        <p:txBody>
          <a:bodyPr/>
          <a:lstStyle>
            <a:lvl1pPr>
              <a:defRPr sz="1100"/>
            </a:lvl1pPr>
          </a:lstStyle>
          <a:p>
            <a:endParaRPr lang="en-US" dirty="0"/>
          </a:p>
        </p:txBody>
      </p:sp>
      <p:sp>
        <p:nvSpPr>
          <p:cNvPr id="10" name="Text Placeholder 13">
            <a:extLst>
              <a:ext uri="{FF2B5EF4-FFF2-40B4-BE49-F238E27FC236}">
                <a16:creationId xmlns:a16="http://schemas.microsoft.com/office/drawing/2014/main" id="{086D8532-2BE1-917E-A0B2-B24248C2EEDD}"/>
              </a:ext>
            </a:extLst>
          </p:cNvPr>
          <p:cNvSpPr>
            <a:spLocks noGrp="1"/>
          </p:cNvSpPr>
          <p:nvPr>
            <p:ph type="body" sz="quarter" idx="11" hasCustomPrompt="1"/>
          </p:nvPr>
        </p:nvSpPr>
        <p:spPr>
          <a:xfrm>
            <a:off x="1789224" y="2663536"/>
            <a:ext cx="2417007" cy="265645"/>
          </a:xfrm>
          <a:prstGeom prst="rect">
            <a:avLst/>
          </a:prstGeom>
        </p:spPr>
        <p:txBody>
          <a:bodyPr/>
          <a:lstStyle>
            <a:lvl1pPr marL="0" indent="0" algn="ctr">
              <a:buNone/>
              <a:defRPr sz="1200" b="1">
                <a:solidFill>
                  <a:schemeClr val="tx2"/>
                </a:solidFill>
              </a:defRPr>
            </a:lvl1pPr>
          </a:lstStyle>
          <a:p>
            <a:pPr lvl="0"/>
            <a:r>
              <a:rPr lang="en-US" dirty="0"/>
              <a:t>Speaker Name</a:t>
            </a:r>
          </a:p>
        </p:txBody>
      </p:sp>
      <p:sp>
        <p:nvSpPr>
          <p:cNvPr id="11" name="Text Placeholder 13">
            <a:extLst>
              <a:ext uri="{FF2B5EF4-FFF2-40B4-BE49-F238E27FC236}">
                <a16:creationId xmlns:a16="http://schemas.microsoft.com/office/drawing/2014/main" id="{704D18B2-038F-7BFF-2D77-3346E939E570}"/>
              </a:ext>
            </a:extLst>
          </p:cNvPr>
          <p:cNvSpPr>
            <a:spLocks noGrp="1"/>
          </p:cNvSpPr>
          <p:nvPr>
            <p:ph type="body" sz="quarter" idx="12" hasCustomPrompt="1"/>
          </p:nvPr>
        </p:nvSpPr>
        <p:spPr>
          <a:xfrm>
            <a:off x="1789224" y="2948498"/>
            <a:ext cx="2417007" cy="219866"/>
          </a:xfrm>
          <a:prstGeom prst="rect">
            <a:avLst/>
          </a:prstGeom>
        </p:spPr>
        <p:txBody>
          <a:bodyPr/>
          <a:lstStyle>
            <a:lvl1pPr marL="0" indent="0" algn="ctr">
              <a:buNone/>
              <a:defRPr sz="1100">
                <a:solidFill>
                  <a:schemeClr val="tx2"/>
                </a:solidFill>
              </a:defRPr>
            </a:lvl1pPr>
          </a:lstStyle>
          <a:p>
            <a:pPr lvl="0"/>
            <a:r>
              <a:rPr lang="en-US" dirty="0"/>
              <a:t>Title</a:t>
            </a:r>
          </a:p>
        </p:txBody>
      </p:sp>
      <p:sp>
        <p:nvSpPr>
          <p:cNvPr id="19" name="Picture Placeholder 16">
            <a:extLst>
              <a:ext uri="{FF2B5EF4-FFF2-40B4-BE49-F238E27FC236}">
                <a16:creationId xmlns:a16="http://schemas.microsoft.com/office/drawing/2014/main" id="{5175386B-86B6-186F-C2CC-7D65CA20F94C}"/>
              </a:ext>
            </a:extLst>
          </p:cNvPr>
          <p:cNvSpPr>
            <a:spLocks noGrp="1"/>
          </p:cNvSpPr>
          <p:nvPr>
            <p:ph type="pic" sz="quarter" idx="13" hasCustomPrompt="1"/>
          </p:nvPr>
        </p:nvSpPr>
        <p:spPr>
          <a:xfrm>
            <a:off x="2458241" y="3283720"/>
            <a:ext cx="1129773" cy="849844"/>
          </a:xfrm>
          <a:prstGeom prst="rect">
            <a:avLst/>
          </a:prstGeom>
        </p:spPr>
        <p:txBody>
          <a:bodyPr/>
          <a:lstStyle>
            <a:lvl1pPr marL="0" indent="0" algn="ctr">
              <a:buNone/>
              <a:defRPr sz="1200"/>
            </a:lvl1pPr>
          </a:lstStyle>
          <a:p>
            <a:r>
              <a:rPr lang="en-US" dirty="0"/>
              <a:t>Company logo here</a:t>
            </a:r>
          </a:p>
        </p:txBody>
      </p:sp>
      <p:sp>
        <p:nvSpPr>
          <p:cNvPr id="20" name="Picture Placeholder 3">
            <a:extLst>
              <a:ext uri="{FF2B5EF4-FFF2-40B4-BE49-F238E27FC236}">
                <a16:creationId xmlns:a16="http://schemas.microsoft.com/office/drawing/2014/main" id="{69F4C98E-1A2C-6186-1D6B-BEAD6E088B46}"/>
              </a:ext>
            </a:extLst>
          </p:cNvPr>
          <p:cNvSpPr>
            <a:spLocks noGrp="1"/>
          </p:cNvSpPr>
          <p:nvPr>
            <p:ph type="pic" sz="quarter" idx="14"/>
          </p:nvPr>
        </p:nvSpPr>
        <p:spPr>
          <a:xfrm>
            <a:off x="4937771" y="1098550"/>
            <a:ext cx="1473200" cy="1473200"/>
          </a:xfrm>
          <a:prstGeom prst="ellipse">
            <a:avLst/>
          </a:prstGeom>
        </p:spPr>
        <p:txBody>
          <a:bodyPr/>
          <a:lstStyle>
            <a:lvl1pPr>
              <a:defRPr sz="1100"/>
            </a:lvl1pPr>
          </a:lstStyle>
          <a:p>
            <a:endParaRPr lang="en-US" dirty="0"/>
          </a:p>
        </p:txBody>
      </p:sp>
      <p:sp>
        <p:nvSpPr>
          <p:cNvPr id="21" name="Text Placeholder 13">
            <a:extLst>
              <a:ext uri="{FF2B5EF4-FFF2-40B4-BE49-F238E27FC236}">
                <a16:creationId xmlns:a16="http://schemas.microsoft.com/office/drawing/2014/main" id="{BB34516C-5383-616E-3A9D-E05E521E1969}"/>
              </a:ext>
            </a:extLst>
          </p:cNvPr>
          <p:cNvSpPr>
            <a:spLocks noGrp="1"/>
          </p:cNvSpPr>
          <p:nvPr>
            <p:ph type="body" sz="quarter" idx="15" hasCustomPrompt="1"/>
          </p:nvPr>
        </p:nvSpPr>
        <p:spPr>
          <a:xfrm>
            <a:off x="4457400" y="2663536"/>
            <a:ext cx="2417007" cy="265645"/>
          </a:xfrm>
          <a:prstGeom prst="rect">
            <a:avLst/>
          </a:prstGeom>
        </p:spPr>
        <p:txBody>
          <a:bodyPr/>
          <a:lstStyle>
            <a:lvl1pPr marL="0" indent="0" algn="ctr">
              <a:buNone/>
              <a:defRPr sz="1200" b="1">
                <a:solidFill>
                  <a:schemeClr val="tx2"/>
                </a:solidFill>
              </a:defRPr>
            </a:lvl1pPr>
          </a:lstStyle>
          <a:p>
            <a:pPr lvl="0"/>
            <a:r>
              <a:rPr lang="en-US" dirty="0"/>
              <a:t>Speaker Name</a:t>
            </a:r>
          </a:p>
        </p:txBody>
      </p:sp>
      <p:sp>
        <p:nvSpPr>
          <p:cNvPr id="22" name="Text Placeholder 13">
            <a:extLst>
              <a:ext uri="{FF2B5EF4-FFF2-40B4-BE49-F238E27FC236}">
                <a16:creationId xmlns:a16="http://schemas.microsoft.com/office/drawing/2014/main" id="{D5C753FF-A3B6-662F-0206-6B9A2825FC49}"/>
              </a:ext>
            </a:extLst>
          </p:cNvPr>
          <p:cNvSpPr>
            <a:spLocks noGrp="1"/>
          </p:cNvSpPr>
          <p:nvPr>
            <p:ph type="body" sz="quarter" idx="16" hasCustomPrompt="1"/>
          </p:nvPr>
        </p:nvSpPr>
        <p:spPr>
          <a:xfrm>
            <a:off x="4457400" y="2948498"/>
            <a:ext cx="2417007" cy="219866"/>
          </a:xfrm>
          <a:prstGeom prst="rect">
            <a:avLst/>
          </a:prstGeom>
        </p:spPr>
        <p:txBody>
          <a:bodyPr/>
          <a:lstStyle>
            <a:lvl1pPr marL="0" indent="0" algn="ctr">
              <a:buNone/>
              <a:defRPr sz="1100">
                <a:solidFill>
                  <a:schemeClr val="tx2"/>
                </a:solidFill>
              </a:defRPr>
            </a:lvl1pPr>
          </a:lstStyle>
          <a:p>
            <a:pPr lvl="0"/>
            <a:r>
              <a:rPr lang="en-US" dirty="0"/>
              <a:t>Title</a:t>
            </a:r>
          </a:p>
        </p:txBody>
      </p:sp>
      <p:sp>
        <p:nvSpPr>
          <p:cNvPr id="23" name="Picture Placeholder 16">
            <a:extLst>
              <a:ext uri="{FF2B5EF4-FFF2-40B4-BE49-F238E27FC236}">
                <a16:creationId xmlns:a16="http://schemas.microsoft.com/office/drawing/2014/main" id="{FFCDED54-93A2-BC03-8C18-D8C3248CC84B}"/>
              </a:ext>
            </a:extLst>
          </p:cNvPr>
          <p:cNvSpPr>
            <a:spLocks noGrp="1"/>
          </p:cNvSpPr>
          <p:nvPr>
            <p:ph type="pic" sz="quarter" idx="17" hasCustomPrompt="1"/>
          </p:nvPr>
        </p:nvSpPr>
        <p:spPr>
          <a:xfrm>
            <a:off x="5126417" y="3283720"/>
            <a:ext cx="1129773" cy="849844"/>
          </a:xfrm>
          <a:prstGeom prst="rect">
            <a:avLst/>
          </a:prstGeom>
        </p:spPr>
        <p:txBody>
          <a:bodyPr/>
          <a:lstStyle>
            <a:lvl1pPr marL="0" indent="0" algn="ctr">
              <a:buNone/>
              <a:defRPr sz="1200"/>
            </a:lvl1pPr>
          </a:lstStyle>
          <a:p>
            <a:r>
              <a:rPr lang="en-US" dirty="0"/>
              <a:t>Company logo here</a:t>
            </a:r>
          </a:p>
        </p:txBody>
      </p:sp>
    </p:spTree>
    <p:extLst>
      <p:ext uri="{BB962C8B-B14F-4D97-AF65-F5344CB8AC3E}">
        <p14:creationId xmlns:p14="http://schemas.microsoft.com/office/powerpoint/2010/main" val="33740496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esented by - 3">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ACCB329B-5832-694A-893D-B9865F37D549}"/>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9" name="Straight Connector 8">
            <a:extLst>
              <a:ext uri="{FF2B5EF4-FFF2-40B4-BE49-F238E27FC236}">
                <a16:creationId xmlns:a16="http://schemas.microsoft.com/office/drawing/2014/main" id="{C42BB9D4-5162-CC4A-A120-8F065C94F916}"/>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F47205C4-312E-7888-9E22-D32B650F45E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
        <p:nvSpPr>
          <p:cNvPr id="19" name="TextBox 18">
            <a:extLst>
              <a:ext uri="{FF2B5EF4-FFF2-40B4-BE49-F238E27FC236}">
                <a16:creationId xmlns:a16="http://schemas.microsoft.com/office/drawing/2014/main" id="{A5AC212C-DB50-3A8E-F523-EB79E6058093}"/>
              </a:ext>
            </a:extLst>
          </p:cNvPr>
          <p:cNvSpPr txBox="1"/>
          <p:nvPr userDrawn="1"/>
        </p:nvSpPr>
        <p:spPr>
          <a:xfrm>
            <a:off x="517525" y="245533"/>
            <a:ext cx="2657475" cy="369332"/>
          </a:xfrm>
          <a:prstGeom prst="rect">
            <a:avLst/>
          </a:prstGeom>
          <a:noFill/>
        </p:spPr>
        <p:txBody>
          <a:bodyPr wrap="square" rtlCol="0">
            <a:spAutoFit/>
          </a:bodyPr>
          <a:lstStyle/>
          <a:p>
            <a:r>
              <a:rPr lang="en-US" sz="1800" b="1" dirty="0">
                <a:solidFill>
                  <a:srgbClr val="000033"/>
                </a:solidFill>
              </a:rPr>
              <a:t>Presented by</a:t>
            </a:r>
          </a:p>
        </p:txBody>
      </p:sp>
      <p:sp>
        <p:nvSpPr>
          <p:cNvPr id="20" name="Picture Placeholder 3">
            <a:extLst>
              <a:ext uri="{FF2B5EF4-FFF2-40B4-BE49-F238E27FC236}">
                <a16:creationId xmlns:a16="http://schemas.microsoft.com/office/drawing/2014/main" id="{BB65FAA0-A768-1743-0804-928B118259BD}"/>
              </a:ext>
            </a:extLst>
          </p:cNvPr>
          <p:cNvSpPr>
            <a:spLocks noGrp="1"/>
          </p:cNvSpPr>
          <p:nvPr>
            <p:ph type="pic" sz="quarter" idx="10"/>
          </p:nvPr>
        </p:nvSpPr>
        <p:spPr>
          <a:xfrm>
            <a:off x="1064147" y="1098550"/>
            <a:ext cx="1473200" cy="1473200"/>
          </a:xfrm>
          <a:prstGeom prst="ellipse">
            <a:avLst/>
          </a:prstGeom>
        </p:spPr>
        <p:txBody>
          <a:bodyPr/>
          <a:lstStyle>
            <a:lvl1pPr>
              <a:defRPr sz="1100"/>
            </a:lvl1pPr>
          </a:lstStyle>
          <a:p>
            <a:endParaRPr lang="en-US" dirty="0"/>
          </a:p>
        </p:txBody>
      </p:sp>
      <p:sp>
        <p:nvSpPr>
          <p:cNvPr id="21" name="Text Placeholder 13">
            <a:extLst>
              <a:ext uri="{FF2B5EF4-FFF2-40B4-BE49-F238E27FC236}">
                <a16:creationId xmlns:a16="http://schemas.microsoft.com/office/drawing/2014/main" id="{8451BC45-A971-56A4-ADCE-0BFE98ED262F}"/>
              </a:ext>
            </a:extLst>
          </p:cNvPr>
          <p:cNvSpPr>
            <a:spLocks noGrp="1"/>
          </p:cNvSpPr>
          <p:nvPr>
            <p:ph type="body" sz="quarter" idx="11" hasCustomPrompt="1"/>
          </p:nvPr>
        </p:nvSpPr>
        <p:spPr>
          <a:xfrm>
            <a:off x="583776" y="2643163"/>
            <a:ext cx="2417007" cy="219867"/>
          </a:xfrm>
          <a:prstGeom prst="rect">
            <a:avLst/>
          </a:prstGeom>
        </p:spPr>
        <p:txBody>
          <a:bodyPr/>
          <a:lstStyle>
            <a:lvl1pPr marL="0" indent="0" algn="ctr">
              <a:buNone/>
              <a:defRPr sz="1200" b="1">
                <a:solidFill>
                  <a:schemeClr val="tx2"/>
                </a:solidFill>
              </a:defRPr>
            </a:lvl1pPr>
          </a:lstStyle>
          <a:p>
            <a:pPr lvl="0"/>
            <a:r>
              <a:rPr lang="en-US" dirty="0"/>
              <a:t>Speaker Name</a:t>
            </a:r>
          </a:p>
        </p:txBody>
      </p:sp>
      <p:sp>
        <p:nvSpPr>
          <p:cNvPr id="22" name="Text Placeholder 13">
            <a:extLst>
              <a:ext uri="{FF2B5EF4-FFF2-40B4-BE49-F238E27FC236}">
                <a16:creationId xmlns:a16="http://schemas.microsoft.com/office/drawing/2014/main" id="{367CD783-ED34-B2A9-804F-07BB3205A29C}"/>
              </a:ext>
            </a:extLst>
          </p:cNvPr>
          <p:cNvSpPr>
            <a:spLocks noGrp="1"/>
          </p:cNvSpPr>
          <p:nvPr>
            <p:ph type="body" sz="quarter" idx="12" hasCustomPrompt="1"/>
          </p:nvPr>
        </p:nvSpPr>
        <p:spPr>
          <a:xfrm>
            <a:off x="583776" y="2882347"/>
            <a:ext cx="2417007" cy="219866"/>
          </a:xfrm>
          <a:prstGeom prst="rect">
            <a:avLst/>
          </a:prstGeom>
        </p:spPr>
        <p:txBody>
          <a:bodyPr/>
          <a:lstStyle>
            <a:lvl1pPr marL="0" indent="0" algn="ctr">
              <a:buNone/>
              <a:defRPr sz="1100">
                <a:solidFill>
                  <a:schemeClr val="tx2"/>
                </a:solidFill>
              </a:defRPr>
            </a:lvl1pPr>
          </a:lstStyle>
          <a:p>
            <a:pPr lvl="0"/>
            <a:r>
              <a:rPr lang="en-US" dirty="0"/>
              <a:t>Title</a:t>
            </a:r>
          </a:p>
        </p:txBody>
      </p:sp>
      <p:sp>
        <p:nvSpPr>
          <p:cNvPr id="23" name="Picture Placeholder 16">
            <a:extLst>
              <a:ext uri="{FF2B5EF4-FFF2-40B4-BE49-F238E27FC236}">
                <a16:creationId xmlns:a16="http://schemas.microsoft.com/office/drawing/2014/main" id="{A29098D0-B955-E2C4-2345-C4D3F10D7AAB}"/>
              </a:ext>
            </a:extLst>
          </p:cNvPr>
          <p:cNvSpPr>
            <a:spLocks noGrp="1"/>
          </p:cNvSpPr>
          <p:nvPr>
            <p:ph type="pic" sz="quarter" idx="13" hasCustomPrompt="1"/>
          </p:nvPr>
        </p:nvSpPr>
        <p:spPr>
          <a:xfrm>
            <a:off x="1252793" y="3208438"/>
            <a:ext cx="1129773" cy="849844"/>
          </a:xfrm>
          <a:prstGeom prst="rect">
            <a:avLst/>
          </a:prstGeom>
        </p:spPr>
        <p:txBody>
          <a:bodyPr/>
          <a:lstStyle>
            <a:lvl1pPr marL="0" indent="0" algn="ctr">
              <a:buNone/>
              <a:defRPr sz="1200"/>
            </a:lvl1pPr>
          </a:lstStyle>
          <a:p>
            <a:r>
              <a:rPr lang="en-US" dirty="0"/>
              <a:t>Company logo here</a:t>
            </a:r>
          </a:p>
        </p:txBody>
      </p:sp>
      <p:sp>
        <p:nvSpPr>
          <p:cNvPr id="24" name="Picture Placeholder 3">
            <a:extLst>
              <a:ext uri="{FF2B5EF4-FFF2-40B4-BE49-F238E27FC236}">
                <a16:creationId xmlns:a16="http://schemas.microsoft.com/office/drawing/2014/main" id="{AA42A793-CA08-B7D4-5748-2CB4789530B7}"/>
              </a:ext>
            </a:extLst>
          </p:cNvPr>
          <p:cNvSpPr>
            <a:spLocks noGrp="1"/>
          </p:cNvSpPr>
          <p:nvPr>
            <p:ph type="pic" sz="quarter" idx="14"/>
          </p:nvPr>
        </p:nvSpPr>
        <p:spPr>
          <a:xfrm>
            <a:off x="3866886" y="1098550"/>
            <a:ext cx="1473200" cy="1473200"/>
          </a:xfrm>
          <a:prstGeom prst="ellipse">
            <a:avLst/>
          </a:prstGeom>
        </p:spPr>
        <p:txBody>
          <a:bodyPr/>
          <a:lstStyle>
            <a:lvl1pPr>
              <a:defRPr sz="1100"/>
            </a:lvl1pPr>
          </a:lstStyle>
          <a:p>
            <a:endParaRPr lang="en-US" dirty="0"/>
          </a:p>
        </p:txBody>
      </p:sp>
      <p:sp>
        <p:nvSpPr>
          <p:cNvPr id="25" name="Text Placeholder 13">
            <a:extLst>
              <a:ext uri="{FF2B5EF4-FFF2-40B4-BE49-F238E27FC236}">
                <a16:creationId xmlns:a16="http://schemas.microsoft.com/office/drawing/2014/main" id="{B6477AC8-5F6E-E238-E611-AC44887FFCFE}"/>
              </a:ext>
            </a:extLst>
          </p:cNvPr>
          <p:cNvSpPr>
            <a:spLocks noGrp="1"/>
          </p:cNvSpPr>
          <p:nvPr>
            <p:ph type="body" sz="quarter" idx="15" hasCustomPrompt="1"/>
          </p:nvPr>
        </p:nvSpPr>
        <p:spPr>
          <a:xfrm>
            <a:off x="3386515" y="2643163"/>
            <a:ext cx="2417007" cy="219868"/>
          </a:xfrm>
          <a:prstGeom prst="rect">
            <a:avLst/>
          </a:prstGeom>
        </p:spPr>
        <p:txBody>
          <a:bodyPr/>
          <a:lstStyle>
            <a:lvl1pPr marL="0" indent="0" algn="ctr">
              <a:buNone/>
              <a:defRPr sz="1200" b="1">
                <a:solidFill>
                  <a:schemeClr val="tx2"/>
                </a:solidFill>
              </a:defRPr>
            </a:lvl1pPr>
          </a:lstStyle>
          <a:p>
            <a:pPr lvl="0"/>
            <a:r>
              <a:rPr lang="en-US" dirty="0"/>
              <a:t>Speaker Name</a:t>
            </a:r>
          </a:p>
        </p:txBody>
      </p:sp>
      <p:sp>
        <p:nvSpPr>
          <p:cNvPr id="26" name="Text Placeholder 13">
            <a:extLst>
              <a:ext uri="{FF2B5EF4-FFF2-40B4-BE49-F238E27FC236}">
                <a16:creationId xmlns:a16="http://schemas.microsoft.com/office/drawing/2014/main" id="{B3A8FEA8-67D3-188E-8E1A-CB90D45A1819}"/>
              </a:ext>
            </a:extLst>
          </p:cNvPr>
          <p:cNvSpPr>
            <a:spLocks noGrp="1"/>
          </p:cNvSpPr>
          <p:nvPr>
            <p:ph type="body" sz="quarter" idx="16" hasCustomPrompt="1"/>
          </p:nvPr>
        </p:nvSpPr>
        <p:spPr>
          <a:xfrm>
            <a:off x="3386515" y="2882347"/>
            <a:ext cx="2417007" cy="219866"/>
          </a:xfrm>
          <a:prstGeom prst="rect">
            <a:avLst/>
          </a:prstGeom>
        </p:spPr>
        <p:txBody>
          <a:bodyPr/>
          <a:lstStyle>
            <a:lvl1pPr marL="0" indent="0" algn="ctr">
              <a:buNone/>
              <a:defRPr sz="1100">
                <a:solidFill>
                  <a:schemeClr val="tx2"/>
                </a:solidFill>
              </a:defRPr>
            </a:lvl1pPr>
          </a:lstStyle>
          <a:p>
            <a:pPr lvl="0"/>
            <a:r>
              <a:rPr lang="en-US" dirty="0"/>
              <a:t>Title</a:t>
            </a:r>
          </a:p>
        </p:txBody>
      </p:sp>
      <p:sp>
        <p:nvSpPr>
          <p:cNvPr id="27" name="Picture Placeholder 16">
            <a:extLst>
              <a:ext uri="{FF2B5EF4-FFF2-40B4-BE49-F238E27FC236}">
                <a16:creationId xmlns:a16="http://schemas.microsoft.com/office/drawing/2014/main" id="{F7643A83-3153-1A0A-1FDF-3C4068FE373A}"/>
              </a:ext>
            </a:extLst>
          </p:cNvPr>
          <p:cNvSpPr>
            <a:spLocks noGrp="1"/>
          </p:cNvSpPr>
          <p:nvPr>
            <p:ph type="pic" sz="quarter" idx="17" hasCustomPrompt="1"/>
          </p:nvPr>
        </p:nvSpPr>
        <p:spPr>
          <a:xfrm>
            <a:off x="4055532" y="3208438"/>
            <a:ext cx="1129773" cy="849844"/>
          </a:xfrm>
          <a:prstGeom prst="rect">
            <a:avLst/>
          </a:prstGeom>
        </p:spPr>
        <p:txBody>
          <a:bodyPr/>
          <a:lstStyle>
            <a:lvl1pPr marL="0" indent="0" algn="ctr">
              <a:buNone/>
              <a:defRPr sz="1200"/>
            </a:lvl1pPr>
          </a:lstStyle>
          <a:p>
            <a:r>
              <a:rPr lang="en-US" dirty="0"/>
              <a:t>Company logo here</a:t>
            </a:r>
          </a:p>
        </p:txBody>
      </p:sp>
      <p:sp>
        <p:nvSpPr>
          <p:cNvPr id="28" name="Picture Placeholder 3">
            <a:extLst>
              <a:ext uri="{FF2B5EF4-FFF2-40B4-BE49-F238E27FC236}">
                <a16:creationId xmlns:a16="http://schemas.microsoft.com/office/drawing/2014/main" id="{F2654C29-F31E-E7A4-FF5D-F5210AA5C8CD}"/>
              </a:ext>
            </a:extLst>
          </p:cNvPr>
          <p:cNvSpPr>
            <a:spLocks noGrp="1"/>
          </p:cNvSpPr>
          <p:nvPr>
            <p:ph type="pic" sz="quarter" idx="18"/>
          </p:nvPr>
        </p:nvSpPr>
        <p:spPr>
          <a:xfrm>
            <a:off x="6635758" y="1098550"/>
            <a:ext cx="1473200" cy="1473200"/>
          </a:xfrm>
          <a:prstGeom prst="ellipse">
            <a:avLst/>
          </a:prstGeom>
        </p:spPr>
        <p:txBody>
          <a:bodyPr/>
          <a:lstStyle>
            <a:lvl1pPr>
              <a:defRPr sz="1100"/>
            </a:lvl1pPr>
          </a:lstStyle>
          <a:p>
            <a:endParaRPr lang="en-US" dirty="0"/>
          </a:p>
        </p:txBody>
      </p:sp>
      <p:sp>
        <p:nvSpPr>
          <p:cNvPr id="29" name="Text Placeholder 13">
            <a:extLst>
              <a:ext uri="{FF2B5EF4-FFF2-40B4-BE49-F238E27FC236}">
                <a16:creationId xmlns:a16="http://schemas.microsoft.com/office/drawing/2014/main" id="{7A43C87D-A5DE-C05D-526A-3FCFACE58217}"/>
              </a:ext>
            </a:extLst>
          </p:cNvPr>
          <p:cNvSpPr>
            <a:spLocks noGrp="1"/>
          </p:cNvSpPr>
          <p:nvPr>
            <p:ph type="body" sz="quarter" idx="19" hasCustomPrompt="1"/>
          </p:nvPr>
        </p:nvSpPr>
        <p:spPr>
          <a:xfrm>
            <a:off x="6155387" y="2643161"/>
            <a:ext cx="2417007" cy="219869"/>
          </a:xfrm>
          <a:prstGeom prst="rect">
            <a:avLst/>
          </a:prstGeom>
        </p:spPr>
        <p:txBody>
          <a:bodyPr/>
          <a:lstStyle>
            <a:lvl1pPr marL="0" indent="0" algn="ctr">
              <a:buNone/>
              <a:defRPr sz="1200" b="1">
                <a:solidFill>
                  <a:schemeClr val="tx2"/>
                </a:solidFill>
              </a:defRPr>
            </a:lvl1pPr>
          </a:lstStyle>
          <a:p>
            <a:pPr lvl="0"/>
            <a:r>
              <a:rPr lang="en-US" dirty="0"/>
              <a:t>Speaker Name</a:t>
            </a:r>
          </a:p>
        </p:txBody>
      </p:sp>
      <p:sp>
        <p:nvSpPr>
          <p:cNvPr id="30" name="Text Placeholder 13">
            <a:extLst>
              <a:ext uri="{FF2B5EF4-FFF2-40B4-BE49-F238E27FC236}">
                <a16:creationId xmlns:a16="http://schemas.microsoft.com/office/drawing/2014/main" id="{83296C0F-91A2-AF39-8F02-B7C3E0B3771F}"/>
              </a:ext>
            </a:extLst>
          </p:cNvPr>
          <p:cNvSpPr>
            <a:spLocks noGrp="1"/>
          </p:cNvSpPr>
          <p:nvPr>
            <p:ph type="body" sz="quarter" idx="20" hasCustomPrompt="1"/>
          </p:nvPr>
        </p:nvSpPr>
        <p:spPr>
          <a:xfrm>
            <a:off x="6155387" y="2882347"/>
            <a:ext cx="2417007" cy="219866"/>
          </a:xfrm>
          <a:prstGeom prst="rect">
            <a:avLst/>
          </a:prstGeom>
        </p:spPr>
        <p:txBody>
          <a:bodyPr/>
          <a:lstStyle>
            <a:lvl1pPr marL="0" indent="0" algn="ctr">
              <a:buNone/>
              <a:defRPr sz="1100">
                <a:solidFill>
                  <a:schemeClr val="tx2"/>
                </a:solidFill>
              </a:defRPr>
            </a:lvl1pPr>
          </a:lstStyle>
          <a:p>
            <a:pPr lvl="0"/>
            <a:r>
              <a:rPr lang="en-US" dirty="0"/>
              <a:t>Title</a:t>
            </a:r>
          </a:p>
        </p:txBody>
      </p:sp>
      <p:sp>
        <p:nvSpPr>
          <p:cNvPr id="31" name="Picture Placeholder 16">
            <a:extLst>
              <a:ext uri="{FF2B5EF4-FFF2-40B4-BE49-F238E27FC236}">
                <a16:creationId xmlns:a16="http://schemas.microsoft.com/office/drawing/2014/main" id="{315AD13B-F0AE-B0B7-5802-B41FBC166344}"/>
              </a:ext>
            </a:extLst>
          </p:cNvPr>
          <p:cNvSpPr>
            <a:spLocks noGrp="1"/>
          </p:cNvSpPr>
          <p:nvPr>
            <p:ph type="pic" sz="quarter" idx="21" hasCustomPrompt="1"/>
          </p:nvPr>
        </p:nvSpPr>
        <p:spPr>
          <a:xfrm>
            <a:off x="6824404" y="3208438"/>
            <a:ext cx="1129773" cy="849844"/>
          </a:xfrm>
          <a:prstGeom prst="rect">
            <a:avLst/>
          </a:prstGeom>
        </p:spPr>
        <p:txBody>
          <a:bodyPr/>
          <a:lstStyle>
            <a:lvl1pPr marL="0" indent="0" algn="ctr">
              <a:buNone/>
              <a:defRPr sz="1200"/>
            </a:lvl1pPr>
          </a:lstStyle>
          <a:p>
            <a:r>
              <a:rPr lang="en-US" dirty="0"/>
              <a:t>Company logo here</a:t>
            </a:r>
          </a:p>
        </p:txBody>
      </p:sp>
    </p:spTree>
    <p:extLst>
      <p:ext uri="{BB962C8B-B14F-4D97-AF65-F5344CB8AC3E}">
        <p14:creationId xmlns:p14="http://schemas.microsoft.com/office/powerpoint/2010/main" val="1816001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esented by - 4">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ACCB329B-5832-694A-893D-B9865F37D549}"/>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9" name="Straight Connector 8">
            <a:extLst>
              <a:ext uri="{FF2B5EF4-FFF2-40B4-BE49-F238E27FC236}">
                <a16:creationId xmlns:a16="http://schemas.microsoft.com/office/drawing/2014/main" id="{C42BB9D4-5162-CC4A-A120-8F065C94F916}"/>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F47205C4-312E-7888-9E22-D32B650F45E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
        <p:nvSpPr>
          <p:cNvPr id="4" name="Picture Placeholder 3">
            <a:extLst>
              <a:ext uri="{FF2B5EF4-FFF2-40B4-BE49-F238E27FC236}">
                <a16:creationId xmlns:a16="http://schemas.microsoft.com/office/drawing/2014/main" id="{6B0AAEDC-C185-254A-2B2C-11777911B82C}"/>
              </a:ext>
            </a:extLst>
          </p:cNvPr>
          <p:cNvSpPr>
            <a:spLocks noGrp="1"/>
          </p:cNvSpPr>
          <p:nvPr>
            <p:ph type="pic" sz="quarter" idx="10"/>
          </p:nvPr>
        </p:nvSpPr>
        <p:spPr>
          <a:xfrm>
            <a:off x="764875" y="1098549"/>
            <a:ext cx="1473200" cy="1473200"/>
          </a:xfrm>
          <a:prstGeom prst="ellipse">
            <a:avLst/>
          </a:prstGeom>
        </p:spPr>
        <p:txBody>
          <a:bodyPr/>
          <a:lstStyle>
            <a:lvl1pPr>
              <a:defRPr sz="1100"/>
            </a:lvl1pPr>
          </a:lstStyle>
          <a:p>
            <a:endParaRPr lang="en-US" dirty="0"/>
          </a:p>
        </p:txBody>
      </p:sp>
      <p:sp>
        <p:nvSpPr>
          <p:cNvPr id="14" name="Text Placeholder 13">
            <a:extLst>
              <a:ext uri="{FF2B5EF4-FFF2-40B4-BE49-F238E27FC236}">
                <a16:creationId xmlns:a16="http://schemas.microsoft.com/office/drawing/2014/main" id="{19172114-D7C3-0402-7735-52AB7FD40DD8}"/>
              </a:ext>
            </a:extLst>
          </p:cNvPr>
          <p:cNvSpPr>
            <a:spLocks noGrp="1"/>
          </p:cNvSpPr>
          <p:nvPr>
            <p:ph type="body" sz="quarter" idx="11" hasCustomPrompt="1"/>
          </p:nvPr>
        </p:nvSpPr>
        <p:spPr>
          <a:xfrm>
            <a:off x="487704" y="2625364"/>
            <a:ext cx="1953571" cy="245765"/>
          </a:xfrm>
          <a:prstGeom prst="rect">
            <a:avLst/>
          </a:prstGeom>
        </p:spPr>
        <p:txBody>
          <a:bodyPr/>
          <a:lstStyle>
            <a:lvl1pPr marL="0" indent="0" algn="ctr">
              <a:buNone/>
              <a:defRPr sz="1100" b="1">
                <a:solidFill>
                  <a:schemeClr val="tx2"/>
                </a:solidFill>
              </a:defRPr>
            </a:lvl1pPr>
          </a:lstStyle>
          <a:p>
            <a:pPr lvl="0"/>
            <a:r>
              <a:rPr lang="en-US" dirty="0"/>
              <a:t>Speaker Name</a:t>
            </a:r>
          </a:p>
        </p:txBody>
      </p:sp>
      <p:sp>
        <p:nvSpPr>
          <p:cNvPr id="15" name="Text Placeholder 13">
            <a:extLst>
              <a:ext uri="{FF2B5EF4-FFF2-40B4-BE49-F238E27FC236}">
                <a16:creationId xmlns:a16="http://schemas.microsoft.com/office/drawing/2014/main" id="{F43BC5AC-C678-5AFE-4CAF-AAC5023CDFC7}"/>
              </a:ext>
            </a:extLst>
          </p:cNvPr>
          <p:cNvSpPr>
            <a:spLocks noGrp="1"/>
          </p:cNvSpPr>
          <p:nvPr>
            <p:ph type="body" sz="quarter" idx="12" hasCustomPrompt="1"/>
          </p:nvPr>
        </p:nvSpPr>
        <p:spPr>
          <a:xfrm>
            <a:off x="487704" y="2871125"/>
            <a:ext cx="1953571" cy="281916"/>
          </a:xfrm>
          <a:prstGeom prst="rect">
            <a:avLst/>
          </a:prstGeom>
        </p:spPr>
        <p:txBody>
          <a:bodyPr/>
          <a:lstStyle>
            <a:lvl1pPr marL="0" indent="0" algn="ctr">
              <a:buNone/>
              <a:defRPr sz="1000">
                <a:solidFill>
                  <a:schemeClr val="tx2"/>
                </a:solidFill>
              </a:defRPr>
            </a:lvl1pPr>
          </a:lstStyle>
          <a:p>
            <a:pPr lvl="0"/>
            <a:r>
              <a:rPr lang="en-US" dirty="0"/>
              <a:t>Title</a:t>
            </a:r>
          </a:p>
        </p:txBody>
      </p:sp>
      <p:sp>
        <p:nvSpPr>
          <p:cNvPr id="17" name="Picture Placeholder 16">
            <a:extLst>
              <a:ext uri="{FF2B5EF4-FFF2-40B4-BE49-F238E27FC236}">
                <a16:creationId xmlns:a16="http://schemas.microsoft.com/office/drawing/2014/main" id="{F776EC66-8C90-BD90-1A20-15F434CCC5D3}"/>
              </a:ext>
            </a:extLst>
          </p:cNvPr>
          <p:cNvSpPr>
            <a:spLocks noGrp="1"/>
          </p:cNvSpPr>
          <p:nvPr>
            <p:ph type="pic" sz="quarter" idx="13" hasCustomPrompt="1"/>
          </p:nvPr>
        </p:nvSpPr>
        <p:spPr>
          <a:xfrm>
            <a:off x="911186" y="3248018"/>
            <a:ext cx="1129773" cy="688981"/>
          </a:xfrm>
          <a:prstGeom prst="rect">
            <a:avLst/>
          </a:prstGeom>
        </p:spPr>
        <p:txBody>
          <a:bodyPr/>
          <a:lstStyle>
            <a:lvl1pPr marL="0" indent="0" algn="ctr">
              <a:buNone/>
              <a:defRPr sz="1200"/>
            </a:lvl1pPr>
          </a:lstStyle>
          <a:p>
            <a:r>
              <a:rPr lang="en-US" dirty="0"/>
              <a:t>Company logo here</a:t>
            </a:r>
          </a:p>
        </p:txBody>
      </p:sp>
      <p:sp>
        <p:nvSpPr>
          <p:cNvPr id="19" name="Picture Placeholder 3">
            <a:extLst>
              <a:ext uri="{FF2B5EF4-FFF2-40B4-BE49-F238E27FC236}">
                <a16:creationId xmlns:a16="http://schemas.microsoft.com/office/drawing/2014/main" id="{48BB9C86-AF4C-4D01-5273-90B49C2BC8AA}"/>
              </a:ext>
            </a:extLst>
          </p:cNvPr>
          <p:cNvSpPr>
            <a:spLocks noGrp="1"/>
          </p:cNvSpPr>
          <p:nvPr>
            <p:ph type="pic" sz="quarter" idx="14"/>
          </p:nvPr>
        </p:nvSpPr>
        <p:spPr>
          <a:xfrm>
            <a:off x="2878666" y="1098549"/>
            <a:ext cx="1473200" cy="1473200"/>
          </a:xfrm>
          <a:prstGeom prst="ellipse">
            <a:avLst/>
          </a:prstGeom>
        </p:spPr>
        <p:txBody>
          <a:bodyPr/>
          <a:lstStyle>
            <a:lvl1pPr>
              <a:defRPr sz="1100"/>
            </a:lvl1pPr>
          </a:lstStyle>
          <a:p>
            <a:endParaRPr lang="en-US" dirty="0"/>
          </a:p>
        </p:txBody>
      </p:sp>
      <p:sp>
        <p:nvSpPr>
          <p:cNvPr id="20" name="Text Placeholder 13">
            <a:extLst>
              <a:ext uri="{FF2B5EF4-FFF2-40B4-BE49-F238E27FC236}">
                <a16:creationId xmlns:a16="http://schemas.microsoft.com/office/drawing/2014/main" id="{7A57017D-5AC7-4583-5D7D-7DC120F7314F}"/>
              </a:ext>
            </a:extLst>
          </p:cNvPr>
          <p:cNvSpPr>
            <a:spLocks noGrp="1"/>
          </p:cNvSpPr>
          <p:nvPr>
            <p:ph type="body" sz="quarter" idx="15" hasCustomPrompt="1"/>
          </p:nvPr>
        </p:nvSpPr>
        <p:spPr>
          <a:xfrm>
            <a:off x="2601495" y="2625364"/>
            <a:ext cx="1953571" cy="245765"/>
          </a:xfrm>
          <a:prstGeom prst="rect">
            <a:avLst/>
          </a:prstGeom>
        </p:spPr>
        <p:txBody>
          <a:bodyPr/>
          <a:lstStyle>
            <a:lvl1pPr marL="0" indent="0" algn="ctr">
              <a:buNone/>
              <a:defRPr sz="1100" b="1">
                <a:solidFill>
                  <a:schemeClr val="tx2"/>
                </a:solidFill>
              </a:defRPr>
            </a:lvl1pPr>
          </a:lstStyle>
          <a:p>
            <a:pPr lvl="0"/>
            <a:r>
              <a:rPr lang="en-US" dirty="0"/>
              <a:t>Speaker Name</a:t>
            </a:r>
          </a:p>
        </p:txBody>
      </p:sp>
      <p:sp>
        <p:nvSpPr>
          <p:cNvPr id="21" name="Text Placeholder 13">
            <a:extLst>
              <a:ext uri="{FF2B5EF4-FFF2-40B4-BE49-F238E27FC236}">
                <a16:creationId xmlns:a16="http://schemas.microsoft.com/office/drawing/2014/main" id="{87153B3B-213B-573C-26F9-3DC8C222B2FE}"/>
              </a:ext>
            </a:extLst>
          </p:cNvPr>
          <p:cNvSpPr>
            <a:spLocks noGrp="1"/>
          </p:cNvSpPr>
          <p:nvPr>
            <p:ph type="body" sz="quarter" idx="16" hasCustomPrompt="1"/>
          </p:nvPr>
        </p:nvSpPr>
        <p:spPr>
          <a:xfrm>
            <a:off x="2601495" y="2871125"/>
            <a:ext cx="1953571" cy="281916"/>
          </a:xfrm>
          <a:prstGeom prst="rect">
            <a:avLst/>
          </a:prstGeom>
        </p:spPr>
        <p:txBody>
          <a:bodyPr/>
          <a:lstStyle>
            <a:lvl1pPr marL="0" indent="0" algn="ctr">
              <a:buNone/>
              <a:defRPr sz="1000">
                <a:solidFill>
                  <a:schemeClr val="tx2"/>
                </a:solidFill>
              </a:defRPr>
            </a:lvl1pPr>
          </a:lstStyle>
          <a:p>
            <a:pPr lvl="0"/>
            <a:r>
              <a:rPr lang="en-US" dirty="0"/>
              <a:t>Title</a:t>
            </a:r>
          </a:p>
        </p:txBody>
      </p:sp>
      <p:sp>
        <p:nvSpPr>
          <p:cNvPr id="22" name="Picture Placeholder 16">
            <a:extLst>
              <a:ext uri="{FF2B5EF4-FFF2-40B4-BE49-F238E27FC236}">
                <a16:creationId xmlns:a16="http://schemas.microsoft.com/office/drawing/2014/main" id="{82332945-CC86-6AB4-6EEF-91090547E2EB}"/>
              </a:ext>
            </a:extLst>
          </p:cNvPr>
          <p:cNvSpPr>
            <a:spLocks noGrp="1"/>
          </p:cNvSpPr>
          <p:nvPr>
            <p:ph type="pic" sz="quarter" idx="17" hasCustomPrompt="1"/>
          </p:nvPr>
        </p:nvSpPr>
        <p:spPr>
          <a:xfrm>
            <a:off x="3050378" y="3248018"/>
            <a:ext cx="1129773" cy="688981"/>
          </a:xfrm>
          <a:prstGeom prst="rect">
            <a:avLst/>
          </a:prstGeom>
        </p:spPr>
        <p:txBody>
          <a:bodyPr/>
          <a:lstStyle>
            <a:lvl1pPr marL="0" indent="0" algn="ctr">
              <a:buNone/>
              <a:defRPr sz="1200"/>
            </a:lvl1pPr>
          </a:lstStyle>
          <a:p>
            <a:r>
              <a:rPr lang="en-US" dirty="0"/>
              <a:t>Company logo here</a:t>
            </a:r>
          </a:p>
        </p:txBody>
      </p:sp>
      <p:sp>
        <p:nvSpPr>
          <p:cNvPr id="23" name="Picture Placeholder 3">
            <a:extLst>
              <a:ext uri="{FF2B5EF4-FFF2-40B4-BE49-F238E27FC236}">
                <a16:creationId xmlns:a16="http://schemas.microsoft.com/office/drawing/2014/main" id="{BCDA578D-683D-D017-E0EA-A9818520AC9A}"/>
              </a:ext>
            </a:extLst>
          </p:cNvPr>
          <p:cNvSpPr>
            <a:spLocks noGrp="1"/>
          </p:cNvSpPr>
          <p:nvPr>
            <p:ph type="pic" sz="quarter" idx="18"/>
          </p:nvPr>
        </p:nvSpPr>
        <p:spPr>
          <a:xfrm>
            <a:off x="5000924" y="1098549"/>
            <a:ext cx="1473200" cy="1473200"/>
          </a:xfrm>
          <a:prstGeom prst="ellipse">
            <a:avLst/>
          </a:prstGeom>
        </p:spPr>
        <p:txBody>
          <a:bodyPr/>
          <a:lstStyle>
            <a:lvl1pPr>
              <a:defRPr sz="1100"/>
            </a:lvl1pPr>
          </a:lstStyle>
          <a:p>
            <a:endParaRPr lang="en-US" dirty="0"/>
          </a:p>
        </p:txBody>
      </p:sp>
      <p:sp>
        <p:nvSpPr>
          <p:cNvPr id="24" name="Text Placeholder 13">
            <a:extLst>
              <a:ext uri="{FF2B5EF4-FFF2-40B4-BE49-F238E27FC236}">
                <a16:creationId xmlns:a16="http://schemas.microsoft.com/office/drawing/2014/main" id="{2E430FDE-0113-6FB4-E780-E8912004AA34}"/>
              </a:ext>
            </a:extLst>
          </p:cNvPr>
          <p:cNvSpPr>
            <a:spLocks noGrp="1"/>
          </p:cNvSpPr>
          <p:nvPr>
            <p:ph type="body" sz="quarter" idx="19" hasCustomPrompt="1"/>
          </p:nvPr>
        </p:nvSpPr>
        <p:spPr>
          <a:xfrm>
            <a:off x="4723753" y="2625364"/>
            <a:ext cx="1953571" cy="245765"/>
          </a:xfrm>
          <a:prstGeom prst="rect">
            <a:avLst/>
          </a:prstGeom>
        </p:spPr>
        <p:txBody>
          <a:bodyPr/>
          <a:lstStyle>
            <a:lvl1pPr marL="0" indent="0" algn="ctr">
              <a:buNone/>
              <a:defRPr sz="1100" b="1">
                <a:solidFill>
                  <a:schemeClr val="tx2"/>
                </a:solidFill>
              </a:defRPr>
            </a:lvl1pPr>
          </a:lstStyle>
          <a:p>
            <a:pPr lvl="0"/>
            <a:r>
              <a:rPr lang="en-US" dirty="0"/>
              <a:t>Speaker Name</a:t>
            </a:r>
          </a:p>
        </p:txBody>
      </p:sp>
      <p:sp>
        <p:nvSpPr>
          <p:cNvPr id="25" name="Text Placeholder 13">
            <a:extLst>
              <a:ext uri="{FF2B5EF4-FFF2-40B4-BE49-F238E27FC236}">
                <a16:creationId xmlns:a16="http://schemas.microsoft.com/office/drawing/2014/main" id="{108812AC-2122-4D13-55DD-04FB72B5733E}"/>
              </a:ext>
            </a:extLst>
          </p:cNvPr>
          <p:cNvSpPr>
            <a:spLocks noGrp="1"/>
          </p:cNvSpPr>
          <p:nvPr>
            <p:ph type="body" sz="quarter" idx="20" hasCustomPrompt="1"/>
          </p:nvPr>
        </p:nvSpPr>
        <p:spPr>
          <a:xfrm>
            <a:off x="4723753" y="2871125"/>
            <a:ext cx="1953571" cy="281916"/>
          </a:xfrm>
          <a:prstGeom prst="rect">
            <a:avLst/>
          </a:prstGeom>
        </p:spPr>
        <p:txBody>
          <a:bodyPr/>
          <a:lstStyle>
            <a:lvl1pPr marL="0" indent="0" algn="ctr">
              <a:buNone/>
              <a:defRPr sz="1000">
                <a:solidFill>
                  <a:schemeClr val="tx2"/>
                </a:solidFill>
              </a:defRPr>
            </a:lvl1pPr>
          </a:lstStyle>
          <a:p>
            <a:pPr lvl="0"/>
            <a:r>
              <a:rPr lang="en-US" dirty="0"/>
              <a:t>Title</a:t>
            </a:r>
          </a:p>
        </p:txBody>
      </p:sp>
      <p:sp>
        <p:nvSpPr>
          <p:cNvPr id="26" name="Picture Placeholder 16">
            <a:extLst>
              <a:ext uri="{FF2B5EF4-FFF2-40B4-BE49-F238E27FC236}">
                <a16:creationId xmlns:a16="http://schemas.microsoft.com/office/drawing/2014/main" id="{05549717-EAB6-9C81-A770-2A3B78D3277B}"/>
              </a:ext>
            </a:extLst>
          </p:cNvPr>
          <p:cNvSpPr>
            <a:spLocks noGrp="1"/>
          </p:cNvSpPr>
          <p:nvPr>
            <p:ph type="pic" sz="quarter" idx="21" hasCustomPrompt="1"/>
          </p:nvPr>
        </p:nvSpPr>
        <p:spPr>
          <a:xfrm>
            <a:off x="5172636" y="3248018"/>
            <a:ext cx="1129773" cy="688981"/>
          </a:xfrm>
          <a:prstGeom prst="rect">
            <a:avLst/>
          </a:prstGeom>
        </p:spPr>
        <p:txBody>
          <a:bodyPr/>
          <a:lstStyle>
            <a:lvl1pPr marL="0" indent="0" algn="ctr">
              <a:buNone/>
              <a:defRPr sz="1200"/>
            </a:lvl1pPr>
          </a:lstStyle>
          <a:p>
            <a:r>
              <a:rPr lang="en-US" dirty="0"/>
              <a:t>Company logo here</a:t>
            </a:r>
          </a:p>
        </p:txBody>
      </p:sp>
      <p:sp>
        <p:nvSpPr>
          <p:cNvPr id="27" name="Picture Placeholder 3">
            <a:extLst>
              <a:ext uri="{FF2B5EF4-FFF2-40B4-BE49-F238E27FC236}">
                <a16:creationId xmlns:a16="http://schemas.microsoft.com/office/drawing/2014/main" id="{E918FD41-7819-9194-137D-C50ED2399098}"/>
              </a:ext>
            </a:extLst>
          </p:cNvPr>
          <p:cNvSpPr>
            <a:spLocks noGrp="1"/>
          </p:cNvSpPr>
          <p:nvPr>
            <p:ph type="pic" sz="quarter" idx="22"/>
          </p:nvPr>
        </p:nvSpPr>
        <p:spPr>
          <a:xfrm>
            <a:off x="7110553" y="1099080"/>
            <a:ext cx="1473200" cy="1473200"/>
          </a:xfrm>
          <a:prstGeom prst="ellipse">
            <a:avLst/>
          </a:prstGeom>
        </p:spPr>
        <p:txBody>
          <a:bodyPr/>
          <a:lstStyle>
            <a:lvl1pPr>
              <a:defRPr sz="1100"/>
            </a:lvl1pPr>
          </a:lstStyle>
          <a:p>
            <a:endParaRPr lang="en-US" dirty="0"/>
          </a:p>
        </p:txBody>
      </p:sp>
      <p:sp>
        <p:nvSpPr>
          <p:cNvPr id="28" name="Text Placeholder 13">
            <a:extLst>
              <a:ext uri="{FF2B5EF4-FFF2-40B4-BE49-F238E27FC236}">
                <a16:creationId xmlns:a16="http://schemas.microsoft.com/office/drawing/2014/main" id="{EAC7FE51-E9F4-C7F2-BBE8-C6CD4781A855}"/>
              </a:ext>
            </a:extLst>
          </p:cNvPr>
          <p:cNvSpPr>
            <a:spLocks noGrp="1"/>
          </p:cNvSpPr>
          <p:nvPr>
            <p:ph type="body" sz="quarter" idx="23" hasCustomPrompt="1"/>
          </p:nvPr>
        </p:nvSpPr>
        <p:spPr>
          <a:xfrm>
            <a:off x="6833382" y="2625895"/>
            <a:ext cx="1953571" cy="245765"/>
          </a:xfrm>
          <a:prstGeom prst="rect">
            <a:avLst/>
          </a:prstGeom>
        </p:spPr>
        <p:txBody>
          <a:bodyPr/>
          <a:lstStyle>
            <a:lvl1pPr marL="0" indent="0" algn="ctr">
              <a:buNone/>
              <a:defRPr sz="1100" b="1">
                <a:solidFill>
                  <a:schemeClr val="tx2"/>
                </a:solidFill>
              </a:defRPr>
            </a:lvl1pPr>
          </a:lstStyle>
          <a:p>
            <a:pPr lvl="0"/>
            <a:r>
              <a:rPr lang="en-US" dirty="0"/>
              <a:t>Speaker Name</a:t>
            </a:r>
          </a:p>
        </p:txBody>
      </p:sp>
      <p:sp>
        <p:nvSpPr>
          <p:cNvPr id="29" name="Text Placeholder 13">
            <a:extLst>
              <a:ext uri="{FF2B5EF4-FFF2-40B4-BE49-F238E27FC236}">
                <a16:creationId xmlns:a16="http://schemas.microsoft.com/office/drawing/2014/main" id="{E6566387-33A4-7C0E-2F14-746C273F01E4}"/>
              </a:ext>
            </a:extLst>
          </p:cNvPr>
          <p:cNvSpPr>
            <a:spLocks noGrp="1"/>
          </p:cNvSpPr>
          <p:nvPr>
            <p:ph type="body" sz="quarter" idx="24" hasCustomPrompt="1"/>
          </p:nvPr>
        </p:nvSpPr>
        <p:spPr>
          <a:xfrm>
            <a:off x="6833382" y="2871656"/>
            <a:ext cx="1953571" cy="281916"/>
          </a:xfrm>
          <a:prstGeom prst="rect">
            <a:avLst/>
          </a:prstGeom>
        </p:spPr>
        <p:txBody>
          <a:bodyPr/>
          <a:lstStyle>
            <a:lvl1pPr marL="0" indent="0" algn="ctr">
              <a:buNone/>
              <a:defRPr sz="1000">
                <a:solidFill>
                  <a:schemeClr val="tx2"/>
                </a:solidFill>
              </a:defRPr>
            </a:lvl1pPr>
          </a:lstStyle>
          <a:p>
            <a:pPr lvl="0"/>
            <a:r>
              <a:rPr lang="en-US" dirty="0"/>
              <a:t>Title</a:t>
            </a:r>
          </a:p>
        </p:txBody>
      </p:sp>
      <p:sp>
        <p:nvSpPr>
          <p:cNvPr id="30" name="Picture Placeholder 16">
            <a:extLst>
              <a:ext uri="{FF2B5EF4-FFF2-40B4-BE49-F238E27FC236}">
                <a16:creationId xmlns:a16="http://schemas.microsoft.com/office/drawing/2014/main" id="{536E2AE0-8054-4E41-EA91-1F379EEF70DC}"/>
              </a:ext>
            </a:extLst>
          </p:cNvPr>
          <p:cNvSpPr>
            <a:spLocks noGrp="1"/>
          </p:cNvSpPr>
          <p:nvPr>
            <p:ph type="pic" sz="quarter" idx="25" hasCustomPrompt="1"/>
          </p:nvPr>
        </p:nvSpPr>
        <p:spPr>
          <a:xfrm>
            <a:off x="7256864" y="3248549"/>
            <a:ext cx="1129773" cy="688981"/>
          </a:xfrm>
          <a:prstGeom prst="rect">
            <a:avLst/>
          </a:prstGeom>
        </p:spPr>
        <p:txBody>
          <a:bodyPr/>
          <a:lstStyle>
            <a:lvl1pPr marL="0" indent="0" algn="ctr">
              <a:buNone/>
              <a:defRPr sz="1200"/>
            </a:lvl1pPr>
          </a:lstStyle>
          <a:p>
            <a:r>
              <a:rPr lang="en-US" dirty="0"/>
              <a:t>Company logo here</a:t>
            </a:r>
          </a:p>
        </p:txBody>
      </p:sp>
      <p:sp>
        <p:nvSpPr>
          <p:cNvPr id="2" name="TextBox 1">
            <a:extLst>
              <a:ext uri="{FF2B5EF4-FFF2-40B4-BE49-F238E27FC236}">
                <a16:creationId xmlns:a16="http://schemas.microsoft.com/office/drawing/2014/main" id="{53D715DE-125A-F350-03D7-DE49A36E9BA7}"/>
              </a:ext>
            </a:extLst>
          </p:cNvPr>
          <p:cNvSpPr txBox="1"/>
          <p:nvPr userDrawn="1"/>
        </p:nvSpPr>
        <p:spPr>
          <a:xfrm>
            <a:off x="517525" y="245533"/>
            <a:ext cx="2657475" cy="369332"/>
          </a:xfrm>
          <a:prstGeom prst="rect">
            <a:avLst/>
          </a:prstGeom>
          <a:noFill/>
        </p:spPr>
        <p:txBody>
          <a:bodyPr wrap="square" rtlCol="0">
            <a:spAutoFit/>
          </a:bodyPr>
          <a:lstStyle/>
          <a:p>
            <a:r>
              <a:rPr lang="en-US" sz="1800" b="1" dirty="0">
                <a:solidFill>
                  <a:srgbClr val="000033"/>
                </a:solidFill>
              </a:rPr>
              <a:t>Presented by</a:t>
            </a:r>
          </a:p>
        </p:txBody>
      </p:sp>
    </p:spTree>
    <p:extLst>
      <p:ext uri="{BB962C8B-B14F-4D97-AF65-F5344CB8AC3E}">
        <p14:creationId xmlns:p14="http://schemas.microsoft.com/office/powerpoint/2010/main" val="357296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ACCB329B-5832-694A-893D-B9865F37D549}"/>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9" name="Straight Connector 8">
            <a:extLst>
              <a:ext uri="{FF2B5EF4-FFF2-40B4-BE49-F238E27FC236}">
                <a16:creationId xmlns:a16="http://schemas.microsoft.com/office/drawing/2014/main" id="{C42BB9D4-5162-CC4A-A120-8F065C94F916}"/>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F47205C4-312E-7888-9E22-D32B650F45EA}"/>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1088" y="4663311"/>
            <a:ext cx="739243" cy="298504"/>
          </a:xfrm>
          <a:prstGeom prst="rect">
            <a:avLst/>
          </a:prstGeom>
        </p:spPr>
      </p:pic>
      <p:sp>
        <p:nvSpPr>
          <p:cNvPr id="10" name="Text Placeholder 9">
            <a:extLst>
              <a:ext uri="{FF2B5EF4-FFF2-40B4-BE49-F238E27FC236}">
                <a16:creationId xmlns:a16="http://schemas.microsoft.com/office/drawing/2014/main" id="{5728A10E-55E9-B13E-E199-CACEA4ED1B60}"/>
              </a:ext>
            </a:extLst>
          </p:cNvPr>
          <p:cNvSpPr>
            <a:spLocks noGrp="1"/>
          </p:cNvSpPr>
          <p:nvPr>
            <p:ph type="body" sz="quarter" idx="10" hasCustomPrompt="1"/>
          </p:nvPr>
        </p:nvSpPr>
        <p:spPr>
          <a:xfrm>
            <a:off x="517525" y="933450"/>
            <a:ext cx="5138557" cy="3544888"/>
          </a:xfrm>
          <a:prstGeom prst="rect">
            <a:avLst/>
          </a:prstGeom>
        </p:spPr>
        <p:txBody>
          <a:bodyPr/>
          <a:lstStyle>
            <a:lvl1pPr>
              <a:defRPr sz="1400"/>
            </a:lvl1pPr>
          </a:lstStyle>
          <a:p>
            <a:pPr lvl="0"/>
            <a:r>
              <a:rPr lang="en-US" dirty="0"/>
              <a:t>Agenda item 1</a:t>
            </a:r>
          </a:p>
          <a:p>
            <a:pPr lvl="0"/>
            <a:r>
              <a:rPr lang="en-US" dirty="0"/>
              <a:t>Agenda item 2</a:t>
            </a:r>
          </a:p>
          <a:p>
            <a:pPr lvl="0"/>
            <a:r>
              <a:rPr lang="en-US" dirty="0"/>
              <a:t>Agenda item 3</a:t>
            </a:r>
          </a:p>
        </p:txBody>
      </p:sp>
      <p:sp>
        <p:nvSpPr>
          <p:cNvPr id="2" name="TextBox 1">
            <a:extLst>
              <a:ext uri="{FF2B5EF4-FFF2-40B4-BE49-F238E27FC236}">
                <a16:creationId xmlns:a16="http://schemas.microsoft.com/office/drawing/2014/main" id="{842F92F4-131F-FC08-2EDB-7087D747796F}"/>
              </a:ext>
            </a:extLst>
          </p:cNvPr>
          <p:cNvSpPr txBox="1"/>
          <p:nvPr userDrawn="1"/>
        </p:nvSpPr>
        <p:spPr>
          <a:xfrm>
            <a:off x="517525" y="245533"/>
            <a:ext cx="2657475" cy="369332"/>
          </a:xfrm>
          <a:prstGeom prst="rect">
            <a:avLst/>
          </a:prstGeom>
          <a:noFill/>
        </p:spPr>
        <p:txBody>
          <a:bodyPr wrap="square" rtlCol="0">
            <a:spAutoFit/>
          </a:bodyPr>
          <a:lstStyle/>
          <a:p>
            <a:r>
              <a:rPr lang="en-US" sz="1800" b="1" dirty="0">
                <a:solidFill>
                  <a:srgbClr val="000033"/>
                </a:solidFill>
              </a:rPr>
              <a:t>Agenda</a:t>
            </a:r>
          </a:p>
        </p:txBody>
      </p:sp>
    </p:spTree>
    <p:extLst>
      <p:ext uri="{BB962C8B-B14F-4D97-AF65-F5344CB8AC3E}">
        <p14:creationId xmlns:p14="http://schemas.microsoft.com/office/powerpoint/2010/main" val="1605536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it_section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5D9032D-0A1C-D518-C441-83320A6276FD}"/>
              </a:ext>
            </a:extLst>
          </p:cNvPr>
          <p:cNvSpPr>
            <a:spLocks noGrp="1"/>
          </p:cNvSpPr>
          <p:nvPr>
            <p:ph type="body" sz="quarter" idx="10" hasCustomPrompt="1"/>
          </p:nvPr>
        </p:nvSpPr>
        <p:spPr>
          <a:xfrm>
            <a:off x="1593671" y="2266731"/>
            <a:ext cx="6968438" cy="543534"/>
          </a:xfrm>
          <a:prstGeom prst="rect">
            <a:avLst/>
          </a:prstGeom>
        </p:spPr>
        <p:txBody>
          <a:bodyPr/>
          <a:lstStyle>
            <a:lvl1pPr marL="0" indent="0">
              <a:buNone/>
              <a:defRPr sz="2800">
                <a:solidFill>
                  <a:schemeClr val="bg1"/>
                </a:solidFill>
              </a:defRPr>
            </a:lvl1pPr>
          </a:lstStyle>
          <a:p>
            <a:pPr lvl="0"/>
            <a:r>
              <a:rPr lang="en-US" dirty="0"/>
              <a:t>Section Title</a:t>
            </a:r>
          </a:p>
        </p:txBody>
      </p:sp>
      <p:pic>
        <p:nvPicPr>
          <p:cNvPr id="6" name="Graphic 5">
            <a:extLst>
              <a:ext uri="{FF2B5EF4-FFF2-40B4-BE49-F238E27FC236}">
                <a16:creationId xmlns:a16="http://schemas.microsoft.com/office/drawing/2014/main" id="{237A28BB-0D9B-C447-BF3A-CD1EDD7C1D1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0760" y="2196200"/>
            <a:ext cx="645223" cy="655630"/>
          </a:xfrm>
          <a:prstGeom prst="rect">
            <a:avLst/>
          </a:prstGeom>
        </p:spPr>
      </p:pic>
    </p:spTree>
    <p:extLst>
      <p:ext uri="{BB962C8B-B14F-4D97-AF65-F5344CB8AC3E}">
        <p14:creationId xmlns:p14="http://schemas.microsoft.com/office/powerpoint/2010/main" val="402207150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page">
    <p:bg>
      <p:bgPr>
        <a:blipFill dpi="0" rotWithShape="1">
          <a:blip r:embed="rId2">
            <a:alphaModFix amt="56000"/>
            <a:lum/>
          </a:blip>
          <a:srcRect/>
          <a:stretch>
            <a:fillRect/>
          </a:stretch>
        </a:blipFill>
        <a:effectLst/>
      </p:bgPr>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F4521C2-4E4F-CA49-9B88-FF2A9225017F}"/>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6" name="Straight Connector 5">
            <a:extLst>
              <a:ext uri="{FF2B5EF4-FFF2-40B4-BE49-F238E27FC236}">
                <a16:creationId xmlns:a16="http://schemas.microsoft.com/office/drawing/2014/main" id="{3C2B3082-1701-544A-951B-628B225D65D7}"/>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2B4A25D6-2782-A788-534E-5C3487EFE4E0}"/>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1088" y="4663311"/>
            <a:ext cx="739243" cy="298504"/>
          </a:xfrm>
          <a:prstGeom prst="rect">
            <a:avLst/>
          </a:prstGeom>
        </p:spPr>
      </p:pic>
      <p:sp>
        <p:nvSpPr>
          <p:cNvPr id="2" name="TextBox 1">
            <a:extLst>
              <a:ext uri="{FF2B5EF4-FFF2-40B4-BE49-F238E27FC236}">
                <a16:creationId xmlns:a16="http://schemas.microsoft.com/office/drawing/2014/main" id="{3DAC60C3-3967-F2DA-D6B5-93B6391BB0F8}"/>
              </a:ext>
            </a:extLst>
          </p:cNvPr>
          <p:cNvSpPr txBox="1"/>
          <p:nvPr userDrawn="1"/>
        </p:nvSpPr>
        <p:spPr>
          <a:xfrm>
            <a:off x="448468" y="1118717"/>
            <a:ext cx="3742532" cy="2308324"/>
          </a:xfrm>
          <a:prstGeom prst="rect">
            <a:avLst/>
          </a:prstGeom>
          <a:noFill/>
        </p:spPr>
        <p:txBody>
          <a:bodyPr wrap="square" rtlCol="0">
            <a:spAutoFit/>
          </a:bodyPr>
          <a:lstStyle/>
          <a:p>
            <a:pPr marL="0" marR="0" lvl="0" indent="0" algn="l" defTabSz="685800" rtl="0" eaLnBrk="1" fontAlgn="auto" latinLnBrk="0" hangingPunct="1">
              <a:lnSpc>
                <a:spcPts val="1800"/>
              </a:lnSpc>
              <a:spcBef>
                <a:spcPts val="0"/>
              </a:spcBef>
              <a:spcAft>
                <a:spcPts val="1800"/>
              </a:spcAft>
              <a:buClrTx/>
              <a:buSzTx/>
              <a:buFontTx/>
              <a:buNone/>
              <a:tabLst/>
              <a:defRPr/>
            </a:pPr>
            <a:r>
              <a:rPr lang="en-US" sz="1600" b="1" dirty="0">
                <a:solidFill>
                  <a:schemeClr val="tx2"/>
                </a:solidFill>
              </a:rPr>
              <a:t>We want your feedback! </a:t>
            </a:r>
            <a:br>
              <a:rPr lang="en-US" sz="1600" b="1" dirty="0">
                <a:solidFill>
                  <a:schemeClr val="tx2"/>
                </a:solidFill>
              </a:rPr>
            </a:br>
            <a:r>
              <a:rPr lang="en-US" sz="1400" dirty="0">
                <a:solidFill>
                  <a:schemeClr val="tx2"/>
                </a:solidFill>
              </a:rPr>
              <a:t>Please complete a survey in the mobile app for an entry to win one of these awesome customer prizes! </a:t>
            </a:r>
          </a:p>
          <a:p>
            <a:pPr marL="0" marR="0" lvl="0" indent="0" algn="l" defTabSz="685800" rtl="0" eaLnBrk="1" fontAlgn="auto" latinLnBrk="0" hangingPunct="1">
              <a:lnSpc>
                <a:spcPct val="100000"/>
              </a:lnSpc>
              <a:spcBef>
                <a:spcPts val="0"/>
              </a:spcBef>
              <a:spcAft>
                <a:spcPts val="1800"/>
              </a:spcAft>
              <a:buClrTx/>
              <a:buSzTx/>
              <a:buFontTx/>
              <a:buNone/>
              <a:tabLst/>
              <a:defRPr/>
            </a:pPr>
            <a:r>
              <a:rPr lang="en-US" sz="2000" b="1" dirty="0">
                <a:solidFill>
                  <a:srgbClr val="33CCFF"/>
                </a:solidFill>
              </a:rPr>
              <a:t>Every survey completed = </a:t>
            </a:r>
            <a:br>
              <a:rPr lang="en-US" sz="2000" b="1" dirty="0">
                <a:solidFill>
                  <a:srgbClr val="33CCFF"/>
                </a:solidFill>
              </a:rPr>
            </a:br>
            <a:r>
              <a:rPr lang="en-US" sz="2000" b="1" dirty="0">
                <a:solidFill>
                  <a:srgbClr val="33CCFF"/>
                </a:solidFill>
              </a:rPr>
              <a:t>an entry to win!</a:t>
            </a:r>
          </a:p>
          <a:p>
            <a:pPr algn="l"/>
            <a:endParaRPr lang="en-US" sz="1400" dirty="0" err="1">
              <a:solidFill>
                <a:schemeClr val="tx2"/>
              </a:solidFill>
            </a:endParaRPr>
          </a:p>
        </p:txBody>
      </p:sp>
      <p:sp>
        <p:nvSpPr>
          <p:cNvPr id="5" name="TextBox 4">
            <a:extLst>
              <a:ext uri="{FF2B5EF4-FFF2-40B4-BE49-F238E27FC236}">
                <a16:creationId xmlns:a16="http://schemas.microsoft.com/office/drawing/2014/main" id="{5E5B1C70-28D0-F5AF-0B31-C8C6B445FC78}"/>
              </a:ext>
            </a:extLst>
          </p:cNvPr>
          <p:cNvSpPr txBox="1"/>
          <p:nvPr userDrawn="1"/>
        </p:nvSpPr>
        <p:spPr>
          <a:xfrm>
            <a:off x="448468" y="338667"/>
            <a:ext cx="2032000" cy="707886"/>
          </a:xfrm>
          <a:prstGeom prst="rect">
            <a:avLst/>
          </a:prstGeom>
          <a:noFill/>
        </p:spPr>
        <p:txBody>
          <a:bodyPr wrap="square" rtlCol="0">
            <a:spAutoFit/>
          </a:bodyPr>
          <a:lstStyle/>
          <a:p>
            <a:r>
              <a:rPr lang="en-US" sz="4000" b="1" dirty="0">
                <a:solidFill>
                  <a:srgbClr val="33CCFF"/>
                </a:solidFill>
              </a:rPr>
              <a:t>Q&amp;A</a:t>
            </a:r>
          </a:p>
        </p:txBody>
      </p:sp>
      <p:cxnSp>
        <p:nvCxnSpPr>
          <p:cNvPr id="9" name="Straight Connector 8">
            <a:extLst>
              <a:ext uri="{FF2B5EF4-FFF2-40B4-BE49-F238E27FC236}">
                <a16:creationId xmlns:a16="http://schemas.microsoft.com/office/drawing/2014/main" id="{012CEBDC-960C-9D62-930F-06A8322D0DC1}"/>
              </a:ext>
            </a:extLst>
          </p:cNvPr>
          <p:cNvCxnSpPr>
            <a:cxnSpLocks/>
          </p:cNvCxnSpPr>
          <p:nvPr userDrawn="1"/>
        </p:nvCxnSpPr>
        <p:spPr>
          <a:xfrm>
            <a:off x="4478867" y="430345"/>
            <a:ext cx="0" cy="37352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AEA99A8-1D24-ABE6-6585-BAD9F335888E}"/>
              </a:ext>
            </a:extLst>
          </p:cNvPr>
          <p:cNvCxnSpPr>
            <a:cxnSpLocks/>
          </p:cNvCxnSpPr>
          <p:nvPr userDrawn="1"/>
        </p:nvCxnSpPr>
        <p:spPr>
          <a:xfrm flipH="1">
            <a:off x="524933" y="4343400"/>
            <a:ext cx="82225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24240BF-FA78-2291-21E6-0DE55C1C26EA}"/>
              </a:ext>
            </a:extLst>
          </p:cNvPr>
          <p:cNvSpPr txBox="1"/>
          <p:nvPr userDrawn="1"/>
        </p:nvSpPr>
        <p:spPr>
          <a:xfrm>
            <a:off x="4775208" y="338667"/>
            <a:ext cx="3174992" cy="1323439"/>
          </a:xfrm>
          <a:prstGeom prst="rect">
            <a:avLst/>
          </a:prstGeom>
          <a:noFill/>
        </p:spPr>
        <p:txBody>
          <a:bodyPr wrap="square" rtlCol="0">
            <a:spAutoFit/>
          </a:bodyPr>
          <a:lstStyle/>
          <a:p>
            <a:r>
              <a:rPr lang="en-US" sz="4000" b="1" dirty="0">
                <a:solidFill>
                  <a:srgbClr val="33CCFF"/>
                </a:solidFill>
              </a:rPr>
              <a:t>Keep in touch!</a:t>
            </a:r>
          </a:p>
        </p:txBody>
      </p:sp>
      <p:sp>
        <p:nvSpPr>
          <p:cNvPr id="24" name="Rectangle 23">
            <a:extLst>
              <a:ext uri="{FF2B5EF4-FFF2-40B4-BE49-F238E27FC236}">
                <a16:creationId xmlns:a16="http://schemas.microsoft.com/office/drawing/2014/main" id="{C1290562-394A-972E-D00F-4423D2C251FF}"/>
              </a:ext>
            </a:extLst>
          </p:cNvPr>
          <p:cNvSpPr/>
          <p:nvPr userDrawn="1"/>
        </p:nvSpPr>
        <p:spPr>
          <a:xfrm>
            <a:off x="524933" y="4611105"/>
            <a:ext cx="6127750" cy="323165"/>
          </a:xfrm>
          <a:prstGeom prst="rect">
            <a:avLst/>
          </a:prstGeom>
        </p:spPr>
        <p:txBody>
          <a:bodyPr wrap="square" lIns="0" tIns="0" rIns="0" bIns="0" numCol="1">
            <a:spAutoFit/>
          </a:bodyPr>
          <a:lstStyle/>
          <a:p>
            <a:r>
              <a:rPr lang="en-US" sz="700" b="1" dirty="0">
                <a:solidFill>
                  <a:srgbClr val="6A7F90"/>
                </a:solidFill>
                <a:latin typeface="Arial"/>
                <a:cs typeface="Arial"/>
              </a:rPr>
              <a:t>No Reliance</a:t>
            </a:r>
            <a:r>
              <a:rPr lang="en-US" sz="700" dirty="0">
                <a:solidFill>
                  <a:srgbClr val="6A7F90"/>
                </a:solidFill>
                <a:latin typeface="Arial"/>
                <a:cs typeface="Arial"/>
              </a:rPr>
              <a:t> This document is subject to change without notice. Acumatica cannot guarantee completion of any future products or program features/enhancements described in this document, and no reliance should be placed on their availability. </a:t>
            </a:r>
          </a:p>
          <a:p>
            <a:r>
              <a:rPr lang="en-US" sz="700" b="1" dirty="0">
                <a:solidFill>
                  <a:srgbClr val="6A7F90"/>
                </a:solidFill>
                <a:latin typeface="Arial"/>
                <a:cs typeface="Arial"/>
              </a:rPr>
              <a:t>Confidentiality: </a:t>
            </a:r>
            <a:r>
              <a:rPr lang="en-US" sz="700" dirty="0">
                <a:solidFill>
                  <a:srgbClr val="6A7F90"/>
                </a:solidFill>
                <a:latin typeface="Arial"/>
                <a:cs typeface="Arial"/>
              </a:rPr>
              <a:t>This document, including any files contained herein, is confidential information of Acumatica and should not be disclosed to third parties.</a:t>
            </a:r>
          </a:p>
        </p:txBody>
      </p:sp>
      <p:sp>
        <p:nvSpPr>
          <p:cNvPr id="26" name="Text Placeholder 13">
            <a:extLst>
              <a:ext uri="{FF2B5EF4-FFF2-40B4-BE49-F238E27FC236}">
                <a16:creationId xmlns:a16="http://schemas.microsoft.com/office/drawing/2014/main" id="{39AEAE97-3CF7-5278-3707-6B7355394599}"/>
              </a:ext>
            </a:extLst>
          </p:cNvPr>
          <p:cNvSpPr>
            <a:spLocks noGrp="1"/>
          </p:cNvSpPr>
          <p:nvPr>
            <p:ph type="body" sz="quarter" idx="14" hasCustomPrompt="1"/>
          </p:nvPr>
        </p:nvSpPr>
        <p:spPr>
          <a:xfrm>
            <a:off x="4790701" y="1709821"/>
            <a:ext cx="4073891" cy="235359"/>
          </a:xfrm>
          <a:prstGeom prst="rect">
            <a:avLst/>
          </a:prstGeom>
        </p:spPr>
        <p:txBody>
          <a:bodyPr/>
          <a:lstStyle>
            <a:lvl1pPr marL="0" indent="0" algn="l">
              <a:buNone/>
              <a:defRPr sz="1100" b="1">
                <a:solidFill>
                  <a:srgbClr val="000033"/>
                </a:solidFill>
              </a:defRPr>
            </a:lvl1pPr>
          </a:lstStyle>
          <a:p>
            <a:pPr lvl="0"/>
            <a:r>
              <a:rPr lang="en-US" dirty="0"/>
              <a:t>Speaker Name 1</a:t>
            </a:r>
          </a:p>
        </p:txBody>
      </p:sp>
      <p:sp>
        <p:nvSpPr>
          <p:cNvPr id="27" name="Text Placeholder 13">
            <a:extLst>
              <a:ext uri="{FF2B5EF4-FFF2-40B4-BE49-F238E27FC236}">
                <a16:creationId xmlns:a16="http://schemas.microsoft.com/office/drawing/2014/main" id="{9A613EE9-28CB-156A-AE2E-8C3845419E1D}"/>
              </a:ext>
            </a:extLst>
          </p:cNvPr>
          <p:cNvSpPr>
            <a:spLocks noGrp="1"/>
          </p:cNvSpPr>
          <p:nvPr>
            <p:ph type="body" sz="quarter" idx="15" hasCustomPrompt="1"/>
          </p:nvPr>
        </p:nvSpPr>
        <p:spPr>
          <a:xfrm>
            <a:off x="4799168" y="1946160"/>
            <a:ext cx="4073896" cy="233733"/>
          </a:xfrm>
          <a:prstGeom prst="rect">
            <a:avLst/>
          </a:prstGeom>
        </p:spPr>
        <p:txBody>
          <a:bodyPr/>
          <a:lstStyle>
            <a:lvl1pPr marL="0" indent="0" algn="l">
              <a:buNone/>
              <a:defRPr sz="950">
                <a:solidFill>
                  <a:srgbClr val="000033"/>
                </a:solidFill>
              </a:defRPr>
            </a:lvl1pPr>
          </a:lstStyle>
          <a:p>
            <a:pPr lvl="0"/>
            <a:r>
              <a:rPr lang="en-US" dirty="0"/>
              <a:t>email/social/phone</a:t>
            </a:r>
          </a:p>
        </p:txBody>
      </p:sp>
      <p:pic>
        <p:nvPicPr>
          <p:cNvPr id="11" name="Picture 10" descr="Chart&#10;&#10;Description automatically generated with low confidence">
            <a:extLst>
              <a:ext uri="{FF2B5EF4-FFF2-40B4-BE49-F238E27FC236}">
                <a16:creationId xmlns:a16="http://schemas.microsoft.com/office/drawing/2014/main" id="{445376D1-1134-56F0-CF7F-71766305702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24933" y="3178605"/>
            <a:ext cx="850566" cy="850566"/>
          </a:xfrm>
          <a:prstGeom prst="rect">
            <a:avLst/>
          </a:prstGeom>
        </p:spPr>
      </p:pic>
      <p:pic>
        <p:nvPicPr>
          <p:cNvPr id="12" name="Picture 11" descr="Chart&#10;&#10;Description automatically generated with low confidence">
            <a:extLst>
              <a:ext uri="{FF2B5EF4-FFF2-40B4-BE49-F238E27FC236}">
                <a16:creationId xmlns:a16="http://schemas.microsoft.com/office/drawing/2014/main" id="{49C8E2D4-84FE-33BC-660A-7A456B24E4A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07400" y="3186131"/>
            <a:ext cx="850566" cy="850566"/>
          </a:xfrm>
          <a:prstGeom prst="rect">
            <a:avLst/>
          </a:prstGeom>
        </p:spPr>
      </p:pic>
      <p:pic>
        <p:nvPicPr>
          <p:cNvPr id="14" name="Picture 13" descr="Chart&#10;&#10;Description automatically generated with low confidence">
            <a:extLst>
              <a:ext uri="{FF2B5EF4-FFF2-40B4-BE49-F238E27FC236}">
                <a16:creationId xmlns:a16="http://schemas.microsoft.com/office/drawing/2014/main" id="{83399E0D-09A3-D22B-EF03-752080F5D00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80468" y="3178605"/>
            <a:ext cx="850566" cy="850566"/>
          </a:xfrm>
          <a:prstGeom prst="rect">
            <a:avLst/>
          </a:prstGeom>
        </p:spPr>
      </p:pic>
      <p:pic>
        <p:nvPicPr>
          <p:cNvPr id="15" name="Picture 14" descr="Chart&#10;&#10;Description automatically generated with low confidence">
            <a:extLst>
              <a:ext uri="{FF2B5EF4-FFF2-40B4-BE49-F238E27FC236}">
                <a16:creationId xmlns:a16="http://schemas.microsoft.com/office/drawing/2014/main" id="{6735FEB8-2F2D-FB53-76C0-CE57CE5DFC0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452973" y="3174289"/>
            <a:ext cx="850566" cy="850566"/>
          </a:xfrm>
          <a:prstGeom prst="rect">
            <a:avLst/>
          </a:prstGeom>
        </p:spPr>
      </p:pic>
      <p:sp>
        <p:nvSpPr>
          <p:cNvPr id="16" name="Text Placeholder 13">
            <a:extLst>
              <a:ext uri="{FF2B5EF4-FFF2-40B4-BE49-F238E27FC236}">
                <a16:creationId xmlns:a16="http://schemas.microsoft.com/office/drawing/2014/main" id="{1FBD3647-1366-068D-EFEA-E19A820ABAA1}"/>
              </a:ext>
            </a:extLst>
          </p:cNvPr>
          <p:cNvSpPr>
            <a:spLocks noGrp="1"/>
          </p:cNvSpPr>
          <p:nvPr>
            <p:ph type="body" sz="quarter" idx="16" hasCustomPrompt="1"/>
          </p:nvPr>
        </p:nvSpPr>
        <p:spPr>
          <a:xfrm>
            <a:off x="4799168" y="2337302"/>
            <a:ext cx="4073891" cy="235359"/>
          </a:xfrm>
          <a:prstGeom prst="rect">
            <a:avLst/>
          </a:prstGeom>
        </p:spPr>
        <p:txBody>
          <a:bodyPr/>
          <a:lstStyle>
            <a:lvl1pPr marL="0" indent="0" algn="l">
              <a:buNone/>
              <a:defRPr sz="1100" b="1">
                <a:solidFill>
                  <a:srgbClr val="000033"/>
                </a:solidFill>
              </a:defRPr>
            </a:lvl1pPr>
          </a:lstStyle>
          <a:p>
            <a:pPr lvl="0"/>
            <a:r>
              <a:rPr lang="en-US" dirty="0"/>
              <a:t>Speaker Name 2</a:t>
            </a:r>
          </a:p>
        </p:txBody>
      </p:sp>
      <p:sp>
        <p:nvSpPr>
          <p:cNvPr id="17" name="Text Placeholder 13">
            <a:extLst>
              <a:ext uri="{FF2B5EF4-FFF2-40B4-BE49-F238E27FC236}">
                <a16:creationId xmlns:a16="http://schemas.microsoft.com/office/drawing/2014/main" id="{A322ADA4-CEF7-513E-6438-9FE91A6D4D87}"/>
              </a:ext>
            </a:extLst>
          </p:cNvPr>
          <p:cNvSpPr>
            <a:spLocks noGrp="1"/>
          </p:cNvSpPr>
          <p:nvPr>
            <p:ph type="body" sz="quarter" idx="17" hasCustomPrompt="1"/>
          </p:nvPr>
        </p:nvSpPr>
        <p:spPr>
          <a:xfrm>
            <a:off x="4807635" y="2573641"/>
            <a:ext cx="4073896" cy="233733"/>
          </a:xfrm>
          <a:prstGeom prst="rect">
            <a:avLst/>
          </a:prstGeom>
        </p:spPr>
        <p:txBody>
          <a:bodyPr/>
          <a:lstStyle>
            <a:lvl1pPr marL="0" indent="0" algn="l">
              <a:buNone/>
              <a:defRPr sz="950">
                <a:solidFill>
                  <a:srgbClr val="000033"/>
                </a:solidFill>
              </a:defRPr>
            </a:lvl1pPr>
          </a:lstStyle>
          <a:p>
            <a:pPr lvl="0"/>
            <a:r>
              <a:rPr lang="en-US" dirty="0"/>
              <a:t>email/social/phone</a:t>
            </a:r>
          </a:p>
        </p:txBody>
      </p:sp>
      <p:sp>
        <p:nvSpPr>
          <p:cNvPr id="18" name="Text Placeholder 13">
            <a:extLst>
              <a:ext uri="{FF2B5EF4-FFF2-40B4-BE49-F238E27FC236}">
                <a16:creationId xmlns:a16="http://schemas.microsoft.com/office/drawing/2014/main" id="{CA799CD8-BA64-6C42-85D6-DD5C9C4319E2}"/>
              </a:ext>
            </a:extLst>
          </p:cNvPr>
          <p:cNvSpPr>
            <a:spLocks noGrp="1"/>
          </p:cNvSpPr>
          <p:nvPr>
            <p:ph type="body" sz="quarter" idx="18" hasCustomPrompt="1"/>
          </p:nvPr>
        </p:nvSpPr>
        <p:spPr>
          <a:xfrm>
            <a:off x="4810205" y="2962603"/>
            <a:ext cx="4073891" cy="235359"/>
          </a:xfrm>
          <a:prstGeom prst="rect">
            <a:avLst/>
          </a:prstGeom>
        </p:spPr>
        <p:txBody>
          <a:bodyPr/>
          <a:lstStyle>
            <a:lvl1pPr marL="0" indent="0" algn="l">
              <a:buNone/>
              <a:defRPr sz="1100" b="1">
                <a:solidFill>
                  <a:srgbClr val="000033"/>
                </a:solidFill>
              </a:defRPr>
            </a:lvl1pPr>
          </a:lstStyle>
          <a:p>
            <a:pPr lvl="0"/>
            <a:r>
              <a:rPr lang="en-US" dirty="0"/>
              <a:t>Speaker Name 3</a:t>
            </a:r>
          </a:p>
        </p:txBody>
      </p:sp>
      <p:sp>
        <p:nvSpPr>
          <p:cNvPr id="25" name="Text Placeholder 13">
            <a:extLst>
              <a:ext uri="{FF2B5EF4-FFF2-40B4-BE49-F238E27FC236}">
                <a16:creationId xmlns:a16="http://schemas.microsoft.com/office/drawing/2014/main" id="{0D79B403-AED4-EC79-FE33-D9BF33C2C097}"/>
              </a:ext>
            </a:extLst>
          </p:cNvPr>
          <p:cNvSpPr>
            <a:spLocks noGrp="1"/>
          </p:cNvSpPr>
          <p:nvPr>
            <p:ph type="body" sz="quarter" idx="19" hasCustomPrompt="1"/>
          </p:nvPr>
        </p:nvSpPr>
        <p:spPr>
          <a:xfrm>
            <a:off x="4818672" y="3198942"/>
            <a:ext cx="4073896" cy="233733"/>
          </a:xfrm>
          <a:prstGeom prst="rect">
            <a:avLst/>
          </a:prstGeom>
        </p:spPr>
        <p:txBody>
          <a:bodyPr/>
          <a:lstStyle>
            <a:lvl1pPr marL="0" indent="0" algn="l">
              <a:buNone/>
              <a:defRPr sz="950">
                <a:solidFill>
                  <a:srgbClr val="000033"/>
                </a:solidFill>
              </a:defRPr>
            </a:lvl1pPr>
          </a:lstStyle>
          <a:p>
            <a:pPr lvl="0"/>
            <a:r>
              <a:rPr lang="en-US" dirty="0"/>
              <a:t>email/social/phone</a:t>
            </a:r>
          </a:p>
        </p:txBody>
      </p:sp>
      <p:sp>
        <p:nvSpPr>
          <p:cNvPr id="28" name="Text Placeholder 13">
            <a:extLst>
              <a:ext uri="{FF2B5EF4-FFF2-40B4-BE49-F238E27FC236}">
                <a16:creationId xmlns:a16="http://schemas.microsoft.com/office/drawing/2014/main" id="{C07CFA3E-257E-EA55-DF1B-0DAF3418C61A}"/>
              </a:ext>
            </a:extLst>
          </p:cNvPr>
          <p:cNvSpPr>
            <a:spLocks noGrp="1"/>
          </p:cNvSpPr>
          <p:nvPr>
            <p:ph type="body" sz="quarter" idx="20" hasCustomPrompt="1"/>
          </p:nvPr>
        </p:nvSpPr>
        <p:spPr>
          <a:xfrm>
            <a:off x="4818672" y="3590254"/>
            <a:ext cx="4073891" cy="235359"/>
          </a:xfrm>
          <a:prstGeom prst="rect">
            <a:avLst/>
          </a:prstGeom>
        </p:spPr>
        <p:txBody>
          <a:bodyPr/>
          <a:lstStyle>
            <a:lvl1pPr marL="0" indent="0" algn="l">
              <a:buNone/>
              <a:defRPr sz="1100" b="1">
                <a:solidFill>
                  <a:srgbClr val="000033"/>
                </a:solidFill>
              </a:defRPr>
            </a:lvl1pPr>
          </a:lstStyle>
          <a:p>
            <a:pPr lvl="0"/>
            <a:r>
              <a:rPr lang="en-US" dirty="0"/>
              <a:t>Speaker Name 4</a:t>
            </a:r>
          </a:p>
        </p:txBody>
      </p:sp>
      <p:sp>
        <p:nvSpPr>
          <p:cNvPr id="29" name="Text Placeholder 13">
            <a:extLst>
              <a:ext uri="{FF2B5EF4-FFF2-40B4-BE49-F238E27FC236}">
                <a16:creationId xmlns:a16="http://schemas.microsoft.com/office/drawing/2014/main" id="{2AA8CC49-7CBD-3C6A-7C74-07C3B3910F03}"/>
              </a:ext>
            </a:extLst>
          </p:cNvPr>
          <p:cNvSpPr>
            <a:spLocks noGrp="1"/>
          </p:cNvSpPr>
          <p:nvPr>
            <p:ph type="body" sz="quarter" idx="21" hasCustomPrompt="1"/>
          </p:nvPr>
        </p:nvSpPr>
        <p:spPr>
          <a:xfrm>
            <a:off x="4827139" y="3826593"/>
            <a:ext cx="4073896" cy="233733"/>
          </a:xfrm>
          <a:prstGeom prst="rect">
            <a:avLst/>
          </a:prstGeom>
        </p:spPr>
        <p:txBody>
          <a:bodyPr/>
          <a:lstStyle>
            <a:lvl1pPr marL="0" indent="0" algn="l">
              <a:buNone/>
              <a:defRPr sz="950">
                <a:solidFill>
                  <a:srgbClr val="000033"/>
                </a:solidFill>
              </a:defRPr>
            </a:lvl1pPr>
          </a:lstStyle>
          <a:p>
            <a:pPr lvl="0"/>
            <a:r>
              <a:rPr lang="en-US" dirty="0"/>
              <a:t>email/social/phone</a:t>
            </a:r>
          </a:p>
        </p:txBody>
      </p:sp>
    </p:spTree>
    <p:extLst>
      <p:ext uri="{BB962C8B-B14F-4D97-AF65-F5344CB8AC3E}">
        <p14:creationId xmlns:p14="http://schemas.microsoft.com/office/powerpoint/2010/main" val="40500473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18725" y="4467103"/>
            <a:ext cx="789381"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834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rk - Agenda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28A10E-55E9-B13E-E199-CACEA4ED1B60}"/>
              </a:ext>
            </a:extLst>
          </p:cNvPr>
          <p:cNvSpPr>
            <a:spLocks noGrp="1"/>
          </p:cNvSpPr>
          <p:nvPr>
            <p:ph type="body" sz="quarter" idx="10" hasCustomPrompt="1"/>
          </p:nvPr>
        </p:nvSpPr>
        <p:spPr>
          <a:xfrm>
            <a:off x="517525" y="933450"/>
            <a:ext cx="5138557" cy="3544888"/>
          </a:xfrm>
          <a:prstGeom prst="rect">
            <a:avLst/>
          </a:prstGeom>
        </p:spPr>
        <p:txBody>
          <a:bodyPr/>
          <a:lstStyle>
            <a:lvl1pPr>
              <a:defRPr sz="1400">
                <a:solidFill>
                  <a:schemeClr val="bg1"/>
                </a:solidFill>
              </a:defRPr>
            </a:lvl1pPr>
          </a:lstStyle>
          <a:p>
            <a:pPr lvl="0"/>
            <a:r>
              <a:rPr lang="en-US" dirty="0"/>
              <a:t>Agenda item 1</a:t>
            </a:r>
          </a:p>
          <a:p>
            <a:pPr lvl="0"/>
            <a:r>
              <a:rPr lang="en-US" dirty="0"/>
              <a:t>Agenda item 2</a:t>
            </a:r>
          </a:p>
          <a:p>
            <a:pPr lvl="0"/>
            <a:r>
              <a:rPr lang="en-US" dirty="0"/>
              <a:t>Agenda item 3</a:t>
            </a:r>
          </a:p>
        </p:txBody>
      </p:sp>
      <p:cxnSp>
        <p:nvCxnSpPr>
          <p:cNvPr id="2" name="Straight Connector 1">
            <a:extLst>
              <a:ext uri="{FF2B5EF4-FFF2-40B4-BE49-F238E27FC236}">
                <a16:creationId xmlns:a16="http://schemas.microsoft.com/office/drawing/2014/main" id="{0BB65072-E34E-8D55-500C-2B2A16785DD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77F385FC-FFDD-8DB7-C08F-90A71801BC44}"/>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chemeClr val="bg1"/>
                </a:solidFill>
              </a:rPr>
              <a:pPr algn="r"/>
              <a:t>‹#›</a:t>
            </a:fld>
            <a:endParaRPr lang="en-US" dirty="0">
              <a:solidFill>
                <a:schemeClr val="bg1"/>
              </a:solidFill>
            </a:endParaRPr>
          </a:p>
        </p:txBody>
      </p:sp>
      <p:pic>
        <p:nvPicPr>
          <p:cNvPr id="8" name="Graphic 7">
            <a:extLst>
              <a:ext uri="{FF2B5EF4-FFF2-40B4-BE49-F238E27FC236}">
                <a16:creationId xmlns:a16="http://schemas.microsoft.com/office/drawing/2014/main" id="{BEE47A57-CDA5-A19D-1861-9E6C1E5A546D}"/>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56276" y="4661452"/>
            <a:ext cx="744056" cy="300447"/>
          </a:xfrm>
          <a:prstGeom prst="rect">
            <a:avLst/>
          </a:prstGeom>
        </p:spPr>
      </p:pic>
      <p:cxnSp>
        <p:nvCxnSpPr>
          <p:cNvPr id="11" name="Straight Connector 10">
            <a:extLst>
              <a:ext uri="{FF2B5EF4-FFF2-40B4-BE49-F238E27FC236}">
                <a16:creationId xmlns:a16="http://schemas.microsoft.com/office/drawing/2014/main" id="{E9FA71CA-1123-5E5F-0802-58F56F08C9B5}"/>
              </a:ext>
            </a:extLst>
          </p:cNvPr>
          <p:cNvCxnSpPr>
            <a:cxnSpLocks/>
          </p:cNvCxnSpPr>
          <p:nvPr userDrawn="1"/>
        </p:nvCxnSpPr>
        <p:spPr>
          <a:xfrm>
            <a:off x="8446660" y="4641009"/>
            <a:ext cx="0" cy="3502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F4FEBCC-6B85-D158-2D26-23C2A5EAAF1F}"/>
              </a:ext>
            </a:extLst>
          </p:cNvPr>
          <p:cNvSpPr txBox="1"/>
          <p:nvPr userDrawn="1"/>
        </p:nvSpPr>
        <p:spPr>
          <a:xfrm>
            <a:off x="517525" y="245533"/>
            <a:ext cx="2657475" cy="369332"/>
          </a:xfrm>
          <a:prstGeom prst="rect">
            <a:avLst/>
          </a:prstGeom>
          <a:noFill/>
        </p:spPr>
        <p:txBody>
          <a:bodyPr wrap="square" rtlCol="0">
            <a:spAutoFit/>
          </a:bodyPr>
          <a:lstStyle/>
          <a:p>
            <a:r>
              <a:rPr lang="en-US" sz="1800" b="1" dirty="0">
                <a:solidFill>
                  <a:schemeClr val="bg1"/>
                </a:solidFill>
              </a:rPr>
              <a:t>Agenda</a:t>
            </a:r>
          </a:p>
        </p:txBody>
      </p:sp>
    </p:spTree>
    <p:extLst>
      <p:ext uri="{BB962C8B-B14F-4D97-AF65-F5344CB8AC3E}">
        <p14:creationId xmlns:p14="http://schemas.microsoft.com/office/powerpoint/2010/main" val="2271086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list slide">
    <p:bg>
      <p:bgRef idx="1001">
        <a:schemeClr val="bg1"/>
      </p:bgRef>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5E29412A-7450-B47E-3501-AE41ED7D1504}"/>
              </a:ext>
            </a:extLst>
          </p:cNvPr>
          <p:cNvSpPr>
            <a:spLocks noGrp="1"/>
          </p:cNvSpPr>
          <p:nvPr>
            <p:ph type="title"/>
          </p:nvPr>
        </p:nvSpPr>
        <p:spPr>
          <a:xfrm>
            <a:off x="517895" y="136922"/>
            <a:ext cx="4784682" cy="564356"/>
          </a:xfrm>
          <a:prstGeom prst="rect">
            <a:avLst/>
          </a:prstGeom>
        </p:spPr>
        <p:txBody>
          <a:bodyPr anchor="ctr">
            <a:normAutofit/>
          </a:bodyPr>
          <a:lstStyle>
            <a:lvl1pPr>
              <a:defRPr sz="1800" b="1">
                <a:solidFill>
                  <a:srgbClr val="000033"/>
                </a:solidFill>
              </a:defRPr>
            </a:lvl1pPr>
          </a:lstStyle>
          <a:p>
            <a:r>
              <a:rPr lang="en-US" dirty="0"/>
              <a:t>Click to edit Master title style</a:t>
            </a:r>
          </a:p>
        </p:txBody>
      </p:sp>
      <p:sp>
        <p:nvSpPr>
          <p:cNvPr id="11" name="Text Placeholder 9">
            <a:extLst>
              <a:ext uri="{FF2B5EF4-FFF2-40B4-BE49-F238E27FC236}">
                <a16:creationId xmlns:a16="http://schemas.microsoft.com/office/drawing/2014/main" id="{3F35AC2F-68EB-B481-5F7B-87856A070063}"/>
              </a:ext>
            </a:extLst>
          </p:cNvPr>
          <p:cNvSpPr>
            <a:spLocks noGrp="1"/>
          </p:cNvSpPr>
          <p:nvPr>
            <p:ph type="body" sz="quarter" idx="10" hasCustomPrompt="1"/>
          </p:nvPr>
        </p:nvSpPr>
        <p:spPr>
          <a:xfrm>
            <a:off x="517525" y="933450"/>
            <a:ext cx="4426833" cy="3544888"/>
          </a:xfrm>
          <a:prstGeom prst="rect">
            <a:avLst/>
          </a:prstGeom>
        </p:spPr>
        <p:txBody>
          <a:bodyPr/>
          <a:lstStyle>
            <a:lvl1pPr>
              <a:defRPr sz="1400">
                <a:solidFill>
                  <a:schemeClr val="tx2"/>
                </a:solidFill>
              </a:defRPr>
            </a:lvl1pPr>
          </a:lstStyle>
          <a:p>
            <a:pPr lvl="0"/>
            <a:r>
              <a:rPr lang="en-US" dirty="0"/>
              <a:t>List item 1</a:t>
            </a:r>
          </a:p>
        </p:txBody>
      </p:sp>
      <p:sp>
        <p:nvSpPr>
          <p:cNvPr id="31" name="Picture Placeholder 30">
            <a:extLst>
              <a:ext uri="{FF2B5EF4-FFF2-40B4-BE49-F238E27FC236}">
                <a16:creationId xmlns:a16="http://schemas.microsoft.com/office/drawing/2014/main" id="{9A994A04-A8B4-2BB0-A7A6-8BCE1C24E662}"/>
              </a:ext>
            </a:extLst>
          </p:cNvPr>
          <p:cNvSpPr>
            <a:spLocks noGrp="1"/>
          </p:cNvSpPr>
          <p:nvPr>
            <p:ph type="pic" sz="quarter" idx="11"/>
          </p:nvPr>
        </p:nvSpPr>
        <p:spPr>
          <a:xfrm>
            <a:off x="5339120" y="0"/>
            <a:ext cx="3804881" cy="5143500"/>
          </a:xfrm>
          <a:custGeom>
            <a:avLst/>
            <a:gdLst>
              <a:gd name="connsiteX0" fmla="*/ 627663 w 3765903"/>
              <a:gd name="connsiteY0" fmla="*/ 0 h 5143500"/>
              <a:gd name="connsiteX1" fmla="*/ 3765903 w 3765903"/>
              <a:gd name="connsiteY1" fmla="*/ 0 h 5143500"/>
              <a:gd name="connsiteX2" fmla="*/ 3765903 w 3765903"/>
              <a:gd name="connsiteY2" fmla="*/ 5143500 h 5143500"/>
              <a:gd name="connsiteX3" fmla="*/ 0 w 3765903"/>
              <a:gd name="connsiteY3" fmla="*/ 5143500 h 5143500"/>
              <a:gd name="connsiteX4" fmla="*/ 0 w 3765903"/>
              <a:gd name="connsiteY4" fmla="*/ 770714 h 5143500"/>
              <a:gd name="connsiteX5" fmla="*/ 627663 w 3765903"/>
              <a:gd name="connsiteY5" fmla="*/ 0 h 5143500"/>
              <a:gd name="connsiteX0" fmla="*/ 1036665 w 3765903"/>
              <a:gd name="connsiteY0" fmla="*/ 7749 h 5143500"/>
              <a:gd name="connsiteX1" fmla="*/ 3765903 w 3765903"/>
              <a:gd name="connsiteY1" fmla="*/ 0 h 5143500"/>
              <a:gd name="connsiteX2" fmla="*/ 3765903 w 3765903"/>
              <a:gd name="connsiteY2" fmla="*/ 5143500 h 5143500"/>
              <a:gd name="connsiteX3" fmla="*/ 0 w 3765903"/>
              <a:gd name="connsiteY3" fmla="*/ 5143500 h 5143500"/>
              <a:gd name="connsiteX4" fmla="*/ 0 w 3765903"/>
              <a:gd name="connsiteY4" fmla="*/ 770714 h 5143500"/>
              <a:gd name="connsiteX5" fmla="*/ 1036665 w 3765903"/>
              <a:gd name="connsiteY5" fmla="*/ 7749 h 5143500"/>
              <a:gd name="connsiteX0" fmla="*/ 1059817 w 3789055"/>
              <a:gd name="connsiteY0" fmla="*/ 7749 h 5143500"/>
              <a:gd name="connsiteX1" fmla="*/ 3789055 w 3789055"/>
              <a:gd name="connsiteY1" fmla="*/ 0 h 5143500"/>
              <a:gd name="connsiteX2" fmla="*/ 3789055 w 3789055"/>
              <a:gd name="connsiteY2" fmla="*/ 5143500 h 5143500"/>
              <a:gd name="connsiteX3" fmla="*/ 23152 w 3789055"/>
              <a:gd name="connsiteY3" fmla="*/ 5143500 h 5143500"/>
              <a:gd name="connsiteX4" fmla="*/ 0 w 3789055"/>
              <a:gd name="connsiteY4" fmla="*/ 1196918 h 5143500"/>
              <a:gd name="connsiteX5" fmla="*/ 1059817 w 3789055"/>
              <a:gd name="connsiteY5" fmla="*/ 7749 h 5143500"/>
              <a:gd name="connsiteX0" fmla="*/ 1059817 w 3789055"/>
              <a:gd name="connsiteY0" fmla="*/ 7749 h 5143500"/>
              <a:gd name="connsiteX1" fmla="*/ 3789055 w 3789055"/>
              <a:gd name="connsiteY1" fmla="*/ 0 h 5143500"/>
              <a:gd name="connsiteX2" fmla="*/ 3789055 w 3789055"/>
              <a:gd name="connsiteY2" fmla="*/ 5143500 h 5143500"/>
              <a:gd name="connsiteX3" fmla="*/ 23152 w 3789055"/>
              <a:gd name="connsiteY3" fmla="*/ 5143500 h 5143500"/>
              <a:gd name="connsiteX4" fmla="*/ 0 w 3789055"/>
              <a:gd name="connsiteY4" fmla="*/ 1196918 h 5143500"/>
              <a:gd name="connsiteX5" fmla="*/ 1059817 w 3789055"/>
              <a:gd name="connsiteY5" fmla="*/ 7749 h 5143500"/>
              <a:gd name="connsiteX0" fmla="*/ 1059817 w 3789055"/>
              <a:gd name="connsiteY0" fmla="*/ 7749 h 5143500"/>
              <a:gd name="connsiteX1" fmla="*/ 3789055 w 3789055"/>
              <a:gd name="connsiteY1" fmla="*/ 0 h 5143500"/>
              <a:gd name="connsiteX2" fmla="*/ 3789055 w 3789055"/>
              <a:gd name="connsiteY2" fmla="*/ 5143500 h 5143500"/>
              <a:gd name="connsiteX3" fmla="*/ 23152 w 3789055"/>
              <a:gd name="connsiteY3" fmla="*/ 5143500 h 5143500"/>
              <a:gd name="connsiteX4" fmla="*/ 0 w 3789055"/>
              <a:gd name="connsiteY4" fmla="*/ 1196918 h 5143500"/>
              <a:gd name="connsiteX5" fmla="*/ 1059817 w 3789055"/>
              <a:gd name="connsiteY5" fmla="*/ 7749 h 5143500"/>
              <a:gd name="connsiteX0" fmla="*/ 1323167 w 3874913"/>
              <a:gd name="connsiteY0" fmla="*/ 0 h 5143500"/>
              <a:gd name="connsiteX1" fmla="*/ 3874913 w 3874913"/>
              <a:gd name="connsiteY1" fmla="*/ 0 h 5143500"/>
              <a:gd name="connsiteX2" fmla="*/ 3874913 w 3874913"/>
              <a:gd name="connsiteY2" fmla="*/ 5143500 h 5143500"/>
              <a:gd name="connsiteX3" fmla="*/ 109010 w 3874913"/>
              <a:gd name="connsiteY3" fmla="*/ 5143500 h 5143500"/>
              <a:gd name="connsiteX4" fmla="*/ 85858 w 3874913"/>
              <a:gd name="connsiteY4" fmla="*/ 1196918 h 5143500"/>
              <a:gd name="connsiteX5" fmla="*/ 1323167 w 3874913"/>
              <a:gd name="connsiteY5" fmla="*/ 0 h 5143500"/>
              <a:gd name="connsiteX0" fmla="*/ 1237355 w 3789101"/>
              <a:gd name="connsiteY0" fmla="*/ 0 h 5143500"/>
              <a:gd name="connsiteX1" fmla="*/ 3789101 w 3789101"/>
              <a:gd name="connsiteY1" fmla="*/ 0 h 5143500"/>
              <a:gd name="connsiteX2" fmla="*/ 3789101 w 3789101"/>
              <a:gd name="connsiteY2" fmla="*/ 5143500 h 5143500"/>
              <a:gd name="connsiteX3" fmla="*/ 23198 w 3789101"/>
              <a:gd name="connsiteY3" fmla="*/ 5143500 h 5143500"/>
              <a:gd name="connsiteX4" fmla="*/ 46 w 3789101"/>
              <a:gd name="connsiteY4" fmla="*/ 1196918 h 5143500"/>
              <a:gd name="connsiteX5" fmla="*/ 1237355 w 3789101"/>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9101" h="5143500">
                <a:moveTo>
                  <a:pt x="1237355" y="0"/>
                </a:moveTo>
                <a:lnTo>
                  <a:pt x="3789101" y="0"/>
                </a:lnTo>
                <a:lnTo>
                  <a:pt x="3789101" y="5143500"/>
                </a:lnTo>
                <a:lnTo>
                  <a:pt x="23198" y="5143500"/>
                </a:lnTo>
                <a:cubicBezTo>
                  <a:pt x="15481" y="3827973"/>
                  <a:pt x="6046" y="2185904"/>
                  <a:pt x="46" y="1196918"/>
                </a:cubicBezTo>
                <a:cubicBezTo>
                  <a:pt x="-5954" y="207932"/>
                  <a:pt x="582026" y="0"/>
                  <a:pt x="1237355"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67046188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rk_bulleted list slide">
    <p:bg>
      <p:bgRef idx="1001">
        <a:schemeClr val="bg2"/>
      </p:bgRef>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5E29412A-7450-B47E-3501-AE41ED7D1504}"/>
              </a:ext>
            </a:extLst>
          </p:cNvPr>
          <p:cNvSpPr>
            <a:spLocks noGrp="1"/>
          </p:cNvSpPr>
          <p:nvPr>
            <p:ph type="title"/>
          </p:nvPr>
        </p:nvSpPr>
        <p:spPr>
          <a:xfrm>
            <a:off x="517895" y="136922"/>
            <a:ext cx="4784682" cy="564356"/>
          </a:xfrm>
          <a:prstGeom prst="rect">
            <a:avLst/>
          </a:prstGeom>
        </p:spPr>
        <p:txBody>
          <a:bodyPr anchor="ctr">
            <a:normAutofit/>
          </a:bodyPr>
          <a:lstStyle>
            <a:lvl1pPr>
              <a:defRPr sz="1800" b="1">
                <a:solidFill>
                  <a:schemeClr val="tx1"/>
                </a:solidFill>
              </a:defRPr>
            </a:lvl1pPr>
          </a:lstStyle>
          <a:p>
            <a:r>
              <a:rPr lang="en-US" dirty="0"/>
              <a:t>Click to edit Master title style</a:t>
            </a:r>
          </a:p>
        </p:txBody>
      </p:sp>
      <p:sp>
        <p:nvSpPr>
          <p:cNvPr id="11" name="Text Placeholder 9">
            <a:extLst>
              <a:ext uri="{FF2B5EF4-FFF2-40B4-BE49-F238E27FC236}">
                <a16:creationId xmlns:a16="http://schemas.microsoft.com/office/drawing/2014/main" id="{3F35AC2F-68EB-B481-5F7B-87856A070063}"/>
              </a:ext>
            </a:extLst>
          </p:cNvPr>
          <p:cNvSpPr>
            <a:spLocks noGrp="1"/>
          </p:cNvSpPr>
          <p:nvPr>
            <p:ph type="body" sz="quarter" idx="10" hasCustomPrompt="1"/>
          </p:nvPr>
        </p:nvSpPr>
        <p:spPr>
          <a:xfrm>
            <a:off x="517525" y="933450"/>
            <a:ext cx="4426833" cy="3544888"/>
          </a:xfrm>
          <a:prstGeom prst="rect">
            <a:avLst/>
          </a:prstGeom>
        </p:spPr>
        <p:txBody>
          <a:bodyPr/>
          <a:lstStyle>
            <a:lvl1pPr>
              <a:defRPr sz="1400">
                <a:solidFill>
                  <a:schemeClr val="tx2"/>
                </a:solidFill>
              </a:defRPr>
            </a:lvl1pPr>
          </a:lstStyle>
          <a:p>
            <a:pPr lvl="0"/>
            <a:r>
              <a:rPr lang="en-US" dirty="0"/>
              <a:t>List </a:t>
            </a:r>
            <a:r>
              <a:rPr lang="en-US"/>
              <a:t>item 1</a:t>
            </a:r>
            <a:endParaRPr lang="en-US" dirty="0"/>
          </a:p>
        </p:txBody>
      </p:sp>
      <p:sp>
        <p:nvSpPr>
          <p:cNvPr id="3" name="Picture Placeholder 2">
            <a:extLst>
              <a:ext uri="{FF2B5EF4-FFF2-40B4-BE49-F238E27FC236}">
                <a16:creationId xmlns:a16="http://schemas.microsoft.com/office/drawing/2014/main" id="{A7804078-8FAF-E6EB-C45B-92CE261B307A}"/>
              </a:ext>
            </a:extLst>
          </p:cNvPr>
          <p:cNvSpPr>
            <a:spLocks noGrp="1"/>
          </p:cNvSpPr>
          <p:nvPr>
            <p:ph type="pic" sz="quarter" idx="11"/>
          </p:nvPr>
        </p:nvSpPr>
        <p:spPr>
          <a:xfrm>
            <a:off x="5339120" y="0"/>
            <a:ext cx="3804881" cy="5143500"/>
          </a:xfrm>
          <a:custGeom>
            <a:avLst/>
            <a:gdLst>
              <a:gd name="connsiteX0" fmla="*/ 627663 w 3765903"/>
              <a:gd name="connsiteY0" fmla="*/ 0 h 5143500"/>
              <a:gd name="connsiteX1" fmla="*/ 3765903 w 3765903"/>
              <a:gd name="connsiteY1" fmla="*/ 0 h 5143500"/>
              <a:gd name="connsiteX2" fmla="*/ 3765903 w 3765903"/>
              <a:gd name="connsiteY2" fmla="*/ 5143500 h 5143500"/>
              <a:gd name="connsiteX3" fmla="*/ 0 w 3765903"/>
              <a:gd name="connsiteY3" fmla="*/ 5143500 h 5143500"/>
              <a:gd name="connsiteX4" fmla="*/ 0 w 3765903"/>
              <a:gd name="connsiteY4" fmla="*/ 770714 h 5143500"/>
              <a:gd name="connsiteX5" fmla="*/ 627663 w 3765903"/>
              <a:gd name="connsiteY5" fmla="*/ 0 h 5143500"/>
              <a:gd name="connsiteX0" fmla="*/ 1036665 w 3765903"/>
              <a:gd name="connsiteY0" fmla="*/ 7749 h 5143500"/>
              <a:gd name="connsiteX1" fmla="*/ 3765903 w 3765903"/>
              <a:gd name="connsiteY1" fmla="*/ 0 h 5143500"/>
              <a:gd name="connsiteX2" fmla="*/ 3765903 w 3765903"/>
              <a:gd name="connsiteY2" fmla="*/ 5143500 h 5143500"/>
              <a:gd name="connsiteX3" fmla="*/ 0 w 3765903"/>
              <a:gd name="connsiteY3" fmla="*/ 5143500 h 5143500"/>
              <a:gd name="connsiteX4" fmla="*/ 0 w 3765903"/>
              <a:gd name="connsiteY4" fmla="*/ 770714 h 5143500"/>
              <a:gd name="connsiteX5" fmla="*/ 1036665 w 3765903"/>
              <a:gd name="connsiteY5" fmla="*/ 7749 h 5143500"/>
              <a:gd name="connsiteX0" fmla="*/ 1059817 w 3789055"/>
              <a:gd name="connsiteY0" fmla="*/ 7749 h 5143500"/>
              <a:gd name="connsiteX1" fmla="*/ 3789055 w 3789055"/>
              <a:gd name="connsiteY1" fmla="*/ 0 h 5143500"/>
              <a:gd name="connsiteX2" fmla="*/ 3789055 w 3789055"/>
              <a:gd name="connsiteY2" fmla="*/ 5143500 h 5143500"/>
              <a:gd name="connsiteX3" fmla="*/ 23152 w 3789055"/>
              <a:gd name="connsiteY3" fmla="*/ 5143500 h 5143500"/>
              <a:gd name="connsiteX4" fmla="*/ 0 w 3789055"/>
              <a:gd name="connsiteY4" fmla="*/ 1196918 h 5143500"/>
              <a:gd name="connsiteX5" fmla="*/ 1059817 w 3789055"/>
              <a:gd name="connsiteY5" fmla="*/ 7749 h 5143500"/>
              <a:gd name="connsiteX0" fmla="*/ 1059817 w 3789055"/>
              <a:gd name="connsiteY0" fmla="*/ 7749 h 5143500"/>
              <a:gd name="connsiteX1" fmla="*/ 3789055 w 3789055"/>
              <a:gd name="connsiteY1" fmla="*/ 0 h 5143500"/>
              <a:gd name="connsiteX2" fmla="*/ 3789055 w 3789055"/>
              <a:gd name="connsiteY2" fmla="*/ 5143500 h 5143500"/>
              <a:gd name="connsiteX3" fmla="*/ 23152 w 3789055"/>
              <a:gd name="connsiteY3" fmla="*/ 5143500 h 5143500"/>
              <a:gd name="connsiteX4" fmla="*/ 0 w 3789055"/>
              <a:gd name="connsiteY4" fmla="*/ 1196918 h 5143500"/>
              <a:gd name="connsiteX5" fmla="*/ 1059817 w 3789055"/>
              <a:gd name="connsiteY5" fmla="*/ 7749 h 5143500"/>
              <a:gd name="connsiteX0" fmla="*/ 1059817 w 3789055"/>
              <a:gd name="connsiteY0" fmla="*/ 7749 h 5143500"/>
              <a:gd name="connsiteX1" fmla="*/ 3789055 w 3789055"/>
              <a:gd name="connsiteY1" fmla="*/ 0 h 5143500"/>
              <a:gd name="connsiteX2" fmla="*/ 3789055 w 3789055"/>
              <a:gd name="connsiteY2" fmla="*/ 5143500 h 5143500"/>
              <a:gd name="connsiteX3" fmla="*/ 23152 w 3789055"/>
              <a:gd name="connsiteY3" fmla="*/ 5143500 h 5143500"/>
              <a:gd name="connsiteX4" fmla="*/ 0 w 3789055"/>
              <a:gd name="connsiteY4" fmla="*/ 1196918 h 5143500"/>
              <a:gd name="connsiteX5" fmla="*/ 1059817 w 3789055"/>
              <a:gd name="connsiteY5" fmla="*/ 7749 h 5143500"/>
              <a:gd name="connsiteX0" fmla="*/ 1323167 w 3874913"/>
              <a:gd name="connsiteY0" fmla="*/ 0 h 5143500"/>
              <a:gd name="connsiteX1" fmla="*/ 3874913 w 3874913"/>
              <a:gd name="connsiteY1" fmla="*/ 0 h 5143500"/>
              <a:gd name="connsiteX2" fmla="*/ 3874913 w 3874913"/>
              <a:gd name="connsiteY2" fmla="*/ 5143500 h 5143500"/>
              <a:gd name="connsiteX3" fmla="*/ 109010 w 3874913"/>
              <a:gd name="connsiteY3" fmla="*/ 5143500 h 5143500"/>
              <a:gd name="connsiteX4" fmla="*/ 85858 w 3874913"/>
              <a:gd name="connsiteY4" fmla="*/ 1196918 h 5143500"/>
              <a:gd name="connsiteX5" fmla="*/ 1323167 w 3874913"/>
              <a:gd name="connsiteY5" fmla="*/ 0 h 5143500"/>
              <a:gd name="connsiteX0" fmla="*/ 1237355 w 3789101"/>
              <a:gd name="connsiteY0" fmla="*/ 0 h 5143500"/>
              <a:gd name="connsiteX1" fmla="*/ 3789101 w 3789101"/>
              <a:gd name="connsiteY1" fmla="*/ 0 h 5143500"/>
              <a:gd name="connsiteX2" fmla="*/ 3789101 w 3789101"/>
              <a:gd name="connsiteY2" fmla="*/ 5143500 h 5143500"/>
              <a:gd name="connsiteX3" fmla="*/ 23198 w 3789101"/>
              <a:gd name="connsiteY3" fmla="*/ 5143500 h 5143500"/>
              <a:gd name="connsiteX4" fmla="*/ 46 w 3789101"/>
              <a:gd name="connsiteY4" fmla="*/ 1196918 h 5143500"/>
              <a:gd name="connsiteX5" fmla="*/ 1237355 w 3789101"/>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9101" h="5143500">
                <a:moveTo>
                  <a:pt x="1237355" y="0"/>
                </a:moveTo>
                <a:lnTo>
                  <a:pt x="3789101" y="0"/>
                </a:lnTo>
                <a:lnTo>
                  <a:pt x="3789101" y="5143500"/>
                </a:lnTo>
                <a:lnTo>
                  <a:pt x="23198" y="5143500"/>
                </a:lnTo>
                <a:cubicBezTo>
                  <a:pt x="15481" y="3827973"/>
                  <a:pt x="6046" y="2185904"/>
                  <a:pt x="46" y="1196918"/>
                </a:cubicBezTo>
                <a:cubicBezTo>
                  <a:pt x="-5954" y="207932"/>
                  <a:pt x="582026" y="0"/>
                  <a:pt x="1237355"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1278590307"/>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ight - One Column">
    <p:spTree>
      <p:nvGrpSpPr>
        <p:cNvPr id="1" name=""/>
        <p:cNvGrpSpPr/>
        <p:nvPr/>
      </p:nvGrpSpPr>
      <p:grpSpPr>
        <a:xfrm>
          <a:off x="0" y="0"/>
          <a:ext cx="0" cy="0"/>
          <a:chOff x="0" y="0"/>
          <a:chExt cx="0" cy="0"/>
        </a:xfrm>
      </p:grpSpPr>
      <p:sp>
        <p:nvSpPr>
          <p:cNvPr id="2" name="Title 1"/>
          <p:cNvSpPr>
            <a:spLocks noGrp="1"/>
          </p:cNvSpPr>
          <p:nvPr>
            <p:ph type="title"/>
          </p:nvPr>
        </p:nvSpPr>
        <p:spPr>
          <a:xfrm>
            <a:off x="517895" y="136922"/>
            <a:ext cx="8229600" cy="564356"/>
          </a:xfrm>
          <a:prstGeom prst="rect">
            <a:avLst/>
          </a:prstGeom>
        </p:spPr>
        <p:txBody>
          <a:bodyPr anchor="ctr">
            <a:normAutofit/>
          </a:bodyPr>
          <a:lstStyle>
            <a:lvl1pPr>
              <a:defRPr sz="1800" b="1">
                <a:solidFill>
                  <a:srgbClr val="000033"/>
                </a:solidFill>
              </a:defRPr>
            </a:lvl1pPr>
          </a:lstStyle>
          <a:p>
            <a:r>
              <a:rPr lang="en-US" dirty="0"/>
              <a:t>Click to edit Master title style</a:t>
            </a:r>
          </a:p>
        </p:txBody>
      </p:sp>
      <p:sp>
        <p:nvSpPr>
          <p:cNvPr id="5" name="Text Placeholder 4"/>
          <p:cNvSpPr>
            <a:spLocks noGrp="1"/>
          </p:cNvSpPr>
          <p:nvPr>
            <p:ph type="body" sz="quarter" idx="13"/>
          </p:nvPr>
        </p:nvSpPr>
        <p:spPr>
          <a:xfrm>
            <a:off x="517895" y="1020762"/>
            <a:ext cx="8229600" cy="3475037"/>
          </a:xfrm>
          <a:prstGeom prst="rect">
            <a:avLst/>
          </a:prstGeom>
        </p:spPr>
        <p:txBody>
          <a:bodyPr/>
          <a:lstStyle>
            <a:lvl1pPr marL="0" indent="0">
              <a:buNone/>
              <a:defRPr sz="1400">
                <a:solidFill>
                  <a:srgbClr val="000033"/>
                </a:solidFill>
              </a:defRPr>
            </a:lvl1pPr>
            <a:lvl2pPr>
              <a:defRPr sz="1200">
                <a:solidFill>
                  <a:srgbClr val="000033"/>
                </a:solidFill>
              </a:defRPr>
            </a:lvl2pPr>
            <a:lvl3pPr>
              <a:defRPr sz="1000">
                <a:solidFill>
                  <a:srgbClr val="000033"/>
                </a:solidFill>
              </a:defRPr>
            </a:lvl3pPr>
            <a:lvl4pPr>
              <a:buNone/>
              <a:defRPr/>
            </a:lvl4pPr>
          </a:lstStyle>
          <a:p>
            <a:pPr lvl="0"/>
            <a:r>
              <a:rPr lang="en-US" dirty="0"/>
              <a:t>Edit Master text styles</a:t>
            </a:r>
          </a:p>
          <a:p>
            <a:pPr lvl="1"/>
            <a:r>
              <a:rPr lang="en-US" dirty="0"/>
              <a:t>Second level</a:t>
            </a:r>
          </a:p>
          <a:p>
            <a:pPr lvl="2"/>
            <a:r>
              <a:rPr lang="en-US" dirty="0"/>
              <a:t>Third level</a:t>
            </a:r>
          </a:p>
        </p:txBody>
      </p:sp>
      <p:sp>
        <p:nvSpPr>
          <p:cNvPr id="14" name="Slide Number Placeholder 5"/>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8" name="Straight Connector 7">
            <a:extLst>
              <a:ext uri="{FF2B5EF4-FFF2-40B4-BE49-F238E27FC236}">
                <a16:creationId xmlns:a16="http://schemas.microsoft.com/office/drawing/2014/main" id="{7FED6006-34DF-AE40-B5D3-399A91B3490E}"/>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DC6709B-4F2F-684C-815E-64A032B54360}"/>
              </a:ext>
            </a:extLst>
          </p:cNvPr>
          <p:cNvCxnSpPr/>
          <p:nvPr userDrawn="1"/>
        </p:nvCxnSpPr>
        <p:spPr>
          <a:xfrm>
            <a:off x="517895" y="701278"/>
            <a:ext cx="1923380" cy="0"/>
          </a:xfrm>
          <a:prstGeom prst="line">
            <a:avLst/>
          </a:prstGeom>
          <a:ln>
            <a:solidFill>
              <a:srgbClr val="33CCFF"/>
            </a:solidFill>
          </a:ln>
        </p:spPr>
        <p:style>
          <a:lnRef idx="1">
            <a:schemeClr val="accent3"/>
          </a:lnRef>
          <a:fillRef idx="0">
            <a:schemeClr val="accent3"/>
          </a:fillRef>
          <a:effectRef idx="0">
            <a:schemeClr val="accent3"/>
          </a:effectRef>
          <a:fontRef idx="minor">
            <a:schemeClr val="tx1"/>
          </a:fontRef>
        </p:style>
      </p:cxnSp>
      <p:pic>
        <p:nvPicPr>
          <p:cNvPr id="12" name="Graphic 11">
            <a:extLst>
              <a:ext uri="{FF2B5EF4-FFF2-40B4-BE49-F238E27FC236}">
                <a16:creationId xmlns:a16="http://schemas.microsoft.com/office/drawing/2014/main" id="{DE30CD92-C28E-0D6B-D847-55C2E83308E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Tree>
    <p:extLst>
      <p:ext uri="{BB962C8B-B14F-4D97-AF65-F5344CB8AC3E}">
        <p14:creationId xmlns:p14="http://schemas.microsoft.com/office/powerpoint/2010/main" val="12720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ark - One Column">
    <p:bg>
      <p:bgPr>
        <a:solidFill>
          <a:schemeClr val="tx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A5C4D7-3875-DB4B-B599-46A2B8C2E591}"/>
              </a:ext>
            </a:extLst>
          </p:cNvPr>
          <p:cNvSpPr>
            <a:spLocks noGrp="1"/>
          </p:cNvSpPr>
          <p:nvPr>
            <p:ph type="title"/>
          </p:nvPr>
        </p:nvSpPr>
        <p:spPr>
          <a:xfrm>
            <a:off x="517895" y="136922"/>
            <a:ext cx="8229600" cy="564356"/>
          </a:xfrm>
          <a:prstGeom prst="rect">
            <a:avLst/>
          </a:prstGeom>
        </p:spPr>
        <p:txBody>
          <a:bodyPr anchor="ctr">
            <a:normAutofit/>
          </a:bodyPr>
          <a:lstStyle>
            <a:lvl1pPr>
              <a:defRPr sz="1800" b="1">
                <a:solidFill>
                  <a:schemeClr val="bg1"/>
                </a:solidFill>
              </a:defRPr>
            </a:lvl1pPr>
          </a:lstStyle>
          <a:p>
            <a:r>
              <a:rPr lang="en-US"/>
              <a:t>Click to edit Master title style</a:t>
            </a:r>
            <a:endParaRPr lang="en-US" dirty="0"/>
          </a:p>
        </p:txBody>
      </p:sp>
      <p:sp>
        <p:nvSpPr>
          <p:cNvPr id="7" name="Text Placeholder 4">
            <a:extLst>
              <a:ext uri="{FF2B5EF4-FFF2-40B4-BE49-F238E27FC236}">
                <a16:creationId xmlns:a16="http://schemas.microsoft.com/office/drawing/2014/main" id="{A958B066-597F-AB48-996B-D16C37496123}"/>
              </a:ext>
            </a:extLst>
          </p:cNvPr>
          <p:cNvSpPr>
            <a:spLocks noGrp="1"/>
          </p:cNvSpPr>
          <p:nvPr>
            <p:ph type="body" sz="quarter" idx="13"/>
          </p:nvPr>
        </p:nvSpPr>
        <p:spPr>
          <a:xfrm>
            <a:off x="517895" y="1020762"/>
            <a:ext cx="8229600" cy="3475037"/>
          </a:xfrm>
          <a:prstGeom prst="rect">
            <a:avLst/>
          </a:prstGeom>
        </p:spPr>
        <p:txBody>
          <a:bodyPr/>
          <a:lstStyle>
            <a:lvl1pPr marL="0" indent="0">
              <a:buNone/>
              <a:defRPr sz="1400">
                <a:solidFill>
                  <a:schemeClr val="bg1"/>
                </a:solidFill>
              </a:defRPr>
            </a:lvl1pPr>
            <a:lvl2pPr>
              <a:defRPr sz="1200">
                <a:solidFill>
                  <a:schemeClr val="bg1">
                    <a:lumMod val="85000"/>
                  </a:schemeClr>
                </a:solidFill>
              </a:defRPr>
            </a:lvl2pPr>
            <a:lvl3pPr>
              <a:defRPr sz="1000">
                <a:solidFill>
                  <a:schemeClr val="bg1">
                    <a:lumMod val="85000"/>
                  </a:schemeClr>
                </a:solidFill>
              </a:defRPr>
            </a:lvl3pPr>
            <a:lvl4pPr>
              <a:buNone/>
              <a:defRPr/>
            </a:lvl4pPr>
          </a:lstStyle>
          <a:p>
            <a:pPr lvl="0"/>
            <a:r>
              <a:rPr lang="en-US" dirty="0"/>
              <a:t>Edit Master text styles</a:t>
            </a:r>
          </a:p>
          <a:p>
            <a:pPr lvl="1"/>
            <a:r>
              <a:rPr lang="en-US" dirty="0"/>
              <a:t>Second level</a:t>
            </a:r>
          </a:p>
          <a:p>
            <a:pPr lvl="2"/>
            <a:r>
              <a:rPr lang="en-US" dirty="0"/>
              <a:t>Third level</a:t>
            </a:r>
          </a:p>
        </p:txBody>
      </p:sp>
      <p:sp>
        <p:nvSpPr>
          <p:cNvPr id="8" name="Slide Number Placeholder 5">
            <a:extLst>
              <a:ext uri="{FF2B5EF4-FFF2-40B4-BE49-F238E27FC236}">
                <a16:creationId xmlns:a16="http://schemas.microsoft.com/office/drawing/2014/main" id="{72ABB2A2-B2E8-F341-9C76-67D1A5A084C6}"/>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chemeClr val="bg1"/>
                </a:solidFill>
              </a:rPr>
              <a:pPr algn="r"/>
              <a:t>‹#›</a:t>
            </a:fld>
            <a:endParaRPr lang="en-US" dirty="0">
              <a:solidFill>
                <a:schemeClr val="bg1"/>
              </a:solidFill>
            </a:endParaRPr>
          </a:p>
        </p:txBody>
      </p:sp>
      <p:cxnSp>
        <p:nvCxnSpPr>
          <p:cNvPr id="10" name="Straight Connector 9">
            <a:extLst>
              <a:ext uri="{FF2B5EF4-FFF2-40B4-BE49-F238E27FC236}">
                <a16:creationId xmlns:a16="http://schemas.microsoft.com/office/drawing/2014/main" id="{AFFA5457-746B-B247-93CF-3159FD77234D}"/>
              </a:ext>
            </a:extLst>
          </p:cNvPr>
          <p:cNvCxnSpPr>
            <a:cxnSpLocks/>
          </p:cNvCxnSpPr>
          <p:nvPr userDrawn="1"/>
        </p:nvCxnSpPr>
        <p:spPr>
          <a:xfrm>
            <a:off x="8446660" y="4641009"/>
            <a:ext cx="0" cy="3502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CBD93B-1517-8D41-A840-54B4AEB3DF9C}"/>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pic>
        <p:nvPicPr>
          <p:cNvPr id="5" name="Graphic 4">
            <a:extLst>
              <a:ext uri="{FF2B5EF4-FFF2-40B4-BE49-F238E27FC236}">
                <a16:creationId xmlns:a16="http://schemas.microsoft.com/office/drawing/2014/main" id="{49AD4933-C426-C976-E235-7B942741C16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6276" y="4661452"/>
            <a:ext cx="744056" cy="300447"/>
          </a:xfrm>
          <a:prstGeom prst="rect">
            <a:avLst/>
          </a:prstGeom>
        </p:spPr>
      </p:pic>
    </p:spTree>
    <p:extLst>
      <p:ext uri="{BB962C8B-B14F-4D97-AF65-F5344CB8AC3E}">
        <p14:creationId xmlns:p14="http://schemas.microsoft.com/office/powerpoint/2010/main" val="2610164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ght - Two Columns">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517894" y="1020762"/>
            <a:ext cx="3984675" cy="3475037"/>
          </a:xfrm>
          <a:prstGeom prst="rect">
            <a:avLst/>
          </a:prstGeom>
        </p:spPr>
        <p:txBody>
          <a:bodyPr/>
          <a:lstStyle>
            <a:lvl1pPr marL="0" indent="0">
              <a:buNone/>
              <a:defRPr sz="1200" b="1">
                <a:solidFill>
                  <a:srgbClr val="000033"/>
                </a:solidFill>
              </a:defRPr>
            </a:lvl1pPr>
            <a:lvl2pPr>
              <a:defRPr sz="1200">
                <a:solidFill>
                  <a:srgbClr val="000033"/>
                </a:solidFill>
              </a:defRPr>
            </a:lvl2pPr>
            <a:lvl3pPr>
              <a:defRPr sz="1000">
                <a:solidFill>
                  <a:srgbClr val="000033"/>
                </a:solidFill>
              </a:defRPr>
            </a:lvl3pPr>
            <a:lvl4pPr>
              <a:defRPr sz="800">
                <a:solidFill>
                  <a:srgbClr val="000033"/>
                </a:solidFill>
              </a:defRPr>
            </a:lvl4pPr>
            <a:lvl5pPr>
              <a:defRPr sz="800">
                <a:solidFill>
                  <a:srgbClr val="0000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p:cNvSpPr>
            <a:spLocks noGrp="1"/>
          </p:cNvSpPr>
          <p:nvPr>
            <p:ph sz="quarter" idx="14"/>
          </p:nvPr>
        </p:nvSpPr>
        <p:spPr>
          <a:xfrm>
            <a:off x="4637619" y="1020762"/>
            <a:ext cx="4109861" cy="3475037"/>
          </a:xfrm>
          <a:prstGeom prst="rect">
            <a:avLst/>
          </a:prstGeom>
        </p:spPr>
        <p:txBody>
          <a:bodyPr/>
          <a:lstStyle>
            <a:lvl1pPr marL="0" indent="0">
              <a:buNone/>
              <a:defRPr sz="1200" b="1">
                <a:solidFill>
                  <a:schemeClr val="tx2"/>
                </a:solidFill>
              </a:defRPr>
            </a:lvl1pPr>
            <a:lvl2pPr>
              <a:defRPr sz="1200"/>
            </a:lvl2pPr>
            <a:lvl3pPr>
              <a:defRPr sz="1000"/>
            </a:lvl3pPr>
            <a:lvl4pPr>
              <a:defRPr sz="800"/>
            </a:lvl4pPr>
            <a:lvl5pPr>
              <a:defRPr sz="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539FA376-BF38-3148-8CB2-B5431817158F}"/>
              </a:ext>
            </a:extLst>
          </p:cNvPr>
          <p:cNvSpPr>
            <a:spLocks noGrp="1"/>
          </p:cNvSpPr>
          <p:nvPr>
            <p:ph type="title"/>
          </p:nvPr>
        </p:nvSpPr>
        <p:spPr>
          <a:xfrm>
            <a:off x="517895" y="136922"/>
            <a:ext cx="8229600" cy="564356"/>
          </a:xfrm>
          <a:prstGeom prst="rect">
            <a:avLst/>
          </a:prstGeom>
        </p:spPr>
        <p:txBody>
          <a:bodyPr anchor="ctr">
            <a:normAutofit/>
          </a:bodyPr>
          <a:lstStyle>
            <a:lvl1pPr>
              <a:defRPr sz="1800" b="1">
                <a:solidFill>
                  <a:srgbClr val="000033"/>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E91B8B34-4F6A-7242-83D4-E17566DE950C}"/>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14" name="Straight Connector 13">
            <a:extLst>
              <a:ext uri="{FF2B5EF4-FFF2-40B4-BE49-F238E27FC236}">
                <a16:creationId xmlns:a16="http://schemas.microsoft.com/office/drawing/2014/main" id="{18CAAE84-FED3-5140-83FE-79C134E7357D}"/>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E2B321-0D2E-8741-A25C-352F7D7EDFFF}"/>
              </a:ext>
            </a:extLst>
          </p:cNvPr>
          <p:cNvCxnSpPr/>
          <p:nvPr userDrawn="1"/>
        </p:nvCxnSpPr>
        <p:spPr>
          <a:xfrm>
            <a:off x="517895" y="701278"/>
            <a:ext cx="1923380" cy="0"/>
          </a:xfrm>
          <a:prstGeom prst="line">
            <a:avLst/>
          </a:prstGeom>
          <a:ln>
            <a:solidFill>
              <a:srgbClr val="33CCFF"/>
            </a:solidFill>
          </a:ln>
        </p:spPr>
        <p:style>
          <a:lnRef idx="1">
            <a:schemeClr val="accent3"/>
          </a:lnRef>
          <a:fillRef idx="0">
            <a:schemeClr val="accent3"/>
          </a:fillRef>
          <a:effectRef idx="0">
            <a:schemeClr val="accent3"/>
          </a:effectRef>
          <a:fontRef idx="minor">
            <a:schemeClr val="tx1"/>
          </a:fontRef>
        </p:style>
      </p:cxnSp>
      <p:pic>
        <p:nvPicPr>
          <p:cNvPr id="2" name="Graphic 1">
            <a:extLst>
              <a:ext uri="{FF2B5EF4-FFF2-40B4-BE49-F238E27FC236}">
                <a16:creationId xmlns:a16="http://schemas.microsoft.com/office/drawing/2014/main" id="{37C483F3-B2C0-6F53-F2EF-1A18AE90759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Tree>
    <p:extLst>
      <p:ext uri="{BB962C8B-B14F-4D97-AF65-F5344CB8AC3E}">
        <p14:creationId xmlns:p14="http://schemas.microsoft.com/office/powerpoint/2010/main" val="2691211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ark - Two Columns">
    <p:bg>
      <p:bgPr>
        <a:solidFill>
          <a:schemeClr val="tx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A5C4D7-3875-DB4B-B599-46A2B8C2E591}"/>
              </a:ext>
            </a:extLst>
          </p:cNvPr>
          <p:cNvSpPr>
            <a:spLocks noGrp="1"/>
          </p:cNvSpPr>
          <p:nvPr>
            <p:ph type="title"/>
          </p:nvPr>
        </p:nvSpPr>
        <p:spPr>
          <a:xfrm>
            <a:off x="517895" y="136922"/>
            <a:ext cx="8229600" cy="564356"/>
          </a:xfrm>
          <a:prstGeom prst="rect">
            <a:avLst/>
          </a:prstGeom>
        </p:spPr>
        <p:txBody>
          <a:bodyPr anchor="ctr">
            <a:normAutofit/>
          </a:bodyPr>
          <a:lstStyle>
            <a:lvl1pPr>
              <a:defRPr sz="1800" b="1">
                <a:solidFill>
                  <a:schemeClr val="bg1"/>
                </a:solidFill>
              </a:defRPr>
            </a:lvl1pPr>
          </a:lstStyle>
          <a:p>
            <a:r>
              <a:rPr lang="en-US"/>
              <a:t>Click to edit Master title style</a:t>
            </a:r>
            <a:endParaRPr lang="en-US" dirty="0"/>
          </a:p>
        </p:txBody>
      </p:sp>
      <p:sp>
        <p:nvSpPr>
          <p:cNvPr id="8" name="Slide Number Placeholder 5">
            <a:extLst>
              <a:ext uri="{FF2B5EF4-FFF2-40B4-BE49-F238E27FC236}">
                <a16:creationId xmlns:a16="http://schemas.microsoft.com/office/drawing/2014/main" id="{72ABB2A2-B2E8-F341-9C76-67D1A5A084C6}"/>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chemeClr val="bg1"/>
                </a:solidFill>
              </a:rPr>
              <a:pPr algn="r"/>
              <a:t>‹#›</a:t>
            </a:fld>
            <a:endParaRPr lang="en-US" dirty="0">
              <a:solidFill>
                <a:schemeClr val="bg1"/>
              </a:solidFill>
            </a:endParaRPr>
          </a:p>
        </p:txBody>
      </p:sp>
      <p:cxnSp>
        <p:nvCxnSpPr>
          <p:cNvPr id="10" name="Straight Connector 9">
            <a:extLst>
              <a:ext uri="{FF2B5EF4-FFF2-40B4-BE49-F238E27FC236}">
                <a16:creationId xmlns:a16="http://schemas.microsoft.com/office/drawing/2014/main" id="{AFFA5457-746B-B247-93CF-3159FD77234D}"/>
              </a:ext>
            </a:extLst>
          </p:cNvPr>
          <p:cNvCxnSpPr>
            <a:cxnSpLocks/>
          </p:cNvCxnSpPr>
          <p:nvPr userDrawn="1"/>
        </p:nvCxnSpPr>
        <p:spPr>
          <a:xfrm>
            <a:off x="8446660" y="4641009"/>
            <a:ext cx="0" cy="3502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CBD93B-1517-8D41-A840-54B4AEB3DF9C}"/>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9" name="Content Placeholder 11">
            <a:extLst>
              <a:ext uri="{FF2B5EF4-FFF2-40B4-BE49-F238E27FC236}">
                <a16:creationId xmlns:a16="http://schemas.microsoft.com/office/drawing/2014/main" id="{2FD6145B-2F22-0B4D-AB2A-9FB9206F9B8D}"/>
              </a:ext>
            </a:extLst>
          </p:cNvPr>
          <p:cNvSpPr>
            <a:spLocks noGrp="1"/>
          </p:cNvSpPr>
          <p:nvPr>
            <p:ph sz="quarter" idx="13"/>
          </p:nvPr>
        </p:nvSpPr>
        <p:spPr>
          <a:xfrm>
            <a:off x="517894" y="1020762"/>
            <a:ext cx="3984675" cy="3475037"/>
          </a:xfrm>
          <a:prstGeom prst="rect">
            <a:avLst/>
          </a:prstGeom>
        </p:spPr>
        <p:txBody>
          <a:bodyPr/>
          <a:lstStyle>
            <a:lvl1pPr marL="0" indent="0">
              <a:buNone/>
              <a:defRPr sz="1200" b="1">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8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1">
            <a:extLst>
              <a:ext uri="{FF2B5EF4-FFF2-40B4-BE49-F238E27FC236}">
                <a16:creationId xmlns:a16="http://schemas.microsoft.com/office/drawing/2014/main" id="{69D2AA27-215A-7347-A426-621AC1FF62DF}"/>
              </a:ext>
            </a:extLst>
          </p:cNvPr>
          <p:cNvSpPr>
            <a:spLocks noGrp="1"/>
          </p:cNvSpPr>
          <p:nvPr>
            <p:ph sz="quarter" idx="14"/>
          </p:nvPr>
        </p:nvSpPr>
        <p:spPr>
          <a:xfrm>
            <a:off x="4637619" y="1020762"/>
            <a:ext cx="4109861" cy="3475037"/>
          </a:xfrm>
          <a:prstGeom prst="rect">
            <a:avLst/>
          </a:prstGeom>
        </p:spPr>
        <p:txBody>
          <a:bodyPr/>
          <a:lstStyle>
            <a:lvl1pPr marL="0" indent="0">
              <a:buNone/>
              <a:defRPr sz="1200" b="1">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8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Graphic 2">
            <a:extLst>
              <a:ext uri="{FF2B5EF4-FFF2-40B4-BE49-F238E27FC236}">
                <a16:creationId xmlns:a16="http://schemas.microsoft.com/office/drawing/2014/main" id="{38038072-9D42-BB17-508D-C9C8E04C05D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6276" y="4661452"/>
            <a:ext cx="744056" cy="300447"/>
          </a:xfrm>
          <a:prstGeom prst="rect">
            <a:avLst/>
          </a:prstGeom>
        </p:spPr>
      </p:pic>
    </p:spTree>
    <p:extLst>
      <p:ext uri="{BB962C8B-B14F-4D97-AF65-F5344CB8AC3E}">
        <p14:creationId xmlns:p14="http://schemas.microsoft.com/office/powerpoint/2010/main" val="1967702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236038"/>
      </p:ext>
    </p:extLst>
  </p:cSld>
  <p:clrMap bg1="lt1" tx1="dk1" bg2="lt2" tx2="dk2" accent1="accent1" accent2="accent2" accent3="accent3" accent4="accent4" accent5="accent5" accent6="accent6" hlink="hlink" folHlink="folHlink"/>
  <p:sldLayoutIdLst>
    <p:sldLayoutId id="2147483649" r:id="rId1"/>
    <p:sldLayoutId id="2147483754" r:id="rId2"/>
    <p:sldLayoutId id="2147483755" r:id="rId3"/>
    <p:sldLayoutId id="2147483761" r:id="rId4"/>
    <p:sldLayoutId id="2147483762"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56" r:id="rId16"/>
    <p:sldLayoutId id="2147483757" r:id="rId17"/>
    <p:sldLayoutId id="2147483759" r:id="rId18"/>
    <p:sldLayoutId id="2147483758" r:id="rId19"/>
    <p:sldLayoutId id="2147483728" r:id="rId20"/>
    <p:sldLayoutId id="2147483760" r:id="rId21"/>
    <p:sldLayoutId id="2147483763" r:id="rId22"/>
  </p:sldLayoutIdLst>
  <p:hf hdr="0" ftr="0" dt="0"/>
  <p:txStyles>
    <p:titleStyle>
      <a:lvl1pPr algn="l" defTabSz="685800" rtl="0" eaLnBrk="1" latinLnBrk="0" hangingPunct="1">
        <a:lnSpc>
          <a:spcPct val="100000"/>
        </a:lnSpc>
        <a:spcBef>
          <a:spcPct val="0"/>
        </a:spcBef>
        <a:buNone/>
        <a:defRPr sz="2400" b="0" kern="1200">
          <a:solidFill>
            <a:srgbClr val="33CCFF"/>
          </a:solidFill>
          <a:latin typeface="+mj-lt"/>
          <a:ea typeface="+mj-ea"/>
          <a:cs typeface="+mj-cs"/>
        </a:defRPr>
      </a:lvl1pPr>
    </p:titleStyle>
    <p:bodyStyle>
      <a:lvl1pPr marL="228600" indent="-228600" algn="l" defTabSz="685800" rtl="0" eaLnBrk="1" latinLnBrk="0" hangingPunct="1">
        <a:lnSpc>
          <a:spcPct val="100000"/>
        </a:lnSpc>
        <a:spcBef>
          <a:spcPts val="1200"/>
        </a:spcBef>
        <a:spcAft>
          <a:spcPts val="200"/>
        </a:spcAft>
        <a:buSzPct val="90000"/>
        <a:buFont typeface="Wingdings" charset="2"/>
        <a:buChar char="§"/>
        <a:defRPr sz="2000" kern="1200">
          <a:solidFill>
            <a:schemeClr val="tx2"/>
          </a:solidFill>
          <a:latin typeface="+mn-lt"/>
          <a:ea typeface="+mn-ea"/>
          <a:cs typeface="+mn-cs"/>
        </a:defRPr>
      </a:lvl1pPr>
      <a:lvl2pPr marL="571500" indent="-228600" algn="l" defTabSz="685800" rtl="0" eaLnBrk="1" latinLnBrk="0" hangingPunct="1">
        <a:lnSpc>
          <a:spcPct val="100000"/>
        </a:lnSpc>
        <a:spcBef>
          <a:spcPts val="200"/>
        </a:spcBef>
        <a:spcAft>
          <a:spcPts val="400"/>
        </a:spcAft>
        <a:buSzPct val="90000"/>
        <a:buFont typeface="Wingdings" charset="2"/>
        <a:buChar char="§"/>
        <a:defRPr sz="1800" kern="1200">
          <a:solidFill>
            <a:schemeClr val="tx2"/>
          </a:solidFill>
          <a:latin typeface="+mn-lt"/>
          <a:ea typeface="+mn-ea"/>
          <a:cs typeface="+mn-cs"/>
        </a:defRPr>
      </a:lvl2pPr>
      <a:lvl3pPr marL="914400" indent="-228600" algn="l" defTabSz="685800" rtl="0" eaLnBrk="1" latinLnBrk="0" hangingPunct="1">
        <a:lnSpc>
          <a:spcPct val="100000"/>
        </a:lnSpc>
        <a:spcBef>
          <a:spcPts val="200"/>
        </a:spcBef>
        <a:spcAft>
          <a:spcPts val="400"/>
        </a:spcAft>
        <a:buSzPct val="90000"/>
        <a:buFont typeface="Wingdings" charset="2"/>
        <a:buChar char="§"/>
        <a:defRPr sz="1600" kern="1200">
          <a:solidFill>
            <a:schemeClr val="tx2"/>
          </a:solidFill>
          <a:latin typeface="+mn-lt"/>
          <a:ea typeface="+mn-ea"/>
          <a:cs typeface="+mn-cs"/>
        </a:defRPr>
      </a:lvl3pPr>
      <a:lvl4pPr marL="1200150" indent="-171450" algn="l" defTabSz="685800" rtl="0" eaLnBrk="1" latinLnBrk="0" hangingPunct="1">
        <a:lnSpc>
          <a:spcPct val="100000"/>
        </a:lnSpc>
        <a:spcBef>
          <a:spcPts val="200"/>
        </a:spcBef>
        <a:spcAft>
          <a:spcPts val="400"/>
        </a:spcAft>
        <a:buSzPct val="90000"/>
        <a:buFont typeface="Wingdings" charset="2"/>
        <a:buChar char="§"/>
        <a:defRPr sz="1400" kern="1200">
          <a:solidFill>
            <a:schemeClr val="tx2"/>
          </a:solidFill>
          <a:latin typeface="+mn-lt"/>
          <a:ea typeface="+mn-ea"/>
          <a:cs typeface="+mn-cs"/>
        </a:defRPr>
      </a:lvl4pPr>
      <a:lvl5pPr marL="1543050" indent="-171450" algn="l" defTabSz="685800" rtl="0" eaLnBrk="1" latinLnBrk="0" hangingPunct="1">
        <a:lnSpc>
          <a:spcPct val="100000"/>
        </a:lnSpc>
        <a:spcBef>
          <a:spcPts val="200"/>
        </a:spcBef>
        <a:spcAft>
          <a:spcPts val="400"/>
        </a:spcAft>
        <a:buSzPct val="90000"/>
        <a:buFont typeface="Wingdings" charset="2"/>
        <a:buChar char="§"/>
        <a:defRPr sz="120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8">
          <p15:clr>
            <a:srgbClr val="F26B43"/>
          </p15:clr>
        </p15:guide>
        <p15:guide id="3" pos="5556">
          <p15:clr>
            <a:srgbClr val="F26B43"/>
          </p15:clr>
        </p15:guide>
        <p15:guide id="4" orient="horz" pos="643">
          <p15:clr>
            <a:srgbClr val="F26B43"/>
          </p15:clr>
        </p15:guide>
        <p15:guide id="5" orient="horz" pos="2832">
          <p15:clr>
            <a:srgbClr val="F26B43"/>
          </p15:clr>
        </p15:guide>
        <p15:guide id="6" orient="horz" pos="900">
          <p15:clr>
            <a:srgbClr val="F26B43"/>
          </p15:clr>
        </p15:guide>
        <p15:guide id="7" pos="2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FF412A9-EA77-73DC-250C-CB019843DBBD}"/>
              </a:ext>
            </a:extLst>
          </p:cNvPr>
          <p:cNvPicPr>
            <a:picLocks noChangeAspect="1"/>
          </p:cNvPicPr>
          <p:nvPr/>
        </p:nvPicPr>
        <p:blipFill>
          <a:blip r:embed="rId2"/>
          <a:stretch>
            <a:fillRect/>
          </a:stretch>
        </p:blipFill>
        <p:spPr>
          <a:xfrm>
            <a:off x="5735380" y="1085154"/>
            <a:ext cx="2973192" cy="2973192"/>
          </a:xfrm>
          <a:prstGeom prst="rect">
            <a:avLst/>
          </a:prstGeom>
        </p:spPr>
      </p:pic>
      <p:sp>
        <p:nvSpPr>
          <p:cNvPr id="3" name="Text Placeholder 2">
            <a:extLst>
              <a:ext uri="{FF2B5EF4-FFF2-40B4-BE49-F238E27FC236}">
                <a16:creationId xmlns:a16="http://schemas.microsoft.com/office/drawing/2014/main" id="{ABEF80F6-6B02-6BFD-F404-51FFC5E7EDD8}"/>
              </a:ext>
            </a:extLst>
          </p:cNvPr>
          <p:cNvSpPr>
            <a:spLocks noGrp="1"/>
          </p:cNvSpPr>
          <p:nvPr>
            <p:ph type="body" sz="quarter" idx="10"/>
          </p:nvPr>
        </p:nvSpPr>
        <p:spPr>
          <a:xfrm>
            <a:off x="3227311" y="3487777"/>
            <a:ext cx="4461024" cy="392278"/>
          </a:xfrm>
        </p:spPr>
        <p:txBody>
          <a:bodyPr/>
          <a:lstStyle/>
          <a:p>
            <a:r>
              <a:rPr lang="en-US" dirty="0"/>
              <a:t>Hackathon 2023 – Team Mu</a:t>
            </a:r>
          </a:p>
        </p:txBody>
      </p:sp>
    </p:spTree>
    <p:extLst>
      <p:ext uri="{BB962C8B-B14F-4D97-AF65-F5344CB8AC3E}">
        <p14:creationId xmlns:p14="http://schemas.microsoft.com/office/powerpoint/2010/main" val="3731809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80AB99-05A4-AFF5-A214-A03793FBC179}"/>
              </a:ext>
            </a:extLst>
          </p:cNvPr>
          <p:cNvSpPr>
            <a:spLocks noGrp="1"/>
          </p:cNvSpPr>
          <p:nvPr>
            <p:ph type="body" sz="quarter" idx="10"/>
          </p:nvPr>
        </p:nvSpPr>
        <p:spPr/>
        <p:txBody>
          <a:bodyPr/>
          <a:lstStyle/>
          <a:p>
            <a:r>
              <a:rPr lang="en-US" dirty="0"/>
              <a:t>Code Development &amp; Testing</a:t>
            </a:r>
          </a:p>
        </p:txBody>
      </p:sp>
    </p:spTree>
    <p:extLst>
      <p:ext uri="{BB962C8B-B14F-4D97-AF65-F5344CB8AC3E}">
        <p14:creationId xmlns:p14="http://schemas.microsoft.com/office/powerpoint/2010/main" val="1001504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35894" y="526617"/>
            <a:ext cx="8272212" cy="760350"/>
          </a:xfrm>
        </p:spPr>
        <p:txBody>
          <a:bodyPr anchor="b">
            <a:normAutofit/>
          </a:bodyPr>
          <a:lstStyle/>
          <a:p>
            <a:r>
              <a:rPr lang="en-US" dirty="0"/>
              <a:t>Coding Approach</a:t>
            </a:r>
          </a:p>
        </p:txBody>
      </p:sp>
      <p:graphicFrame>
        <p:nvGraphicFramePr>
          <p:cNvPr id="6" name="Table 6">
            <a:extLst>
              <a:ext uri="{FF2B5EF4-FFF2-40B4-BE49-F238E27FC236}">
                <a16:creationId xmlns:a16="http://schemas.microsoft.com/office/drawing/2014/main" id="{28C25906-13BC-0B68-36DD-10A8CB61E2B6}"/>
              </a:ext>
            </a:extLst>
          </p:cNvPr>
          <p:cNvGraphicFramePr>
            <a:graphicFrameLocks noGrp="1"/>
          </p:cNvGraphicFramePr>
          <p:nvPr>
            <p:ph idx="1"/>
            <p:extLst>
              <p:ext uri="{D42A27DB-BD31-4B8C-83A1-F6EECF244321}">
                <p14:modId xmlns:p14="http://schemas.microsoft.com/office/powerpoint/2010/main" val="4055461623"/>
              </p:ext>
            </p:extLst>
          </p:nvPr>
        </p:nvGraphicFramePr>
        <p:xfrm>
          <a:off x="494805" y="1669389"/>
          <a:ext cx="8213301" cy="2212664"/>
        </p:xfrm>
        <a:graphic>
          <a:graphicData uri="http://schemas.openxmlformats.org/drawingml/2006/table">
            <a:tbl>
              <a:tblPr firstRow="1" bandRow="1">
                <a:tableStyleId>{5C22544A-7EE6-4342-B048-85BDC9FD1C3A}</a:tableStyleId>
              </a:tblPr>
              <a:tblGrid>
                <a:gridCol w="8213301">
                  <a:extLst>
                    <a:ext uri="{9D8B030D-6E8A-4147-A177-3AD203B41FA5}">
                      <a16:colId xmlns:a16="http://schemas.microsoft.com/office/drawing/2014/main" val="1648187562"/>
                    </a:ext>
                  </a:extLst>
                </a:gridCol>
              </a:tblGrid>
              <a:tr h="2212664">
                <a:tc>
                  <a:txBody>
                    <a:bodyPr/>
                    <a:lstStyle/>
                    <a:p>
                      <a:pPr marL="285750" indent="-285750">
                        <a:lnSpc>
                          <a:spcPct val="150000"/>
                        </a:lnSpc>
                        <a:buFont typeface="Arial" panose="020B0604020202020204" pitchFamily="34" charset="0"/>
                        <a:buChar char="•"/>
                      </a:pPr>
                      <a:endParaRPr lang="en-US" sz="1400" b="0" i="0" kern="1200" dirty="0">
                        <a:solidFill>
                          <a:schemeClr val="tx1"/>
                        </a:solidFill>
                        <a:effectLst/>
                        <a:latin typeface="+mn-lt"/>
                        <a:ea typeface="+mn-ea"/>
                        <a:cs typeface="+mn-cs"/>
                      </a:endParaRPr>
                    </a:p>
                  </a:txBody>
                  <a:tcPr marL="68580" marR="68580" marT="34290" marB="34290">
                    <a:solidFill>
                      <a:schemeClr val="bg1">
                        <a:lumMod val="95000"/>
                      </a:schemeClr>
                    </a:solidFill>
                  </a:tcPr>
                </a:tc>
                <a:extLst>
                  <a:ext uri="{0D108BD9-81ED-4DB2-BD59-A6C34878D82A}">
                    <a16:rowId xmlns:a16="http://schemas.microsoft.com/office/drawing/2014/main" val="2072200898"/>
                  </a:ext>
                </a:extLst>
              </a:tr>
            </a:tbl>
          </a:graphicData>
        </a:graphic>
      </p:graphicFrame>
    </p:spTree>
    <p:extLst>
      <p:ext uri="{BB962C8B-B14F-4D97-AF65-F5344CB8AC3E}">
        <p14:creationId xmlns:p14="http://schemas.microsoft.com/office/powerpoint/2010/main" val="2564128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80AB99-05A4-AFF5-A214-A03793FBC179}"/>
              </a:ext>
            </a:extLst>
          </p:cNvPr>
          <p:cNvSpPr>
            <a:spLocks noGrp="1"/>
          </p:cNvSpPr>
          <p:nvPr>
            <p:ph type="body" sz="quarter" idx="10"/>
          </p:nvPr>
        </p:nvSpPr>
        <p:spPr/>
        <p:txBody>
          <a:bodyPr/>
          <a:lstStyle/>
          <a:p>
            <a:r>
              <a:rPr lang="en-US" dirty="0"/>
              <a:t>Criterion Scoring</a:t>
            </a:r>
          </a:p>
        </p:txBody>
      </p:sp>
    </p:spTree>
    <p:extLst>
      <p:ext uri="{BB962C8B-B14F-4D97-AF65-F5344CB8AC3E}">
        <p14:creationId xmlns:p14="http://schemas.microsoft.com/office/powerpoint/2010/main" val="297954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35894" y="526617"/>
            <a:ext cx="8272212" cy="760350"/>
          </a:xfrm>
        </p:spPr>
        <p:txBody>
          <a:bodyPr anchor="b">
            <a:normAutofit/>
          </a:bodyPr>
          <a:lstStyle/>
          <a:p>
            <a:r>
              <a:rPr lang="en-US" dirty="0"/>
              <a:t>Scoring</a:t>
            </a:r>
          </a:p>
        </p:txBody>
      </p:sp>
      <p:graphicFrame>
        <p:nvGraphicFramePr>
          <p:cNvPr id="5" name="Content Placeholder 4">
            <a:extLst>
              <a:ext uri="{FF2B5EF4-FFF2-40B4-BE49-F238E27FC236}">
                <a16:creationId xmlns:a16="http://schemas.microsoft.com/office/drawing/2014/main" id="{F53FE809-25EB-799C-4D27-9AEEBD238CC4}"/>
              </a:ext>
            </a:extLst>
          </p:cNvPr>
          <p:cNvGraphicFramePr>
            <a:graphicFrameLocks noGrp="1"/>
          </p:cNvGraphicFramePr>
          <p:nvPr>
            <p:ph idx="1"/>
            <p:extLst>
              <p:ext uri="{D42A27DB-BD31-4B8C-83A1-F6EECF244321}">
                <p14:modId xmlns:p14="http://schemas.microsoft.com/office/powerpoint/2010/main" val="1691619844"/>
              </p:ext>
            </p:extLst>
          </p:nvPr>
        </p:nvGraphicFramePr>
        <p:xfrm>
          <a:off x="436563" y="1635125"/>
          <a:ext cx="8124757" cy="1863105"/>
        </p:xfrm>
        <a:graphic>
          <a:graphicData uri="http://schemas.openxmlformats.org/drawingml/2006/table">
            <a:tbl>
              <a:tblPr firstRow="1" bandRow="1">
                <a:tableStyleId>{5C22544A-7EE6-4342-B048-85BDC9FD1C3A}</a:tableStyleId>
              </a:tblPr>
              <a:tblGrid>
                <a:gridCol w="1810248">
                  <a:extLst>
                    <a:ext uri="{9D8B030D-6E8A-4147-A177-3AD203B41FA5}">
                      <a16:colId xmlns:a16="http://schemas.microsoft.com/office/drawing/2014/main" val="1120953817"/>
                    </a:ext>
                  </a:extLst>
                </a:gridCol>
                <a:gridCol w="931818">
                  <a:extLst>
                    <a:ext uri="{9D8B030D-6E8A-4147-A177-3AD203B41FA5}">
                      <a16:colId xmlns:a16="http://schemas.microsoft.com/office/drawing/2014/main" val="706244030"/>
                    </a:ext>
                  </a:extLst>
                </a:gridCol>
                <a:gridCol w="5382691">
                  <a:extLst>
                    <a:ext uri="{9D8B030D-6E8A-4147-A177-3AD203B41FA5}">
                      <a16:colId xmlns:a16="http://schemas.microsoft.com/office/drawing/2014/main" val="2556550166"/>
                    </a:ext>
                  </a:extLst>
                </a:gridCol>
              </a:tblGrid>
              <a:tr h="372621">
                <a:tc>
                  <a:txBody>
                    <a:bodyPr/>
                    <a:lstStyle/>
                    <a:p>
                      <a:r>
                        <a:rPr lang="en-US" sz="1400" dirty="0"/>
                        <a:t>Criteria</a:t>
                      </a:r>
                      <a:endParaRPr lang="en-IN" sz="1400" dirty="0"/>
                    </a:p>
                  </a:txBody>
                  <a:tcPr marL="68580" marR="68580" marT="34290" marB="34290"/>
                </a:tc>
                <a:tc>
                  <a:txBody>
                    <a:bodyPr/>
                    <a:lstStyle/>
                    <a:p>
                      <a:r>
                        <a:rPr lang="en-US" sz="1400" dirty="0"/>
                        <a:t>Score</a:t>
                      </a:r>
                      <a:endParaRPr lang="en-IN" sz="1400" dirty="0"/>
                    </a:p>
                  </a:txBody>
                  <a:tcPr marL="68580" marR="68580" marT="34290" marB="34290"/>
                </a:tc>
                <a:tc>
                  <a:txBody>
                    <a:bodyPr/>
                    <a:lstStyle/>
                    <a:p>
                      <a:r>
                        <a:rPr lang="en-US" sz="1400" dirty="0"/>
                        <a:t>Explanation</a:t>
                      </a:r>
                      <a:endParaRPr lang="en-IN" sz="1400" dirty="0"/>
                    </a:p>
                  </a:txBody>
                  <a:tcPr marL="68580" marR="68580" marT="34290" marB="34290"/>
                </a:tc>
                <a:extLst>
                  <a:ext uri="{0D108BD9-81ED-4DB2-BD59-A6C34878D82A}">
                    <a16:rowId xmlns:a16="http://schemas.microsoft.com/office/drawing/2014/main" val="3746428600"/>
                  </a:ext>
                </a:extLst>
              </a:tr>
              <a:tr h="372621">
                <a:tc>
                  <a:txBody>
                    <a:bodyPr/>
                    <a:lstStyle/>
                    <a:p>
                      <a:r>
                        <a:rPr lang="en-US" sz="1400" dirty="0"/>
                        <a:t>Creativity</a:t>
                      </a:r>
                      <a:endParaRPr lang="en-IN" sz="1400" dirty="0"/>
                    </a:p>
                  </a:txBody>
                  <a:tcPr marL="68580" marR="68580" marT="34290" marB="34290"/>
                </a:tc>
                <a:tc>
                  <a:txBody>
                    <a:bodyPr/>
                    <a:lstStyle/>
                    <a:p>
                      <a:endParaRPr lang="en-IN" sz="1400" dirty="0"/>
                    </a:p>
                  </a:txBody>
                  <a:tcPr marL="68580" marR="68580" marT="34290" marB="34290"/>
                </a:tc>
                <a:tc>
                  <a:txBody>
                    <a:bodyPr/>
                    <a:lstStyle/>
                    <a:p>
                      <a:endParaRPr lang="en-IN" sz="1400" dirty="0"/>
                    </a:p>
                  </a:txBody>
                  <a:tcPr marL="68580" marR="68580" marT="34290" marB="34290"/>
                </a:tc>
                <a:extLst>
                  <a:ext uri="{0D108BD9-81ED-4DB2-BD59-A6C34878D82A}">
                    <a16:rowId xmlns:a16="http://schemas.microsoft.com/office/drawing/2014/main" val="203120198"/>
                  </a:ext>
                </a:extLst>
              </a:tr>
              <a:tr h="372621">
                <a:tc>
                  <a:txBody>
                    <a:bodyPr/>
                    <a:lstStyle/>
                    <a:p>
                      <a:r>
                        <a:rPr lang="en-US" sz="1400" dirty="0"/>
                        <a:t>Completeness</a:t>
                      </a:r>
                      <a:endParaRPr lang="en-IN" sz="1400" dirty="0"/>
                    </a:p>
                  </a:txBody>
                  <a:tcPr marL="68580" marR="68580" marT="34290" marB="34290"/>
                </a:tc>
                <a:tc>
                  <a:txBody>
                    <a:bodyPr/>
                    <a:lstStyle/>
                    <a:p>
                      <a:endParaRPr lang="en-IN" sz="1400" dirty="0"/>
                    </a:p>
                  </a:txBody>
                  <a:tcPr marL="68580" marR="68580" marT="34290" marB="34290"/>
                </a:tc>
                <a:tc>
                  <a:txBody>
                    <a:bodyPr/>
                    <a:lstStyle/>
                    <a:p>
                      <a:endParaRPr lang="en-IN" sz="1400" dirty="0"/>
                    </a:p>
                  </a:txBody>
                  <a:tcPr marL="68580" marR="68580" marT="34290" marB="34290"/>
                </a:tc>
                <a:extLst>
                  <a:ext uri="{0D108BD9-81ED-4DB2-BD59-A6C34878D82A}">
                    <a16:rowId xmlns:a16="http://schemas.microsoft.com/office/drawing/2014/main" val="2796096451"/>
                  </a:ext>
                </a:extLst>
              </a:tr>
              <a:tr h="372621">
                <a:tc>
                  <a:txBody>
                    <a:bodyPr/>
                    <a:lstStyle/>
                    <a:p>
                      <a:r>
                        <a:rPr lang="en-US" sz="1400" dirty="0"/>
                        <a:t>Technical Difficulty</a:t>
                      </a:r>
                      <a:endParaRPr lang="en-IN" sz="1400" dirty="0"/>
                    </a:p>
                  </a:txBody>
                  <a:tcPr marL="68580" marR="68580" marT="34290" marB="34290"/>
                </a:tc>
                <a:tc>
                  <a:txBody>
                    <a:bodyPr/>
                    <a:lstStyle/>
                    <a:p>
                      <a:endParaRPr lang="en-IN" sz="1400" dirty="0"/>
                    </a:p>
                  </a:txBody>
                  <a:tcPr marL="68580" marR="68580" marT="34290" marB="34290"/>
                </a:tc>
                <a:tc>
                  <a:txBody>
                    <a:bodyPr/>
                    <a:lstStyle/>
                    <a:p>
                      <a:endParaRPr lang="en-IN" sz="1400" dirty="0"/>
                    </a:p>
                  </a:txBody>
                  <a:tcPr marL="68580" marR="68580" marT="34290" marB="34290"/>
                </a:tc>
                <a:extLst>
                  <a:ext uri="{0D108BD9-81ED-4DB2-BD59-A6C34878D82A}">
                    <a16:rowId xmlns:a16="http://schemas.microsoft.com/office/drawing/2014/main" val="763418308"/>
                  </a:ext>
                </a:extLst>
              </a:tr>
              <a:tr h="372621">
                <a:tc>
                  <a:txBody>
                    <a:bodyPr/>
                    <a:lstStyle/>
                    <a:p>
                      <a:r>
                        <a:rPr lang="en-US" sz="1400" dirty="0"/>
                        <a:t>Usefulness</a:t>
                      </a:r>
                      <a:endParaRPr lang="en-IN" sz="1400" dirty="0"/>
                    </a:p>
                  </a:txBody>
                  <a:tcPr marL="68580" marR="68580" marT="34290" marB="34290"/>
                </a:tc>
                <a:tc>
                  <a:txBody>
                    <a:bodyPr/>
                    <a:lstStyle/>
                    <a:p>
                      <a:endParaRPr lang="en-IN" sz="1400" dirty="0"/>
                    </a:p>
                  </a:txBody>
                  <a:tcPr marL="68580" marR="68580" marT="34290" marB="34290"/>
                </a:tc>
                <a:tc>
                  <a:txBody>
                    <a:bodyPr/>
                    <a:lstStyle/>
                    <a:p>
                      <a:endParaRPr lang="en-IN" sz="1400" dirty="0"/>
                    </a:p>
                  </a:txBody>
                  <a:tcPr marL="68580" marR="68580" marT="34290" marB="34290"/>
                </a:tc>
                <a:extLst>
                  <a:ext uri="{0D108BD9-81ED-4DB2-BD59-A6C34878D82A}">
                    <a16:rowId xmlns:a16="http://schemas.microsoft.com/office/drawing/2014/main" val="1531687703"/>
                  </a:ext>
                </a:extLst>
              </a:tr>
            </a:tbl>
          </a:graphicData>
        </a:graphic>
      </p:graphicFrame>
    </p:spTree>
    <p:extLst>
      <p:ext uri="{BB962C8B-B14F-4D97-AF65-F5344CB8AC3E}">
        <p14:creationId xmlns:p14="http://schemas.microsoft.com/office/powerpoint/2010/main" val="2849152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35894" y="526617"/>
            <a:ext cx="8272212" cy="760350"/>
          </a:xfrm>
        </p:spPr>
        <p:txBody>
          <a:bodyPr anchor="b">
            <a:normAutofit/>
          </a:bodyPr>
          <a:lstStyle/>
          <a:p>
            <a:r>
              <a:rPr lang="en-US" dirty="0"/>
              <a:t>Key Benefits &amp; Future Scope</a:t>
            </a:r>
          </a:p>
        </p:txBody>
      </p:sp>
      <p:sp>
        <p:nvSpPr>
          <p:cNvPr id="4" name="Content Placeholder 3">
            <a:extLst>
              <a:ext uri="{FF2B5EF4-FFF2-40B4-BE49-F238E27FC236}">
                <a16:creationId xmlns:a16="http://schemas.microsoft.com/office/drawing/2014/main" id="{C79506F4-6FEF-D982-1847-839E2085D398}"/>
              </a:ext>
            </a:extLst>
          </p:cNvPr>
          <p:cNvSpPr>
            <a:spLocks noGrp="1"/>
          </p:cNvSpPr>
          <p:nvPr>
            <p:ph idx="1"/>
          </p:nvPr>
        </p:nvSpPr>
        <p:spPr/>
        <p:txBody>
          <a:bodyPr/>
          <a:lstStyle/>
          <a:p>
            <a:endParaRPr lang="en-IN"/>
          </a:p>
        </p:txBody>
      </p:sp>
      <p:graphicFrame>
        <p:nvGraphicFramePr>
          <p:cNvPr id="6" name="Table 6">
            <a:extLst>
              <a:ext uri="{FF2B5EF4-FFF2-40B4-BE49-F238E27FC236}">
                <a16:creationId xmlns:a16="http://schemas.microsoft.com/office/drawing/2014/main" id="{1ABDD609-BAE7-8E9D-7FBF-E61300B0CD39}"/>
              </a:ext>
            </a:extLst>
          </p:cNvPr>
          <p:cNvGraphicFramePr>
            <a:graphicFrameLocks/>
          </p:cNvGraphicFramePr>
          <p:nvPr>
            <p:extLst>
              <p:ext uri="{D42A27DB-BD31-4B8C-83A1-F6EECF244321}">
                <p14:modId xmlns:p14="http://schemas.microsoft.com/office/powerpoint/2010/main" val="479962477"/>
              </p:ext>
            </p:extLst>
          </p:nvPr>
        </p:nvGraphicFramePr>
        <p:xfrm>
          <a:off x="494805" y="1669388"/>
          <a:ext cx="8213301" cy="3073117"/>
        </p:xfrm>
        <a:graphic>
          <a:graphicData uri="http://schemas.openxmlformats.org/drawingml/2006/table">
            <a:tbl>
              <a:tblPr firstRow="1" bandRow="1">
                <a:tableStyleId>{5C22544A-7EE6-4342-B048-85BDC9FD1C3A}</a:tableStyleId>
              </a:tblPr>
              <a:tblGrid>
                <a:gridCol w="8213301">
                  <a:extLst>
                    <a:ext uri="{9D8B030D-6E8A-4147-A177-3AD203B41FA5}">
                      <a16:colId xmlns:a16="http://schemas.microsoft.com/office/drawing/2014/main" val="1648187562"/>
                    </a:ext>
                  </a:extLst>
                </a:gridCol>
              </a:tblGrid>
              <a:tr h="3073117">
                <a:tc>
                  <a:txBody>
                    <a:bodyPr/>
                    <a:lstStyle/>
                    <a:p>
                      <a:pPr marL="285750" indent="-285750">
                        <a:lnSpc>
                          <a:spcPct val="150000"/>
                        </a:lnSpc>
                        <a:buFont typeface="Arial" panose="020B0604020202020204" pitchFamily="34" charset="0"/>
                        <a:buChar char="•"/>
                      </a:pPr>
                      <a:endParaRPr lang="en-US" sz="1400" b="0" i="0" kern="1200" dirty="0">
                        <a:solidFill>
                          <a:schemeClr val="tx1"/>
                        </a:solidFill>
                        <a:effectLst/>
                        <a:latin typeface="+mn-lt"/>
                        <a:ea typeface="+mn-ea"/>
                        <a:cs typeface="+mn-cs"/>
                      </a:endParaRPr>
                    </a:p>
                  </a:txBody>
                  <a:tcPr marL="68580" marR="68580" marT="34290" marB="34290">
                    <a:solidFill>
                      <a:schemeClr val="bg1">
                        <a:lumMod val="85000"/>
                      </a:schemeClr>
                    </a:solidFill>
                  </a:tcPr>
                </a:tc>
                <a:extLst>
                  <a:ext uri="{0D108BD9-81ED-4DB2-BD59-A6C34878D82A}">
                    <a16:rowId xmlns:a16="http://schemas.microsoft.com/office/drawing/2014/main" val="2072200898"/>
                  </a:ext>
                </a:extLst>
              </a:tr>
            </a:tbl>
          </a:graphicData>
        </a:graphic>
      </p:graphicFrame>
    </p:spTree>
    <p:extLst>
      <p:ext uri="{BB962C8B-B14F-4D97-AF65-F5344CB8AC3E}">
        <p14:creationId xmlns:p14="http://schemas.microsoft.com/office/powerpoint/2010/main" val="2647030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B9EBB6-E39B-0E47-37A7-F939204097A6}"/>
              </a:ext>
            </a:extLst>
          </p:cNvPr>
          <p:cNvSpPr>
            <a:spLocks noGrp="1"/>
          </p:cNvSpPr>
          <p:nvPr>
            <p:ph type="body" sz="quarter" idx="10"/>
          </p:nvPr>
        </p:nvSpPr>
        <p:spPr>
          <a:xfrm>
            <a:off x="517525" y="933449"/>
            <a:ext cx="5561058" cy="3621133"/>
          </a:xfrm>
        </p:spPr>
        <p:txBody>
          <a:bodyPr/>
          <a:lstStyle/>
          <a:p>
            <a:r>
              <a:rPr lang="en-US" dirty="0"/>
              <a:t>Team Mu</a:t>
            </a:r>
          </a:p>
          <a:p>
            <a:r>
              <a:rPr lang="en-US" dirty="0"/>
              <a:t>Presented by</a:t>
            </a:r>
          </a:p>
          <a:p>
            <a:r>
              <a:rPr lang="en-US" dirty="0"/>
              <a:t>Ideation</a:t>
            </a:r>
          </a:p>
          <a:p>
            <a:pPr lvl="1"/>
            <a:r>
              <a:rPr lang="en-US" sz="1400" dirty="0"/>
              <a:t>Generation</a:t>
            </a:r>
          </a:p>
          <a:p>
            <a:pPr lvl="1"/>
            <a:r>
              <a:rPr lang="en-US" sz="1400" dirty="0"/>
              <a:t>Screening</a:t>
            </a:r>
          </a:p>
          <a:p>
            <a:r>
              <a:rPr lang="en-US" dirty="0"/>
              <a:t>Use Case</a:t>
            </a:r>
          </a:p>
          <a:p>
            <a:r>
              <a:rPr lang="en-US" dirty="0"/>
              <a:t>Code Development &amp; Testing</a:t>
            </a:r>
          </a:p>
          <a:p>
            <a:r>
              <a:rPr lang="en-US" dirty="0"/>
              <a:t>Criterion Scoring</a:t>
            </a:r>
          </a:p>
          <a:p>
            <a:pPr lvl="1"/>
            <a:r>
              <a:rPr lang="en-US" sz="1400" dirty="0"/>
              <a:t>Key Benefits</a:t>
            </a:r>
          </a:p>
          <a:p>
            <a:pPr lvl="1"/>
            <a:r>
              <a:rPr lang="en-US" sz="1400" dirty="0"/>
              <a:t>Future Scope</a:t>
            </a:r>
          </a:p>
          <a:p>
            <a:endParaRPr lang="en-US" dirty="0"/>
          </a:p>
          <a:p>
            <a:endParaRPr lang="en-US" dirty="0"/>
          </a:p>
          <a:p>
            <a:endParaRPr lang="en-US" dirty="0"/>
          </a:p>
        </p:txBody>
      </p:sp>
    </p:spTree>
    <p:extLst>
      <p:ext uri="{BB962C8B-B14F-4D97-AF65-F5344CB8AC3E}">
        <p14:creationId xmlns:p14="http://schemas.microsoft.com/office/powerpoint/2010/main" val="2527688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35894" y="526617"/>
            <a:ext cx="8272212" cy="760350"/>
          </a:xfrm>
        </p:spPr>
        <p:txBody>
          <a:bodyPr anchor="b">
            <a:normAutofit/>
          </a:bodyPr>
          <a:lstStyle/>
          <a:p>
            <a:r>
              <a:rPr lang="en-US" dirty="0"/>
              <a:t>Team Mu</a:t>
            </a:r>
          </a:p>
        </p:txBody>
      </p:sp>
      <p:graphicFrame>
        <p:nvGraphicFramePr>
          <p:cNvPr id="6" name="Table 6">
            <a:extLst>
              <a:ext uri="{FF2B5EF4-FFF2-40B4-BE49-F238E27FC236}">
                <a16:creationId xmlns:a16="http://schemas.microsoft.com/office/drawing/2014/main" id="{28C25906-13BC-0B68-36DD-10A8CB61E2B6}"/>
              </a:ext>
            </a:extLst>
          </p:cNvPr>
          <p:cNvGraphicFramePr>
            <a:graphicFrameLocks noGrp="1"/>
          </p:cNvGraphicFramePr>
          <p:nvPr>
            <p:ph idx="1"/>
            <p:extLst>
              <p:ext uri="{D42A27DB-BD31-4B8C-83A1-F6EECF244321}">
                <p14:modId xmlns:p14="http://schemas.microsoft.com/office/powerpoint/2010/main" val="1023969309"/>
              </p:ext>
            </p:extLst>
          </p:nvPr>
        </p:nvGraphicFramePr>
        <p:xfrm>
          <a:off x="435769" y="1635917"/>
          <a:ext cx="8124757" cy="2980968"/>
        </p:xfrm>
        <a:graphic>
          <a:graphicData uri="http://schemas.openxmlformats.org/drawingml/2006/table">
            <a:tbl>
              <a:tblPr firstRow="1" bandRow="1">
                <a:tableStyleId>{5C22544A-7EE6-4342-B048-85BDC9FD1C3A}</a:tableStyleId>
              </a:tblPr>
              <a:tblGrid>
                <a:gridCol w="2452506">
                  <a:extLst>
                    <a:ext uri="{9D8B030D-6E8A-4147-A177-3AD203B41FA5}">
                      <a16:colId xmlns:a16="http://schemas.microsoft.com/office/drawing/2014/main" val="1648187562"/>
                    </a:ext>
                  </a:extLst>
                </a:gridCol>
                <a:gridCol w="1942163">
                  <a:extLst>
                    <a:ext uri="{9D8B030D-6E8A-4147-A177-3AD203B41FA5}">
                      <a16:colId xmlns:a16="http://schemas.microsoft.com/office/drawing/2014/main" val="154958553"/>
                    </a:ext>
                  </a:extLst>
                </a:gridCol>
                <a:gridCol w="3730088">
                  <a:extLst>
                    <a:ext uri="{9D8B030D-6E8A-4147-A177-3AD203B41FA5}">
                      <a16:colId xmlns:a16="http://schemas.microsoft.com/office/drawing/2014/main" val="1653738670"/>
                    </a:ext>
                  </a:extLst>
                </a:gridCol>
              </a:tblGrid>
              <a:tr h="372621">
                <a:tc>
                  <a:txBody>
                    <a:bodyPr/>
                    <a:lstStyle/>
                    <a:p>
                      <a:r>
                        <a:rPr lang="en-US" sz="1400" dirty="0"/>
                        <a:t>Name</a:t>
                      </a:r>
                      <a:endParaRPr lang="en-IN" sz="1400" dirty="0"/>
                    </a:p>
                  </a:txBody>
                  <a:tcPr marL="68580" marR="68580" marT="34290" marB="34290"/>
                </a:tc>
                <a:tc>
                  <a:txBody>
                    <a:bodyPr/>
                    <a:lstStyle/>
                    <a:p>
                      <a:r>
                        <a:rPr lang="en-US" sz="1400" dirty="0"/>
                        <a:t>Company</a:t>
                      </a:r>
                      <a:endParaRPr lang="en-IN" sz="1400" dirty="0"/>
                    </a:p>
                  </a:txBody>
                  <a:tcPr marL="68580" marR="68580" marT="34290" marB="34290"/>
                </a:tc>
                <a:tc>
                  <a:txBody>
                    <a:bodyPr/>
                    <a:lstStyle/>
                    <a:p>
                      <a:r>
                        <a:rPr lang="en-US" sz="1400" dirty="0"/>
                        <a:t>Title</a:t>
                      </a:r>
                      <a:endParaRPr lang="en-IN" sz="1400" dirty="0"/>
                    </a:p>
                  </a:txBody>
                  <a:tcPr marL="68580" marR="68580" marT="34290" marB="34290"/>
                </a:tc>
                <a:extLst>
                  <a:ext uri="{0D108BD9-81ED-4DB2-BD59-A6C34878D82A}">
                    <a16:rowId xmlns:a16="http://schemas.microsoft.com/office/drawing/2014/main" val="428570262"/>
                  </a:ext>
                </a:extLst>
              </a:tr>
              <a:tr h="372621">
                <a:tc>
                  <a:txBody>
                    <a:bodyPr/>
                    <a:lstStyle/>
                    <a:p>
                      <a:r>
                        <a:rPr lang="en-US" sz="1400" dirty="0"/>
                        <a:t>Patrick Chen</a:t>
                      </a:r>
                      <a:endParaRPr lang="en-IN" sz="1400" dirty="0"/>
                    </a:p>
                  </a:txBody>
                  <a:tcPr marL="68580" marR="68580" marT="34290" marB="34290"/>
                </a:tc>
                <a:tc>
                  <a:txBody>
                    <a:bodyPr/>
                    <a:lstStyle/>
                    <a:p>
                      <a:r>
                        <a:rPr lang="en-US" sz="1400" dirty="0"/>
                        <a:t>SPS Commerce</a:t>
                      </a:r>
                      <a:endParaRPr lang="en-IN" sz="1400" dirty="0"/>
                    </a:p>
                  </a:txBody>
                  <a:tcPr marL="68580" marR="68580" marT="34290" marB="34290"/>
                </a:tc>
                <a:tc>
                  <a:txBody>
                    <a:bodyPr/>
                    <a:lstStyle/>
                    <a:p>
                      <a:r>
                        <a:rPr lang="en-US" sz="1400" dirty="0"/>
                        <a:t>Staff Software Engineer</a:t>
                      </a:r>
                      <a:endParaRPr lang="en-IN" sz="1400" dirty="0"/>
                    </a:p>
                  </a:txBody>
                  <a:tcPr marL="68580" marR="68580" marT="34290" marB="34290"/>
                </a:tc>
                <a:extLst>
                  <a:ext uri="{0D108BD9-81ED-4DB2-BD59-A6C34878D82A}">
                    <a16:rowId xmlns:a16="http://schemas.microsoft.com/office/drawing/2014/main" val="2072200898"/>
                  </a:ext>
                </a:extLst>
              </a:tr>
              <a:tr h="372621">
                <a:tc>
                  <a:txBody>
                    <a:bodyPr/>
                    <a:lstStyle/>
                    <a:p>
                      <a:r>
                        <a:rPr lang="en-US" sz="1400" dirty="0"/>
                        <a:t>Harsha Sarjapur</a:t>
                      </a:r>
                      <a:endParaRPr lang="en-IN" sz="1400" dirty="0"/>
                    </a:p>
                  </a:txBody>
                  <a:tcPr marL="68580" marR="68580" marT="34290" marB="34290"/>
                </a:tc>
                <a:tc>
                  <a:txBody>
                    <a:bodyPr/>
                    <a:lstStyle/>
                    <a:p>
                      <a:r>
                        <a:rPr lang="en-US" sz="1400" dirty="0"/>
                        <a:t>Info Sourcing Inc.</a:t>
                      </a:r>
                      <a:endParaRPr lang="en-IN" sz="1400" dirty="0"/>
                    </a:p>
                  </a:txBody>
                  <a:tcPr marL="68580" marR="68580" marT="34290" marB="34290"/>
                </a:tc>
                <a:tc>
                  <a:txBody>
                    <a:bodyPr/>
                    <a:lstStyle/>
                    <a:p>
                      <a:r>
                        <a:rPr lang="en-US" sz="1400" dirty="0"/>
                        <a:t>President</a:t>
                      </a:r>
                      <a:endParaRPr lang="en-IN" sz="1400" dirty="0"/>
                    </a:p>
                  </a:txBody>
                  <a:tcPr marL="68580" marR="68580" marT="34290" marB="34290"/>
                </a:tc>
                <a:extLst>
                  <a:ext uri="{0D108BD9-81ED-4DB2-BD59-A6C34878D82A}">
                    <a16:rowId xmlns:a16="http://schemas.microsoft.com/office/drawing/2014/main" val="1464964135"/>
                  </a:ext>
                </a:extLst>
              </a:tr>
              <a:tr h="372621">
                <a:tc>
                  <a:txBody>
                    <a:bodyPr/>
                    <a:lstStyle/>
                    <a:p>
                      <a:r>
                        <a:rPr lang="en-US" sz="1400" dirty="0"/>
                        <a:t>Chetan Srinivas G</a:t>
                      </a:r>
                      <a:endParaRPr lang="en-IN" sz="1400" dirty="0"/>
                    </a:p>
                  </a:txBody>
                  <a:tcPr marL="68580" marR="68580" marT="34290" marB="34290"/>
                </a:tc>
                <a:tc>
                  <a:txBody>
                    <a:bodyPr/>
                    <a:lstStyle/>
                    <a:p>
                      <a:r>
                        <a:rPr lang="en-US" sz="1400" dirty="0"/>
                        <a:t>Kensium Solutions</a:t>
                      </a:r>
                      <a:endParaRPr lang="en-IN" sz="1400" dirty="0"/>
                    </a:p>
                  </a:txBody>
                  <a:tcPr marL="68580" marR="68580" marT="34290" marB="34290"/>
                </a:tc>
                <a:tc>
                  <a:txBody>
                    <a:bodyPr/>
                    <a:lstStyle/>
                    <a:p>
                      <a:r>
                        <a:rPr lang="en-US" sz="1400" dirty="0"/>
                        <a:t>Product Manager</a:t>
                      </a:r>
                      <a:endParaRPr lang="en-IN" sz="1400" dirty="0"/>
                    </a:p>
                  </a:txBody>
                  <a:tcPr marL="68580" marR="68580" marT="34290" marB="34290"/>
                </a:tc>
                <a:extLst>
                  <a:ext uri="{0D108BD9-81ED-4DB2-BD59-A6C34878D82A}">
                    <a16:rowId xmlns:a16="http://schemas.microsoft.com/office/drawing/2014/main" val="680421159"/>
                  </a:ext>
                </a:extLst>
              </a:tr>
              <a:tr h="372621">
                <a:tc>
                  <a:txBody>
                    <a:bodyPr/>
                    <a:lstStyle/>
                    <a:p>
                      <a:r>
                        <a:rPr lang="en-US" sz="1400" dirty="0"/>
                        <a:t>Shawn Goodwin</a:t>
                      </a:r>
                      <a:endParaRPr lang="en-IN" sz="1400" dirty="0"/>
                    </a:p>
                  </a:txBody>
                  <a:tcPr marL="68580" marR="68580" marT="34290" marB="34290"/>
                </a:tc>
                <a:tc>
                  <a:txBody>
                    <a:bodyPr/>
                    <a:lstStyle/>
                    <a:p>
                      <a:r>
                        <a:rPr lang="en-US" sz="1400" dirty="0"/>
                        <a:t>Martin and Associates</a:t>
                      </a:r>
                      <a:endParaRPr lang="en-IN" sz="1400" dirty="0"/>
                    </a:p>
                  </a:txBody>
                  <a:tcPr marL="68580" marR="68580" marT="34290" marB="34290"/>
                </a:tc>
                <a:tc>
                  <a:txBody>
                    <a:bodyPr/>
                    <a:lstStyle/>
                    <a:p>
                      <a:r>
                        <a:rPr lang="en-US" sz="1400" dirty="0"/>
                        <a:t>Senior Consultant</a:t>
                      </a:r>
                      <a:endParaRPr lang="en-IN" sz="1400" dirty="0"/>
                    </a:p>
                  </a:txBody>
                  <a:tcPr marL="68580" marR="68580" marT="34290" marB="34290"/>
                </a:tc>
                <a:extLst>
                  <a:ext uri="{0D108BD9-81ED-4DB2-BD59-A6C34878D82A}">
                    <a16:rowId xmlns:a16="http://schemas.microsoft.com/office/drawing/2014/main" val="3903575293"/>
                  </a:ext>
                </a:extLst>
              </a:tr>
              <a:tr h="372621">
                <a:tc>
                  <a:txBody>
                    <a:bodyPr/>
                    <a:lstStyle/>
                    <a:p>
                      <a:r>
                        <a:rPr lang="en-US" sz="1400" dirty="0"/>
                        <a:t>Paul Gilfoy</a:t>
                      </a:r>
                      <a:endParaRPr lang="en-IN" sz="1400" dirty="0"/>
                    </a:p>
                  </a:txBody>
                  <a:tcPr marL="68580" marR="68580" marT="34290" marB="34290"/>
                </a:tc>
                <a:tc>
                  <a:txBody>
                    <a:bodyPr/>
                    <a:lstStyle/>
                    <a:p>
                      <a:r>
                        <a:rPr lang="en-US" sz="1400" dirty="0"/>
                        <a:t>PriceKubecka</a:t>
                      </a:r>
                      <a:endParaRPr lang="en-IN" sz="1400" dirty="0"/>
                    </a:p>
                  </a:txBody>
                  <a:tcPr marL="68580" marR="68580" marT="34290" marB="34290"/>
                </a:tc>
                <a:tc>
                  <a:txBody>
                    <a:bodyPr/>
                    <a:lstStyle/>
                    <a:p>
                      <a:r>
                        <a:rPr lang="en-US" sz="1400" dirty="0"/>
                        <a:t>Integration Engineer</a:t>
                      </a:r>
                      <a:endParaRPr lang="en-IN" sz="1400" dirty="0"/>
                    </a:p>
                  </a:txBody>
                  <a:tcPr marL="68580" marR="68580" marT="34290" marB="34290"/>
                </a:tc>
                <a:extLst>
                  <a:ext uri="{0D108BD9-81ED-4DB2-BD59-A6C34878D82A}">
                    <a16:rowId xmlns:a16="http://schemas.microsoft.com/office/drawing/2014/main" val="2460454448"/>
                  </a:ext>
                </a:extLst>
              </a:tr>
              <a:tr h="372621">
                <a:tc>
                  <a:txBody>
                    <a:bodyPr/>
                    <a:lstStyle/>
                    <a:p>
                      <a:r>
                        <a:rPr lang="en-US" sz="1400" dirty="0"/>
                        <a:t>Brandon Sproul</a:t>
                      </a:r>
                      <a:endParaRPr lang="en-IN" sz="1400" dirty="0"/>
                    </a:p>
                  </a:txBody>
                  <a:tcPr marL="68580" marR="68580" marT="34290" marB="34290"/>
                </a:tc>
                <a:tc>
                  <a:txBody>
                    <a:bodyPr/>
                    <a:lstStyle/>
                    <a:p>
                      <a:r>
                        <a:rPr lang="en-US" sz="1400" dirty="0"/>
                        <a:t>Blytheco</a:t>
                      </a:r>
                      <a:endParaRPr lang="en-IN" sz="1400" dirty="0"/>
                    </a:p>
                  </a:txBody>
                  <a:tcPr marL="68580" marR="68580" marT="34290" marB="34290"/>
                </a:tc>
                <a:tc>
                  <a:txBody>
                    <a:bodyPr/>
                    <a:lstStyle/>
                    <a:p>
                      <a:r>
                        <a:rPr lang="en-US" sz="1400" dirty="0"/>
                        <a:t>Acumatica Consulting Manager</a:t>
                      </a:r>
                      <a:endParaRPr lang="en-IN" sz="1400" dirty="0"/>
                    </a:p>
                  </a:txBody>
                  <a:tcPr marL="68580" marR="68580" marT="34290" marB="34290"/>
                </a:tc>
                <a:extLst>
                  <a:ext uri="{0D108BD9-81ED-4DB2-BD59-A6C34878D82A}">
                    <a16:rowId xmlns:a16="http://schemas.microsoft.com/office/drawing/2014/main" val="4040819937"/>
                  </a:ext>
                </a:extLst>
              </a:tr>
              <a:tr h="372621">
                <a:tc>
                  <a:txBody>
                    <a:bodyPr/>
                    <a:lstStyle/>
                    <a:p>
                      <a:r>
                        <a:rPr lang="en-US" sz="1400" dirty="0"/>
                        <a:t>Vidhya Hariharasubramanian</a:t>
                      </a:r>
                      <a:endParaRPr lang="en-IN" sz="1400" dirty="0"/>
                    </a:p>
                  </a:txBody>
                  <a:tcPr marL="68580" marR="68580" marT="34290" marB="34290"/>
                </a:tc>
                <a:tc>
                  <a:txBody>
                    <a:bodyPr/>
                    <a:lstStyle/>
                    <a:p>
                      <a:r>
                        <a:rPr lang="en-US" sz="1400" dirty="0"/>
                        <a:t>Acumatica</a:t>
                      </a:r>
                      <a:endParaRPr lang="en-IN" sz="1400" dirty="0"/>
                    </a:p>
                  </a:txBody>
                  <a:tcPr marL="68580" marR="68580" marT="34290" marB="34290"/>
                </a:tc>
                <a:tc>
                  <a:txBody>
                    <a:bodyPr/>
                    <a:lstStyle/>
                    <a:p>
                      <a:r>
                        <a:rPr lang="en-US" sz="1400" dirty="0"/>
                        <a:t>Technical Account Manager</a:t>
                      </a:r>
                      <a:endParaRPr lang="en-IN" sz="1400" dirty="0"/>
                    </a:p>
                  </a:txBody>
                  <a:tcPr marL="68580" marR="68580" marT="34290" marB="34290"/>
                </a:tc>
                <a:extLst>
                  <a:ext uri="{0D108BD9-81ED-4DB2-BD59-A6C34878D82A}">
                    <a16:rowId xmlns:a16="http://schemas.microsoft.com/office/drawing/2014/main" val="803662006"/>
                  </a:ext>
                </a:extLst>
              </a:tr>
            </a:tbl>
          </a:graphicData>
        </a:graphic>
      </p:graphicFrame>
    </p:spTree>
    <p:extLst>
      <p:ext uri="{BB962C8B-B14F-4D97-AF65-F5344CB8AC3E}">
        <p14:creationId xmlns:p14="http://schemas.microsoft.com/office/powerpoint/2010/main" val="2286032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FB0D2B4-3FBD-A495-F1D1-78715F47CBF0}"/>
              </a:ext>
            </a:extLst>
          </p:cNvPr>
          <p:cNvSpPr>
            <a:spLocks noGrp="1"/>
          </p:cNvSpPr>
          <p:nvPr>
            <p:ph type="pic" sz="quarter" idx="10"/>
          </p:nvPr>
        </p:nvSpPr>
        <p:spPr/>
      </p:sp>
      <p:sp>
        <p:nvSpPr>
          <p:cNvPr id="3" name="Text Placeholder 2">
            <a:extLst>
              <a:ext uri="{FF2B5EF4-FFF2-40B4-BE49-F238E27FC236}">
                <a16:creationId xmlns:a16="http://schemas.microsoft.com/office/drawing/2014/main" id="{90BABED2-8D5D-5DCC-6ABE-0C5C4C946223}"/>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5D917686-FF6D-DAAB-B512-9AE79AB4173B}"/>
              </a:ext>
            </a:extLst>
          </p:cNvPr>
          <p:cNvSpPr>
            <a:spLocks noGrp="1"/>
          </p:cNvSpPr>
          <p:nvPr>
            <p:ph type="body" sz="quarter" idx="12"/>
          </p:nvPr>
        </p:nvSpPr>
        <p:spPr/>
        <p:txBody>
          <a:bodyPr/>
          <a:lstStyle/>
          <a:p>
            <a:endParaRPr lang="en-US"/>
          </a:p>
        </p:txBody>
      </p:sp>
      <p:sp>
        <p:nvSpPr>
          <p:cNvPr id="5" name="Picture Placeholder 4">
            <a:extLst>
              <a:ext uri="{FF2B5EF4-FFF2-40B4-BE49-F238E27FC236}">
                <a16:creationId xmlns:a16="http://schemas.microsoft.com/office/drawing/2014/main" id="{C5DAC707-E7C9-D69D-2A55-881D60540007}"/>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8AC8D33A-F84D-1A82-FA7E-94683BDF9F14}"/>
              </a:ext>
            </a:extLst>
          </p:cNvPr>
          <p:cNvSpPr>
            <a:spLocks noGrp="1"/>
          </p:cNvSpPr>
          <p:nvPr>
            <p:ph type="pic" sz="quarter" idx="14"/>
          </p:nvPr>
        </p:nvSpPr>
        <p:spPr/>
      </p:sp>
      <p:sp>
        <p:nvSpPr>
          <p:cNvPr id="7" name="Text Placeholder 6">
            <a:extLst>
              <a:ext uri="{FF2B5EF4-FFF2-40B4-BE49-F238E27FC236}">
                <a16:creationId xmlns:a16="http://schemas.microsoft.com/office/drawing/2014/main" id="{91893BAD-1984-98D0-69EC-48E8F1A84BA2}"/>
              </a:ext>
            </a:extLst>
          </p:cNvPr>
          <p:cNvSpPr>
            <a:spLocks noGrp="1"/>
          </p:cNvSpPr>
          <p:nvPr>
            <p:ph type="body" sz="quarter" idx="15"/>
          </p:nvPr>
        </p:nvSpPr>
        <p:spPr/>
        <p:txBody>
          <a:bodyPr/>
          <a:lstStyle/>
          <a:p>
            <a:endParaRPr lang="en-US"/>
          </a:p>
        </p:txBody>
      </p:sp>
      <p:sp>
        <p:nvSpPr>
          <p:cNvPr id="8" name="Text Placeholder 7">
            <a:extLst>
              <a:ext uri="{FF2B5EF4-FFF2-40B4-BE49-F238E27FC236}">
                <a16:creationId xmlns:a16="http://schemas.microsoft.com/office/drawing/2014/main" id="{B6594DE1-832E-04FC-2CD9-8F2B8D0A9793}"/>
              </a:ext>
            </a:extLst>
          </p:cNvPr>
          <p:cNvSpPr>
            <a:spLocks noGrp="1"/>
          </p:cNvSpPr>
          <p:nvPr>
            <p:ph type="body" sz="quarter" idx="16"/>
          </p:nvPr>
        </p:nvSpPr>
        <p:spPr/>
        <p:txBody>
          <a:bodyPr/>
          <a:lstStyle/>
          <a:p>
            <a:endParaRPr lang="en-US"/>
          </a:p>
        </p:txBody>
      </p:sp>
      <p:sp>
        <p:nvSpPr>
          <p:cNvPr id="9" name="Picture Placeholder 8">
            <a:extLst>
              <a:ext uri="{FF2B5EF4-FFF2-40B4-BE49-F238E27FC236}">
                <a16:creationId xmlns:a16="http://schemas.microsoft.com/office/drawing/2014/main" id="{C315F0C3-FB8F-E66B-2D7F-88C591DA84D9}"/>
              </a:ext>
            </a:extLst>
          </p:cNvPr>
          <p:cNvSpPr>
            <a:spLocks noGrp="1"/>
          </p:cNvSpPr>
          <p:nvPr>
            <p:ph type="pic" sz="quarter" idx="17"/>
          </p:nvPr>
        </p:nvSpPr>
        <p:spPr/>
      </p:sp>
      <p:sp>
        <p:nvSpPr>
          <p:cNvPr id="10" name="Picture Placeholder 9">
            <a:extLst>
              <a:ext uri="{FF2B5EF4-FFF2-40B4-BE49-F238E27FC236}">
                <a16:creationId xmlns:a16="http://schemas.microsoft.com/office/drawing/2014/main" id="{E5310F02-2CBE-DD6B-0DE4-6EE531DF2B71}"/>
              </a:ext>
            </a:extLst>
          </p:cNvPr>
          <p:cNvSpPr>
            <a:spLocks noGrp="1"/>
          </p:cNvSpPr>
          <p:nvPr>
            <p:ph type="pic" sz="quarter" idx="18"/>
          </p:nvPr>
        </p:nvSpPr>
        <p:spPr/>
      </p:sp>
      <p:sp>
        <p:nvSpPr>
          <p:cNvPr id="11" name="Text Placeholder 10">
            <a:extLst>
              <a:ext uri="{FF2B5EF4-FFF2-40B4-BE49-F238E27FC236}">
                <a16:creationId xmlns:a16="http://schemas.microsoft.com/office/drawing/2014/main" id="{89ED4274-E624-4F34-982C-76251924C54C}"/>
              </a:ext>
            </a:extLst>
          </p:cNvPr>
          <p:cNvSpPr>
            <a:spLocks noGrp="1"/>
          </p:cNvSpPr>
          <p:nvPr>
            <p:ph type="body" sz="quarter" idx="19"/>
          </p:nvPr>
        </p:nvSpPr>
        <p:spPr/>
        <p:txBody>
          <a:bodyPr/>
          <a:lstStyle/>
          <a:p>
            <a:endParaRPr lang="en-US"/>
          </a:p>
        </p:txBody>
      </p:sp>
      <p:sp>
        <p:nvSpPr>
          <p:cNvPr id="12" name="Text Placeholder 11">
            <a:extLst>
              <a:ext uri="{FF2B5EF4-FFF2-40B4-BE49-F238E27FC236}">
                <a16:creationId xmlns:a16="http://schemas.microsoft.com/office/drawing/2014/main" id="{37DACCC4-C245-F2B7-FBE8-50B1A9CB91FB}"/>
              </a:ext>
            </a:extLst>
          </p:cNvPr>
          <p:cNvSpPr>
            <a:spLocks noGrp="1"/>
          </p:cNvSpPr>
          <p:nvPr>
            <p:ph type="body" sz="quarter" idx="20"/>
          </p:nvPr>
        </p:nvSpPr>
        <p:spPr/>
        <p:txBody>
          <a:bodyPr/>
          <a:lstStyle/>
          <a:p>
            <a:endParaRPr lang="en-US"/>
          </a:p>
        </p:txBody>
      </p:sp>
      <p:sp>
        <p:nvSpPr>
          <p:cNvPr id="13" name="Picture Placeholder 12">
            <a:extLst>
              <a:ext uri="{FF2B5EF4-FFF2-40B4-BE49-F238E27FC236}">
                <a16:creationId xmlns:a16="http://schemas.microsoft.com/office/drawing/2014/main" id="{0926DA7C-85FA-C1C5-00E0-670B4CAF11FC}"/>
              </a:ext>
            </a:extLst>
          </p:cNvPr>
          <p:cNvSpPr>
            <a:spLocks noGrp="1"/>
          </p:cNvSpPr>
          <p:nvPr>
            <p:ph type="pic" sz="quarter" idx="21"/>
          </p:nvPr>
        </p:nvSpPr>
        <p:spPr/>
      </p:sp>
      <p:sp>
        <p:nvSpPr>
          <p:cNvPr id="14" name="Picture Placeholder 13">
            <a:extLst>
              <a:ext uri="{FF2B5EF4-FFF2-40B4-BE49-F238E27FC236}">
                <a16:creationId xmlns:a16="http://schemas.microsoft.com/office/drawing/2014/main" id="{B597AFE5-8635-C3B4-4D84-63F810E34584}"/>
              </a:ext>
            </a:extLst>
          </p:cNvPr>
          <p:cNvSpPr>
            <a:spLocks noGrp="1"/>
          </p:cNvSpPr>
          <p:nvPr>
            <p:ph type="pic" sz="quarter" idx="22"/>
          </p:nvPr>
        </p:nvSpPr>
        <p:spPr/>
      </p:sp>
      <p:sp>
        <p:nvSpPr>
          <p:cNvPr id="15" name="Text Placeholder 14">
            <a:extLst>
              <a:ext uri="{FF2B5EF4-FFF2-40B4-BE49-F238E27FC236}">
                <a16:creationId xmlns:a16="http://schemas.microsoft.com/office/drawing/2014/main" id="{EFF1597B-55F8-F876-CEA7-6A5AC1DFF3FD}"/>
              </a:ext>
            </a:extLst>
          </p:cNvPr>
          <p:cNvSpPr>
            <a:spLocks noGrp="1"/>
          </p:cNvSpPr>
          <p:nvPr>
            <p:ph type="body" sz="quarter" idx="23"/>
          </p:nvPr>
        </p:nvSpPr>
        <p:spPr/>
        <p:txBody>
          <a:bodyPr/>
          <a:lstStyle/>
          <a:p>
            <a:endParaRPr lang="en-US"/>
          </a:p>
        </p:txBody>
      </p:sp>
      <p:sp>
        <p:nvSpPr>
          <p:cNvPr id="16" name="Text Placeholder 15">
            <a:extLst>
              <a:ext uri="{FF2B5EF4-FFF2-40B4-BE49-F238E27FC236}">
                <a16:creationId xmlns:a16="http://schemas.microsoft.com/office/drawing/2014/main" id="{EA4463D2-D630-CB5A-9138-D607CACF5F53}"/>
              </a:ext>
            </a:extLst>
          </p:cNvPr>
          <p:cNvSpPr>
            <a:spLocks noGrp="1"/>
          </p:cNvSpPr>
          <p:nvPr>
            <p:ph type="body" sz="quarter" idx="24"/>
          </p:nvPr>
        </p:nvSpPr>
        <p:spPr/>
        <p:txBody>
          <a:bodyPr/>
          <a:lstStyle/>
          <a:p>
            <a:endParaRPr lang="en-US"/>
          </a:p>
        </p:txBody>
      </p:sp>
      <p:sp>
        <p:nvSpPr>
          <p:cNvPr id="17" name="Picture Placeholder 16">
            <a:extLst>
              <a:ext uri="{FF2B5EF4-FFF2-40B4-BE49-F238E27FC236}">
                <a16:creationId xmlns:a16="http://schemas.microsoft.com/office/drawing/2014/main" id="{55B7D4C6-C7C8-4BBC-58DC-94539892716C}"/>
              </a:ext>
            </a:extLst>
          </p:cNvPr>
          <p:cNvSpPr>
            <a:spLocks noGrp="1"/>
          </p:cNvSpPr>
          <p:nvPr>
            <p:ph type="pic" sz="quarter" idx="25"/>
          </p:nvPr>
        </p:nvSpPr>
        <p:spPr/>
      </p:sp>
    </p:spTree>
    <p:extLst>
      <p:ext uri="{BB962C8B-B14F-4D97-AF65-F5344CB8AC3E}">
        <p14:creationId xmlns:p14="http://schemas.microsoft.com/office/powerpoint/2010/main" val="401001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80AB99-05A4-AFF5-A214-A03793FBC179}"/>
              </a:ext>
            </a:extLst>
          </p:cNvPr>
          <p:cNvSpPr>
            <a:spLocks noGrp="1"/>
          </p:cNvSpPr>
          <p:nvPr>
            <p:ph type="body" sz="quarter" idx="10"/>
          </p:nvPr>
        </p:nvSpPr>
        <p:spPr/>
        <p:txBody>
          <a:bodyPr/>
          <a:lstStyle/>
          <a:p>
            <a:r>
              <a:rPr lang="en-US" dirty="0"/>
              <a:t>Ideation</a:t>
            </a:r>
          </a:p>
        </p:txBody>
      </p:sp>
    </p:spTree>
    <p:extLst>
      <p:ext uri="{BB962C8B-B14F-4D97-AF65-F5344CB8AC3E}">
        <p14:creationId xmlns:p14="http://schemas.microsoft.com/office/powerpoint/2010/main" val="43335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35894" y="526617"/>
            <a:ext cx="8272212" cy="760350"/>
          </a:xfrm>
        </p:spPr>
        <p:txBody>
          <a:bodyPr anchor="b">
            <a:normAutofit/>
          </a:bodyPr>
          <a:lstStyle/>
          <a:p>
            <a:r>
              <a:rPr lang="en-US" dirty="0"/>
              <a:t>Generation</a:t>
            </a:r>
          </a:p>
        </p:txBody>
      </p:sp>
      <p:graphicFrame>
        <p:nvGraphicFramePr>
          <p:cNvPr id="6" name="Table 6">
            <a:extLst>
              <a:ext uri="{FF2B5EF4-FFF2-40B4-BE49-F238E27FC236}">
                <a16:creationId xmlns:a16="http://schemas.microsoft.com/office/drawing/2014/main" id="{28C25906-13BC-0B68-36DD-10A8CB61E2B6}"/>
              </a:ext>
            </a:extLst>
          </p:cNvPr>
          <p:cNvGraphicFramePr>
            <a:graphicFrameLocks noGrp="1"/>
          </p:cNvGraphicFramePr>
          <p:nvPr>
            <p:ph idx="1"/>
            <p:extLst>
              <p:ext uri="{D42A27DB-BD31-4B8C-83A1-F6EECF244321}">
                <p14:modId xmlns:p14="http://schemas.microsoft.com/office/powerpoint/2010/main" val="600316084"/>
              </p:ext>
            </p:extLst>
          </p:nvPr>
        </p:nvGraphicFramePr>
        <p:xfrm>
          <a:off x="494805" y="1591012"/>
          <a:ext cx="8213301" cy="3416110"/>
        </p:xfrm>
        <a:graphic>
          <a:graphicData uri="http://schemas.openxmlformats.org/drawingml/2006/table">
            <a:tbl>
              <a:tblPr firstRow="1" bandRow="1">
                <a:tableStyleId>{5C22544A-7EE6-4342-B048-85BDC9FD1C3A}</a:tableStyleId>
              </a:tblPr>
              <a:tblGrid>
                <a:gridCol w="8213301">
                  <a:extLst>
                    <a:ext uri="{9D8B030D-6E8A-4147-A177-3AD203B41FA5}">
                      <a16:colId xmlns:a16="http://schemas.microsoft.com/office/drawing/2014/main" val="1648187562"/>
                    </a:ext>
                  </a:extLst>
                </a:gridCol>
              </a:tblGrid>
              <a:tr h="2212664">
                <a:tc>
                  <a:txBody>
                    <a:bodyPr/>
                    <a:lstStyle/>
                    <a:p>
                      <a:pPr marL="285750" indent="-285750">
                        <a:lnSpc>
                          <a:spcPct val="200000"/>
                        </a:lnSpc>
                        <a:buFont typeface="Arial" panose="020B0604020202020204" pitchFamily="34" charset="0"/>
                        <a:buChar char="•"/>
                      </a:pPr>
                      <a:r>
                        <a:rPr lang="en-US" sz="1400" b="0" i="0" kern="1200" dirty="0">
                          <a:solidFill>
                            <a:schemeClr val="tx1"/>
                          </a:solidFill>
                          <a:effectLst/>
                          <a:latin typeface="+mn-lt"/>
                          <a:ea typeface="+mn-ea"/>
                          <a:cs typeface="+mn-cs"/>
                        </a:rPr>
                        <a:t>Partners, developers, customers and ISV often customize Acumatica and deploy packages and often run into issues with compatibility issues, and errors leading to a delay </a:t>
                      </a:r>
                    </a:p>
                    <a:p>
                      <a:pPr marL="285750" indent="-285750">
                        <a:lnSpc>
                          <a:spcPct val="200000"/>
                        </a:lnSpc>
                        <a:buFont typeface="Arial" panose="020B0604020202020204" pitchFamily="34" charset="0"/>
                        <a:buChar char="•"/>
                      </a:pPr>
                      <a:r>
                        <a:rPr lang="en-US" sz="1400" b="0" i="0" kern="1200" dirty="0">
                          <a:solidFill>
                            <a:schemeClr val="tx1"/>
                          </a:solidFill>
                          <a:effectLst/>
                          <a:latin typeface="+mn-lt"/>
                          <a:ea typeface="+mn-ea"/>
                          <a:cs typeface="+mn-cs"/>
                        </a:rPr>
                        <a:t>These primarily impact their own custom packages / an ISV solution / developer package. </a:t>
                      </a:r>
                    </a:p>
                    <a:p>
                      <a:pPr marL="285750" indent="-285750">
                        <a:lnSpc>
                          <a:spcPct val="200000"/>
                        </a:lnSpc>
                        <a:buFont typeface="Arial" panose="020B0604020202020204" pitchFamily="34" charset="0"/>
                        <a:buChar char="•"/>
                      </a:pPr>
                      <a:r>
                        <a:rPr lang="en-US" sz="1400" b="0" i="0" kern="1200" dirty="0">
                          <a:solidFill>
                            <a:schemeClr val="tx1"/>
                          </a:solidFill>
                          <a:effectLst/>
                          <a:latin typeface="+mn-lt"/>
                          <a:ea typeface="+mn-ea"/>
                          <a:cs typeface="+mn-cs"/>
                        </a:rPr>
                        <a:t>Currently, this is a manual process wherein the administrator is unable to publish the packages on-demand in production, which includes wait time till end of the day or lockout and then publish, for minimal impact on business</a:t>
                      </a:r>
                    </a:p>
                    <a:p>
                      <a:pPr marL="285750" indent="-285750">
                        <a:lnSpc>
                          <a:spcPct val="200000"/>
                        </a:lnSpc>
                        <a:buFont typeface="Arial" panose="020B0604020202020204" pitchFamily="34" charset="0"/>
                        <a:buChar char="•"/>
                      </a:pPr>
                      <a:r>
                        <a:rPr lang="en-US" sz="1400" b="0" i="0" kern="1200" dirty="0">
                          <a:solidFill>
                            <a:schemeClr val="tx1"/>
                          </a:solidFill>
                          <a:effectLst/>
                          <a:latin typeface="+mn-lt"/>
                          <a:ea typeface="+mn-ea"/>
                          <a:cs typeface="+mn-cs"/>
                        </a:rPr>
                        <a:t>Upon encountering an error, the requirement is to communicate that to other stake holders and often they must work through partners, before reaching out to the development world for bug fixing.</a:t>
                      </a:r>
                    </a:p>
                  </a:txBody>
                  <a:tcPr marL="68580" marR="68580" marT="34290" marB="34290">
                    <a:solidFill>
                      <a:schemeClr val="bg1">
                        <a:lumMod val="95000"/>
                      </a:schemeClr>
                    </a:solidFill>
                  </a:tcPr>
                </a:tc>
                <a:extLst>
                  <a:ext uri="{0D108BD9-81ED-4DB2-BD59-A6C34878D82A}">
                    <a16:rowId xmlns:a16="http://schemas.microsoft.com/office/drawing/2014/main" val="2072200898"/>
                  </a:ext>
                </a:extLst>
              </a:tr>
            </a:tbl>
          </a:graphicData>
        </a:graphic>
      </p:graphicFrame>
    </p:spTree>
    <p:extLst>
      <p:ext uri="{BB962C8B-B14F-4D97-AF65-F5344CB8AC3E}">
        <p14:creationId xmlns:p14="http://schemas.microsoft.com/office/powerpoint/2010/main" val="2193108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35894" y="526617"/>
            <a:ext cx="8272212" cy="760350"/>
          </a:xfrm>
        </p:spPr>
        <p:txBody>
          <a:bodyPr anchor="b">
            <a:normAutofit/>
          </a:bodyPr>
          <a:lstStyle/>
          <a:p>
            <a:r>
              <a:rPr lang="en-US" dirty="0"/>
              <a:t>Screening</a:t>
            </a:r>
          </a:p>
        </p:txBody>
      </p:sp>
      <p:graphicFrame>
        <p:nvGraphicFramePr>
          <p:cNvPr id="6" name="Table 6">
            <a:extLst>
              <a:ext uri="{FF2B5EF4-FFF2-40B4-BE49-F238E27FC236}">
                <a16:creationId xmlns:a16="http://schemas.microsoft.com/office/drawing/2014/main" id="{28C25906-13BC-0B68-36DD-10A8CB61E2B6}"/>
              </a:ext>
            </a:extLst>
          </p:cNvPr>
          <p:cNvGraphicFramePr>
            <a:graphicFrameLocks noGrp="1"/>
          </p:cNvGraphicFramePr>
          <p:nvPr>
            <p:ph idx="1"/>
            <p:extLst>
              <p:ext uri="{D42A27DB-BD31-4B8C-83A1-F6EECF244321}">
                <p14:modId xmlns:p14="http://schemas.microsoft.com/office/powerpoint/2010/main" val="316896068"/>
              </p:ext>
            </p:extLst>
          </p:nvPr>
        </p:nvGraphicFramePr>
        <p:xfrm>
          <a:off x="465349" y="1521343"/>
          <a:ext cx="8213301" cy="3229420"/>
        </p:xfrm>
        <a:graphic>
          <a:graphicData uri="http://schemas.openxmlformats.org/drawingml/2006/table">
            <a:tbl>
              <a:tblPr firstRow="1" bandRow="1">
                <a:tableStyleId>{5C22544A-7EE6-4342-B048-85BDC9FD1C3A}</a:tableStyleId>
              </a:tblPr>
              <a:tblGrid>
                <a:gridCol w="8213301">
                  <a:extLst>
                    <a:ext uri="{9D8B030D-6E8A-4147-A177-3AD203B41FA5}">
                      <a16:colId xmlns:a16="http://schemas.microsoft.com/office/drawing/2014/main" val="1648187562"/>
                    </a:ext>
                  </a:extLst>
                </a:gridCol>
              </a:tblGrid>
              <a:tr h="2212664">
                <a:tc>
                  <a:txBody>
                    <a:bodyPr/>
                    <a:lstStyle/>
                    <a:p>
                      <a:pPr marL="285750" indent="-285750">
                        <a:lnSpc>
                          <a:spcPct val="150000"/>
                        </a:lnSpc>
                        <a:buFont typeface="Arial" panose="020B0604020202020204" pitchFamily="34" charset="0"/>
                        <a:buChar char="•"/>
                      </a:pPr>
                      <a:r>
                        <a:rPr lang="en-US" sz="1400" b="0" i="0" dirty="0">
                          <a:solidFill>
                            <a:srgbClr val="000000"/>
                          </a:solidFill>
                          <a:effectLst/>
                          <a:latin typeface="Arial" panose="020B0604020202020204" pitchFamily="34" charset="0"/>
                        </a:rPr>
                        <a:t>Automate Customization Manager for scheduled upgrades by importing the packages</a:t>
                      </a:r>
                    </a:p>
                    <a:p>
                      <a:pPr marL="285750" indent="-285750">
                        <a:lnSpc>
                          <a:spcPct val="150000"/>
                        </a:lnSpc>
                        <a:buFont typeface="Arial" panose="020B0604020202020204" pitchFamily="34" charset="0"/>
                        <a:buChar char="•"/>
                      </a:pPr>
                      <a:r>
                        <a:rPr lang="en-US" sz="1400" b="0" i="0" dirty="0">
                          <a:solidFill>
                            <a:srgbClr val="000000"/>
                          </a:solidFill>
                          <a:effectLst/>
                          <a:latin typeface="Arial" panose="020B0604020202020204" pitchFamily="34" charset="0"/>
                        </a:rPr>
                        <a:t>By using ACU scheduler, the admin sets up the schedule they could notify all package owners on the chosen slot or package publish being attempted and, be able send emails out. </a:t>
                      </a:r>
                    </a:p>
                    <a:p>
                      <a:pPr marL="285750" indent="-285750">
                        <a:lnSpc>
                          <a:spcPct val="150000"/>
                        </a:lnSpc>
                        <a:buFont typeface="Arial" panose="020B0604020202020204" pitchFamily="34" charset="0"/>
                        <a:buChar char="•"/>
                      </a:pPr>
                      <a:r>
                        <a:rPr lang="en-US" sz="1400" b="0" i="0" dirty="0">
                          <a:solidFill>
                            <a:srgbClr val="000000"/>
                          </a:solidFill>
                          <a:effectLst/>
                          <a:latin typeface="Arial" panose="020B0604020202020204" pitchFamily="34" charset="0"/>
                        </a:rPr>
                        <a:t>Create a Package Owner profile, for each package we key in the profile which will contain the record of Contact Person, Email ID, and Technical Contact (From ACU contacts). </a:t>
                      </a:r>
                    </a:p>
                    <a:p>
                      <a:pPr marL="285750" indent="-285750">
                        <a:lnSpc>
                          <a:spcPct val="150000"/>
                        </a:lnSpc>
                        <a:buFont typeface="Arial" panose="020B0604020202020204" pitchFamily="34" charset="0"/>
                        <a:buChar char="•"/>
                      </a:pPr>
                      <a:r>
                        <a:rPr lang="en-US" sz="1400" b="0" i="0" dirty="0">
                          <a:solidFill>
                            <a:srgbClr val="000000"/>
                          </a:solidFill>
                          <a:effectLst/>
                          <a:latin typeface="Arial" panose="020B0604020202020204" pitchFamily="34" charset="0"/>
                        </a:rPr>
                        <a:t>The package gets published and if there are any issues it sends an email with trace or issue to all concerned tech teams of package owners notifying the issue (ACU Email template). </a:t>
                      </a:r>
                    </a:p>
                    <a:p>
                      <a:pPr marL="285750" indent="-285750">
                        <a:lnSpc>
                          <a:spcPct val="150000"/>
                        </a:lnSpc>
                        <a:buFont typeface="Arial" panose="020B0604020202020204" pitchFamily="34" charset="0"/>
                        <a:buChar char="•"/>
                      </a:pPr>
                      <a:r>
                        <a:rPr lang="en-US" sz="1400" b="0" i="0" dirty="0">
                          <a:solidFill>
                            <a:srgbClr val="000000"/>
                          </a:solidFill>
                          <a:effectLst/>
                          <a:latin typeface="Arial" panose="020B0604020202020204" pitchFamily="34" charset="0"/>
                        </a:rPr>
                        <a:t>The package owner gets notified if there is success or failure, this can be also ACU support teams if required. </a:t>
                      </a:r>
                    </a:p>
                    <a:p>
                      <a:pPr marL="285750" indent="-285750">
                        <a:lnSpc>
                          <a:spcPct val="150000"/>
                        </a:lnSpc>
                        <a:buFont typeface="Arial" panose="020B0604020202020204" pitchFamily="34" charset="0"/>
                        <a:buChar char="•"/>
                      </a:pPr>
                      <a:r>
                        <a:rPr lang="en-US" sz="1400" b="0" i="0" dirty="0">
                          <a:solidFill>
                            <a:srgbClr val="000000"/>
                          </a:solidFill>
                          <a:effectLst/>
                          <a:latin typeface="Arial" panose="020B0604020202020204" pitchFamily="34" charset="0"/>
                        </a:rPr>
                        <a:t>We also create a task for Admin in the same instance notifying to follow up with package owners.</a:t>
                      </a:r>
                      <a:endParaRPr lang="en-US" sz="1400" b="0" i="0" kern="1200" dirty="0">
                        <a:solidFill>
                          <a:schemeClr val="tx1"/>
                        </a:solidFill>
                        <a:effectLst/>
                        <a:latin typeface="+mn-lt"/>
                        <a:ea typeface="+mn-ea"/>
                        <a:cs typeface="+mn-cs"/>
                      </a:endParaRPr>
                    </a:p>
                  </a:txBody>
                  <a:tcPr marL="68580" marR="68580" marT="34290" marB="34290">
                    <a:solidFill>
                      <a:schemeClr val="bg1">
                        <a:lumMod val="95000"/>
                      </a:schemeClr>
                    </a:solidFill>
                  </a:tcPr>
                </a:tc>
                <a:extLst>
                  <a:ext uri="{0D108BD9-81ED-4DB2-BD59-A6C34878D82A}">
                    <a16:rowId xmlns:a16="http://schemas.microsoft.com/office/drawing/2014/main" val="2072200898"/>
                  </a:ext>
                </a:extLst>
              </a:tr>
            </a:tbl>
          </a:graphicData>
        </a:graphic>
      </p:graphicFrame>
    </p:spTree>
    <p:extLst>
      <p:ext uri="{BB962C8B-B14F-4D97-AF65-F5344CB8AC3E}">
        <p14:creationId xmlns:p14="http://schemas.microsoft.com/office/powerpoint/2010/main" val="4235719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80AB99-05A4-AFF5-A214-A03793FBC179}"/>
              </a:ext>
            </a:extLst>
          </p:cNvPr>
          <p:cNvSpPr>
            <a:spLocks noGrp="1"/>
          </p:cNvSpPr>
          <p:nvPr>
            <p:ph type="body" sz="quarter" idx="10"/>
          </p:nvPr>
        </p:nvSpPr>
        <p:spPr/>
        <p:txBody>
          <a:bodyPr/>
          <a:lstStyle/>
          <a:p>
            <a:r>
              <a:rPr lang="en-US" dirty="0"/>
              <a:t>Use Case</a:t>
            </a:r>
          </a:p>
        </p:txBody>
      </p:sp>
    </p:spTree>
    <p:extLst>
      <p:ext uri="{BB962C8B-B14F-4D97-AF65-F5344CB8AC3E}">
        <p14:creationId xmlns:p14="http://schemas.microsoft.com/office/powerpoint/2010/main" val="620151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35894" y="526617"/>
            <a:ext cx="8272212" cy="760350"/>
          </a:xfrm>
        </p:spPr>
        <p:txBody>
          <a:bodyPr anchor="b">
            <a:normAutofit/>
          </a:bodyPr>
          <a:lstStyle/>
          <a:p>
            <a:r>
              <a:rPr lang="en-US" dirty="0"/>
              <a:t>Case Description</a:t>
            </a:r>
          </a:p>
        </p:txBody>
      </p:sp>
      <p:graphicFrame>
        <p:nvGraphicFramePr>
          <p:cNvPr id="6" name="Table 6">
            <a:extLst>
              <a:ext uri="{FF2B5EF4-FFF2-40B4-BE49-F238E27FC236}">
                <a16:creationId xmlns:a16="http://schemas.microsoft.com/office/drawing/2014/main" id="{28C25906-13BC-0B68-36DD-10A8CB61E2B6}"/>
              </a:ext>
            </a:extLst>
          </p:cNvPr>
          <p:cNvGraphicFramePr>
            <a:graphicFrameLocks noGrp="1"/>
          </p:cNvGraphicFramePr>
          <p:nvPr>
            <p:ph idx="1"/>
            <p:extLst>
              <p:ext uri="{D42A27DB-BD31-4B8C-83A1-F6EECF244321}">
                <p14:modId xmlns:p14="http://schemas.microsoft.com/office/powerpoint/2010/main" val="1410157690"/>
              </p:ext>
            </p:extLst>
          </p:nvPr>
        </p:nvGraphicFramePr>
        <p:xfrm>
          <a:off x="494805" y="1669389"/>
          <a:ext cx="8213301" cy="2212664"/>
        </p:xfrm>
        <a:graphic>
          <a:graphicData uri="http://schemas.openxmlformats.org/drawingml/2006/table">
            <a:tbl>
              <a:tblPr firstRow="1" bandRow="1">
                <a:tableStyleId>{5C22544A-7EE6-4342-B048-85BDC9FD1C3A}</a:tableStyleId>
              </a:tblPr>
              <a:tblGrid>
                <a:gridCol w="8213301">
                  <a:extLst>
                    <a:ext uri="{9D8B030D-6E8A-4147-A177-3AD203B41FA5}">
                      <a16:colId xmlns:a16="http://schemas.microsoft.com/office/drawing/2014/main" val="1648187562"/>
                    </a:ext>
                  </a:extLst>
                </a:gridCol>
              </a:tblGrid>
              <a:tr h="2212664">
                <a:tc>
                  <a:txBody>
                    <a:bodyPr/>
                    <a:lstStyle/>
                    <a:p>
                      <a:pPr marL="285750" indent="-285750">
                        <a:lnSpc>
                          <a:spcPct val="150000"/>
                        </a:lnSpc>
                        <a:buFont typeface="Arial" panose="020B0604020202020204" pitchFamily="34" charset="0"/>
                        <a:buChar char="•"/>
                      </a:pPr>
                      <a:endParaRPr lang="en-US" sz="1400" b="0" i="0" kern="1200" dirty="0">
                        <a:solidFill>
                          <a:schemeClr val="tx1"/>
                        </a:solidFill>
                        <a:effectLst/>
                        <a:latin typeface="+mn-lt"/>
                        <a:ea typeface="+mn-ea"/>
                        <a:cs typeface="+mn-cs"/>
                      </a:endParaRPr>
                    </a:p>
                  </a:txBody>
                  <a:tcPr marL="68580" marR="68580" marT="34290" marB="34290">
                    <a:solidFill>
                      <a:schemeClr val="bg1">
                        <a:lumMod val="95000"/>
                      </a:schemeClr>
                    </a:solidFill>
                  </a:tcPr>
                </a:tc>
                <a:extLst>
                  <a:ext uri="{0D108BD9-81ED-4DB2-BD59-A6C34878D82A}">
                    <a16:rowId xmlns:a16="http://schemas.microsoft.com/office/drawing/2014/main" val="2072200898"/>
                  </a:ext>
                </a:extLst>
              </a:tr>
            </a:tbl>
          </a:graphicData>
        </a:graphic>
      </p:graphicFrame>
    </p:spTree>
    <p:extLst>
      <p:ext uri="{BB962C8B-B14F-4D97-AF65-F5344CB8AC3E}">
        <p14:creationId xmlns:p14="http://schemas.microsoft.com/office/powerpoint/2010/main" val="432830538"/>
      </p:ext>
    </p:extLst>
  </p:cSld>
  <p:clrMapOvr>
    <a:masterClrMapping/>
  </p:clrMapOvr>
</p:sld>
</file>

<file path=ppt/theme/theme1.xml><?xml version="1.0" encoding="utf-8"?>
<a:theme xmlns:a="http://schemas.openxmlformats.org/drawingml/2006/main" name="Acumatica 2016 Theme">
  <a:themeElements>
    <a:clrScheme name="Custom 1">
      <a:dk1>
        <a:srgbClr val="000000"/>
      </a:dk1>
      <a:lt1>
        <a:srgbClr val="FFFFFF"/>
      </a:lt1>
      <a:dk2>
        <a:srgbClr val="000033"/>
      </a:dk2>
      <a:lt2>
        <a:srgbClr val="BFBFBF"/>
      </a:lt2>
      <a:accent1>
        <a:srgbClr val="000033"/>
      </a:accent1>
      <a:accent2>
        <a:srgbClr val="BFBFBF"/>
      </a:accent2>
      <a:accent3>
        <a:srgbClr val="33CCFF"/>
      </a:accent3>
      <a:accent4>
        <a:srgbClr val="6666FF"/>
      </a:accent4>
      <a:accent5>
        <a:srgbClr val="D1D1D4"/>
      </a:accent5>
      <a:accent6>
        <a:srgbClr val="DEFFD2"/>
      </a:accent6>
      <a:hlink>
        <a:srgbClr val="000033"/>
      </a:hlink>
      <a:folHlink>
        <a:srgbClr val="0000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400"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400" dirty="0" err="1" smtClean="0"/>
        </a:defPPr>
      </a:lstStyle>
    </a:txDef>
  </a:objectDefaults>
  <a:extraClrSchemeLst/>
  <a:extLst>
    <a:ext uri="{05A4C25C-085E-4340-85A3-A5531E510DB2}">
      <thm15:themeFamily xmlns:thm15="http://schemas.microsoft.com/office/thememl/2012/main" name="Presentation3" id="{2A304B32-4E1B-6549-818C-C5ED99DF5A56}" vid="{0822B46D-907E-B54D-B17F-898D4B4AC2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7A61598FAE8A4889637DB60E475E83" ma:contentTypeVersion="15" ma:contentTypeDescription="Create a new document." ma:contentTypeScope="" ma:versionID="efec3e0ac28488be355ab20ba2735719">
  <xsd:schema xmlns:xsd="http://www.w3.org/2001/XMLSchema" xmlns:xs="http://www.w3.org/2001/XMLSchema" xmlns:p="http://schemas.microsoft.com/office/2006/metadata/properties" xmlns:ns2="35a7d407-6929-460a-a9af-75b798f196f0" xmlns:ns3="40b66cc4-7953-4707-b230-f25bbd8af4fd" targetNamespace="http://schemas.microsoft.com/office/2006/metadata/properties" ma:root="true" ma:fieldsID="5982dc9816e82093959bc841bdcef260" ns2:_="" ns3:_="">
    <xsd:import namespace="35a7d407-6929-460a-a9af-75b798f196f0"/>
    <xsd:import namespace="40b66cc4-7953-4707-b230-f25bbd8af4f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a7d407-6929-460a-a9af-75b798f196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5cbccde3-4ea4-4d21-9100-cffbb3888aa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0b66cc4-7953-4707-b230-f25bbd8af4fd"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737184a3-e612-443c-9673-84244ac4dd89}" ma:internalName="TaxCatchAll" ma:showField="CatchAllData" ma:web="40b66cc4-7953-4707-b230-f25bbd8af4fd">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5a7d407-6929-460a-a9af-75b798f196f0">
      <Terms xmlns="http://schemas.microsoft.com/office/infopath/2007/PartnerControls"/>
    </lcf76f155ced4ddcb4097134ff3c332f>
    <TaxCatchAll xmlns="40b66cc4-7953-4707-b230-f25bbd8af4fd" xsi:nil="true"/>
    <SharedWithUsers xmlns="40b66cc4-7953-4707-b230-f25bbd8af4fd">
      <UserInfo>
        <DisplayName>Dana Moffat</DisplayName>
        <AccountId>56</AccountId>
        <AccountType/>
      </UserInfo>
      <UserInfo>
        <DisplayName>David Gutman</DisplayName>
        <AccountId>57</AccountId>
        <AccountType/>
      </UserInfo>
      <UserInfo>
        <DisplayName>Sean Chatterjee</DisplayName>
        <AccountId>40</AccountId>
        <AccountType/>
      </UserInfo>
      <UserInfo>
        <DisplayName>Jessica Pidgeon</DisplayName>
        <AccountId>65</AccountId>
        <AccountType/>
      </UserInfo>
      <UserInfo>
        <DisplayName>Kavi Nath</DisplayName>
        <AccountId>64</AccountId>
        <AccountType/>
      </UserInfo>
      <UserInfo>
        <DisplayName>Donna Tapella</DisplayName>
        <AccountId>61</AccountId>
        <AccountType/>
      </UserInfo>
      <UserInfo>
        <DisplayName>Kelly Wolf</DisplayName>
        <AccountId>12</AccountId>
        <AccountType/>
      </UserInfo>
      <UserInfo>
        <DisplayName>Benjamin Rouger</DisplayName>
        <AccountId>48</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68903-9808-417A-8F20-BE74F5F284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a7d407-6929-460a-a9af-75b798f196f0"/>
    <ds:schemaRef ds:uri="40b66cc4-7953-4707-b230-f25bbd8af4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AC0F76-AE9B-4667-A98E-3CCAA0CBE60D}">
  <ds:schemaRefs>
    <ds:schemaRef ds:uri="35a7d407-6929-460a-a9af-75b798f196f0"/>
    <ds:schemaRef ds:uri="40b66cc4-7953-4707-b230-f25bbd8af4fd"/>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metadata/properties"/>
    <ds:schemaRef ds:uri="http://purl.org/dc/dcmitype/"/>
    <ds:schemaRef ds:uri="http://purl.org/dc/terms/"/>
  </ds:schemaRefs>
</ds:datastoreItem>
</file>

<file path=customXml/itemProps3.xml><?xml version="1.0" encoding="utf-8"?>
<ds:datastoreItem xmlns:ds="http://schemas.openxmlformats.org/officeDocument/2006/customXml" ds:itemID="{EB9C48E2-2A2E-4448-BE7D-BE18CCB71F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0319_CorporateSlideDeck_Acumatica</Template>
  <TotalTime>0</TotalTime>
  <Words>380</Words>
  <Application>Microsoft Office PowerPoint</Application>
  <PresentationFormat>On-screen Show (16:9)</PresentationFormat>
  <Paragraphs>71</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Acumatica 2016 Theme</vt:lpstr>
      <vt:lpstr>PowerPoint Presentation</vt:lpstr>
      <vt:lpstr>PowerPoint Presentation</vt:lpstr>
      <vt:lpstr>Team Mu</vt:lpstr>
      <vt:lpstr>PowerPoint Presentation</vt:lpstr>
      <vt:lpstr>PowerPoint Presentation</vt:lpstr>
      <vt:lpstr>Generation</vt:lpstr>
      <vt:lpstr>Screening</vt:lpstr>
      <vt:lpstr>PowerPoint Presentation</vt:lpstr>
      <vt:lpstr>Case Description</vt:lpstr>
      <vt:lpstr>PowerPoint Presentation</vt:lpstr>
      <vt:lpstr>Coding Approach</vt:lpstr>
      <vt:lpstr>PowerPoint Presentation</vt:lpstr>
      <vt:lpstr>Scoring</vt:lpstr>
      <vt:lpstr>Key Benefits &amp;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
  <cp:lastModifiedBy/>
  <cp:revision>132</cp:revision>
  <dcterms:created xsi:type="dcterms:W3CDTF">2019-03-06T22:34:43Z</dcterms:created>
  <dcterms:modified xsi:type="dcterms:W3CDTF">2023-01-29T04:38:12Z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0x0101009D7A61598FAE8A4889637DB60E475E83</vt:lpwstr>
  </property>
  <property fmtid="{D5CDD505-2E9C-101B-9397-08002B2CF9AE}" pid="3" name="MediaServiceImageTags">
    <vt:lpwstr/>
  </property>
</Properties>
</file>