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CEF6-035E-C508-8453-D61589EF8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459CE-FB03-ADAD-DCCE-DA4034C1D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B1FAE-E1A0-3262-E9BA-269CC04A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B6B6A-F632-5809-4A76-0307749A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0DA76-9D83-7BD8-197D-CB04DEF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567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AD75A-A094-723E-E617-8419ACE8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36F9CD-A0AF-DBDF-7108-A1413A47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493DE-AB26-B40B-F605-5F5AC8B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A7C2D-DFA6-0AD3-F8B2-8D57DF74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83FA0-7E61-6F4A-E6DB-39AFBF3F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41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351A79-5429-9C4B-D7CD-71366C181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155123-1AB7-4F7C-CFAB-1F60D4E91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E1838-9CB7-8C3A-1946-77816273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F1E9C-BA38-78B3-B73E-E77257E0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38DF4-A370-12C2-5B14-92C36E24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047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67E54-11A8-3B3A-DB49-A3327E93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D9C5A-972D-F3F7-F21B-31FF0033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39852-033D-1AAD-5F4B-AB9EF7FC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415A1-61D5-1285-A74B-7DF96445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A3178-A719-D59D-8EBE-1B3E1C0B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623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F5DCF-5CB6-8806-51BD-9D7667A7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BA09E-CFA7-4258-4502-5F4D6926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17DD7-05A4-6803-3426-61BAEA2C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D568E2-3B37-913B-43B2-A9CA4703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E3B38-4E59-739F-301A-51D3CDAC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17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D9892-69C8-2AD2-05C5-0F1399ED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DCE0E-D56A-FB28-BF46-05935EFDB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743CF-FF85-E7C9-060C-687B5349F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3C3827-A804-AA8A-E69F-0E3B126C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1AD26-017C-E8D5-2F78-1E626E1C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F85D6-A7DF-12E7-5F97-AB427234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31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CC01D-0E08-36A6-7C50-D4B30C97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0AB92-A7A1-E2E2-DD04-466D991D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091F9A-2579-3330-37ED-EFC9A166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7015F7-D569-B062-117D-0F616E958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29D74B-2798-BFB2-8B64-36780C686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51805D-90F8-4988-F8E6-3A02B567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25BF8A-57C0-7DE2-6E32-31657E6E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AE5B45-47E8-AD7E-03C6-A3D28829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45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3E6C8-4C8C-E117-2B6E-A85F4D1D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A7D0A2-A32E-8706-57EE-4D618BC8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83B79-1166-661F-2B07-9B3AB894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905456-8682-D05E-8EE6-F8729D34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162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5597C5-D771-203D-A86D-3E270D02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ED12F1-743A-E9F3-8A92-46494944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BBF1EA-CC7E-253D-A294-01B857B4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764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2E2E0-47AE-C8D2-4062-2665E7AA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14CC1-2C37-6F61-516C-28DCA3F7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142C88-552F-2EA6-D5CE-49271750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F30BC7-C35B-D6EA-4C13-D2A1BAE8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F19B5-0059-255C-7974-D853E281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23F1DF-29F9-EB88-829F-49CF659B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11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8F37D-1699-96B7-3B4E-4B616C96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85A3E-4A5F-5C39-949A-9F993D059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6FF90-96FE-4DDC-FF8C-0BC7730C1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A47B80-500B-1CBD-CC4C-5F4597C8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E331D9-9D48-8637-616E-FB99C055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775D2F-D830-7246-E51D-F4734EB5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81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005272-5D09-3E8B-DD61-6449DC18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316D83-9DFD-2835-55B5-1A1D5493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4E695A-FD98-7934-F957-1D74A8DD7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69EE-9F86-47D9-AB7F-C7F6619C91D6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72D7F-6D3C-FDFA-A3DC-01515790E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097AB-7A1B-1AD8-D208-EBC15D63F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1A709-396E-4CC1-A2B7-AB0122E185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226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478846DF-8915-B121-C04E-0D5B03A1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1" y="158063"/>
            <a:ext cx="1531258" cy="89083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681870-40C2-EE76-0AC7-CF2BA743AE85}"/>
              </a:ext>
            </a:extLst>
          </p:cNvPr>
          <p:cNvSpPr/>
          <p:nvPr/>
        </p:nvSpPr>
        <p:spPr>
          <a:xfrm>
            <a:off x="2511184" y="291038"/>
            <a:ext cx="9535043" cy="636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AEFEB0-4EBC-C3F6-FF95-8BBCDC696FE9}"/>
              </a:ext>
            </a:extLst>
          </p:cNvPr>
          <p:cNvSpPr/>
          <p:nvPr/>
        </p:nvSpPr>
        <p:spPr>
          <a:xfrm>
            <a:off x="2566129" y="440275"/>
            <a:ext cx="1280161" cy="337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RECETAS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42BB25-9EE2-8952-557B-9C2841F99FF0}"/>
              </a:ext>
            </a:extLst>
          </p:cNvPr>
          <p:cNvSpPr/>
          <p:nvPr/>
        </p:nvSpPr>
        <p:spPr>
          <a:xfrm>
            <a:off x="4000268" y="440275"/>
            <a:ext cx="2630660" cy="337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SALUD Y ALIMENTACION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26097C-B505-79DF-BE1D-89340F46DF96}"/>
              </a:ext>
            </a:extLst>
          </p:cNvPr>
          <p:cNvSpPr/>
          <p:nvPr/>
        </p:nvSpPr>
        <p:spPr>
          <a:xfrm>
            <a:off x="7278705" y="440275"/>
            <a:ext cx="1280161" cy="337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CONTACTO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F14D60A-5055-AB3E-19C0-4546F6672E8A}"/>
              </a:ext>
            </a:extLst>
          </p:cNvPr>
          <p:cNvSpPr/>
          <p:nvPr/>
        </p:nvSpPr>
        <p:spPr>
          <a:xfrm>
            <a:off x="9312812" y="434667"/>
            <a:ext cx="2363373" cy="3376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BUSCA TU RECETA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601B363-7A86-DC3D-003D-BEA95701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507" y="470348"/>
            <a:ext cx="310906" cy="28787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1F4EC10-586B-2BF9-50A7-9EF288EEC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375" y="6300262"/>
            <a:ext cx="2457450" cy="5334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C0D4B956-99F1-2127-C861-03A041916D6F}"/>
              </a:ext>
            </a:extLst>
          </p:cNvPr>
          <p:cNvSpPr/>
          <p:nvPr/>
        </p:nvSpPr>
        <p:spPr>
          <a:xfrm>
            <a:off x="2511184" y="1524000"/>
            <a:ext cx="7122191" cy="781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RECETAS DEL DIA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E7CF3FC-47DD-FA6F-FF48-7FCEBFFBAE28}"/>
              </a:ext>
            </a:extLst>
          </p:cNvPr>
          <p:cNvSpPr/>
          <p:nvPr/>
        </p:nvSpPr>
        <p:spPr>
          <a:xfrm>
            <a:off x="307840" y="2773680"/>
            <a:ext cx="3692428" cy="2560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IMAGEN 1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8D4AD37-9268-F992-0854-5B47EC20BBAE}"/>
              </a:ext>
            </a:extLst>
          </p:cNvPr>
          <p:cNvSpPr/>
          <p:nvPr/>
        </p:nvSpPr>
        <p:spPr>
          <a:xfrm>
            <a:off x="8191732" y="2773680"/>
            <a:ext cx="3692428" cy="2560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IMAGEN 3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5C0FC72-712C-BCD7-35F5-4BE51945E74E}"/>
              </a:ext>
            </a:extLst>
          </p:cNvPr>
          <p:cNvSpPr/>
          <p:nvPr/>
        </p:nvSpPr>
        <p:spPr>
          <a:xfrm>
            <a:off x="4249786" y="2773680"/>
            <a:ext cx="3692428" cy="2560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IMAGEN 2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6D8570-B745-DF89-FA5D-D00758442DFC}"/>
              </a:ext>
            </a:extLst>
          </p:cNvPr>
          <p:cNvSpPr/>
          <p:nvPr/>
        </p:nvSpPr>
        <p:spPr>
          <a:xfrm>
            <a:off x="1021604" y="5407908"/>
            <a:ext cx="2264900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RECETA 1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3248B15-6F71-6F6C-062B-D4DE7BF4F776}"/>
              </a:ext>
            </a:extLst>
          </p:cNvPr>
          <p:cNvSpPr/>
          <p:nvPr/>
        </p:nvSpPr>
        <p:spPr>
          <a:xfrm>
            <a:off x="8905496" y="5423235"/>
            <a:ext cx="2264900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RECETA 3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65472F5-D4C9-D58D-0DA5-74F23AEE05E2}"/>
              </a:ext>
            </a:extLst>
          </p:cNvPr>
          <p:cNvSpPr/>
          <p:nvPr/>
        </p:nvSpPr>
        <p:spPr>
          <a:xfrm>
            <a:off x="4939829" y="5429148"/>
            <a:ext cx="2264900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RECETA 2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FB9CB89-2AFA-8F6F-275A-D13A02469426}"/>
              </a:ext>
            </a:extLst>
          </p:cNvPr>
          <p:cNvSpPr/>
          <p:nvPr/>
        </p:nvSpPr>
        <p:spPr>
          <a:xfrm>
            <a:off x="2384157" y="1076379"/>
            <a:ext cx="167812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RECETA 1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CA8759-4EFE-658A-AF32-EA6BF6C02F76}"/>
              </a:ext>
            </a:extLst>
          </p:cNvPr>
          <p:cNvSpPr/>
          <p:nvPr/>
        </p:nvSpPr>
        <p:spPr>
          <a:xfrm>
            <a:off x="2384155" y="1520072"/>
            <a:ext cx="167812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RECETA 2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3B75953-19EF-90DF-229B-900D1040B2E2}"/>
              </a:ext>
            </a:extLst>
          </p:cNvPr>
          <p:cNvSpPr/>
          <p:nvPr/>
        </p:nvSpPr>
        <p:spPr>
          <a:xfrm>
            <a:off x="2384155" y="1990782"/>
            <a:ext cx="167812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RECETA 3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D6D209CD-0177-C746-2317-66A1605DCD49}"/>
              </a:ext>
            </a:extLst>
          </p:cNvPr>
          <p:cNvSpPr/>
          <p:nvPr/>
        </p:nvSpPr>
        <p:spPr>
          <a:xfrm rot="10800000">
            <a:off x="2986018" y="821324"/>
            <a:ext cx="440382" cy="1548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536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Alberto Raymundo Acuña Ayras</dc:creator>
  <cp:lastModifiedBy>Mario Alberto Raymundo Acuña Ayras</cp:lastModifiedBy>
  <cp:revision>3</cp:revision>
  <cp:lastPrinted>2022-10-08T21:24:21Z</cp:lastPrinted>
  <dcterms:created xsi:type="dcterms:W3CDTF">2022-10-08T20:02:10Z</dcterms:created>
  <dcterms:modified xsi:type="dcterms:W3CDTF">2022-10-08T21:24:24Z</dcterms:modified>
</cp:coreProperties>
</file>