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67"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A02DA5-4E06-44FA-B419-75E9B9BF341D}" v="2" dt="2023-06-03T06:41:21.8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Amin" userId="db5bdda1-6be7-4cab-8f8c-f04d196c4827" providerId="ADAL" clId="{22A02DA5-4E06-44FA-B419-75E9B9BF341D}"/>
    <pc:docChg chg="undo custSel addSld delSld modSld">
      <pc:chgData name="Aditya Amin" userId="db5bdda1-6be7-4cab-8f8c-f04d196c4827" providerId="ADAL" clId="{22A02DA5-4E06-44FA-B419-75E9B9BF341D}" dt="2023-06-03T07:18:31.660" v="1987" actId="113"/>
      <pc:docMkLst>
        <pc:docMk/>
      </pc:docMkLst>
      <pc:sldChg chg="modSp new mod">
        <pc:chgData name="Aditya Amin" userId="db5bdda1-6be7-4cab-8f8c-f04d196c4827" providerId="ADAL" clId="{22A02DA5-4E06-44FA-B419-75E9B9BF341D}" dt="2023-06-03T06:28:38.225" v="65" actId="20577"/>
        <pc:sldMkLst>
          <pc:docMk/>
          <pc:sldMk cId="370484512" sldId="257"/>
        </pc:sldMkLst>
        <pc:spChg chg="mod">
          <ac:chgData name="Aditya Amin" userId="db5bdda1-6be7-4cab-8f8c-f04d196c4827" providerId="ADAL" clId="{22A02DA5-4E06-44FA-B419-75E9B9BF341D}" dt="2023-06-03T06:27:55.457" v="49" actId="2711"/>
          <ac:spMkLst>
            <pc:docMk/>
            <pc:sldMk cId="370484512" sldId="257"/>
            <ac:spMk id="2" creationId="{F614E6BE-E732-2FC4-7E6D-D9650C899844}"/>
          </ac:spMkLst>
        </pc:spChg>
        <pc:spChg chg="mod">
          <ac:chgData name="Aditya Amin" userId="db5bdda1-6be7-4cab-8f8c-f04d196c4827" providerId="ADAL" clId="{22A02DA5-4E06-44FA-B419-75E9B9BF341D}" dt="2023-06-03T06:28:38.225" v="65" actId="20577"/>
          <ac:spMkLst>
            <pc:docMk/>
            <pc:sldMk cId="370484512" sldId="257"/>
            <ac:spMk id="3" creationId="{5E373CFA-C34F-497B-F191-9DF5F7607D25}"/>
          </ac:spMkLst>
        </pc:spChg>
      </pc:sldChg>
      <pc:sldChg chg="addSp delSp modSp new del mod">
        <pc:chgData name="Aditya Amin" userId="db5bdda1-6be7-4cab-8f8c-f04d196c4827" providerId="ADAL" clId="{22A02DA5-4E06-44FA-B419-75E9B9BF341D}" dt="2023-06-03T06:27:04.609" v="25" actId="47"/>
        <pc:sldMkLst>
          <pc:docMk/>
          <pc:sldMk cId="3496119419" sldId="257"/>
        </pc:sldMkLst>
        <pc:spChg chg="del mod">
          <ac:chgData name="Aditya Amin" userId="db5bdda1-6be7-4cab-8f8c-f04d196c4827" providerId="ADAL" clId="{22A02DA5-4E06-44FA-B419-75E9B9BF341D}" dt="2023-06-02T12:53:23.413" v="23" actId="478"/>
          <ac:spMkLst>
            <pc:docMk/>
            <pc:sldMk cId="3496119419" sldId="257"/>
            <ac:spMk id="2" creationId="{EE7C42D7-FA16-D617-A89A-AA09BDB65676}"/>
          </ac:spMkLst>
        </pc:spChg>
        <pc:spChg chg="del">
          <ac:chgData name="Aditya Amin" userId="db5bdda1-6be7-4cab-8f8c-f04d196c4827" providerId="ADAL" clId="{22A02DA5-4E06-44FA-B419-75E9B9BF341D}" dt="2023-06-02T12:52:04.326" v="1" actId="478"/>
          <ac:spMkLst>
            <pc:docMk/>
            <pc:sldMk cId="3496119419" sldId="257"/>
            <ac:spMk id="3" creationId="{644D8625-DE15-406C-172C-336176C72FA6}"/>
          </ac:spMkLst>
        </pc:spChg>
        <pc:spChg chg="add del mod">
          <ac:chgData name="Aditya Amin" userId="db5bdda1-6be7-4cab-8f8c-f04d196c4827" providerId="ADAL" clId="{22A02DA5-4E06-44FA-B419-75E9B9BF341D}" dt="2023-06-02T12:53:25.966" v="24" actId="478"/>
          <ac:spMkLst>
            <pc:docMk/>
            <pc:sldMk cId="3496119419" sldId="257"/>
            <ac:spMk id="5" creationId="{F6EBF68F-6F9C-2259-7BAB-A65FD8BFCC24}"/>
          </ac:spMkLst>
        </pc:spChg>
      </pc:sldChg>
      <pc:sldChg chg="modSp new mod">
        <pc:chgData name="Aditya Amin" userId="db5bdda1-6be7-4cab-8f8c-f04d196c4827" providerId="ADAL" clId="{22A02DA5-4E06-44FA-B419-75E9B9BF341D}" dt="2023-06-03T06:29:43.105" v="84" actId="313"/>
        <pc:sldMkLst>
          <pc:docMk/>
          <pc:sldMk cId="791512490" sldId="258"/>
        </pc:sldMkLst>
        <pc:spChg chg="mod">
          <ac:chgData name="Aditya Amin" userId="db5bdda1-6be7-4cab-8f8c-f04d196c4827" providerId="ADAL" clId="{22A02DA5-4E06-44FA-B419-75E9B9BF341D}" dt="2023-06-03T06:29:37.466" v="83" actId="2711"/>
          <ac:spMkLst>
            <pc:docMk/>
            <pc:sldMk cId="791512490" sldId="258"/>
            <ac:spMk id="2" creationId="{C97EEA3C-4134-0A88-47EF-A575FB1BFBD2}"/>
          </ac:spMkLst>
        </pc:spChg>
        <pc:spChg chg="mod">
          <ac:chgData name="Aditya Amin" userId="db5bdda1-6be7-4cab-8f8c-f04d196c4827" providerId="ADAL" clId="{22A02DA5-4E06-44FA-B419-75E9B9BF341D}" dt="2023-06-03T06:29:43.105" v="84" actId="313"/>
          <ac:spMkLst>
            <pc:docMk/>
            <pc:sldMk cId="791512490" sldId="258"/>
            <ac:spMk id="3" creationId="{E93F28B6-6410-6E90-5ACC-D28992449B4B}"/>
          </ac:spMkLst>
        </pc:spChg>
      </pc:sldChg>
      <pc:sldChg chg="modSp new mod">
        <pc:chgData name="Aditya Amin" userId="db5bdda1-6be7-4cab-8f8c-f04d196c4827" providerId="ADAL" clId="{22A02DA5-4E06-44FA-B419-75E9B9BF341D}" dt="2023-06-03T06:30:57.949" v="103" actId="2711"/>
        <pc:sldMkLst>
          <pc:docMk/>
          <pc:sldMk cId="3576232817" sldId="259"/>
        </pc:sldMkLst>
        <pc:spChg chg="mod">
          <ac:chgData name="Aditya Amin" userId="db5bdda1-6be7-4cab-8f8c-f04d196c4827" providerId="ADAL" clId="{22A02DA5-4E06-44FA-B419-75E9B9BF341D}" dt="2023-06-03T06:30:57.949" v="103" actId="2711"/>
          <ac:spMkLst>
            <pc:docMk/>
            <pc:sldMk cId="3576232817" sldId="259"/>
            <ac:spMk id="2" creationId="{9D43E243-F985-EEE8-85E4-3C04D7F79569}"/>
          </ac:spMkLst>
        </pc:spChg>
        <pc:spChg chg="mod">
          <ac:chgData name="Aditya Amin" userId="db5bdda1-6be7-4cab-8f8c-f04d196c4827" providerId="ADAL" clId="{22A02DA5-4E06-44FA-B419-75E9B9BF341D}" dt="2023-06-03T06:30:52.204" v="102" actId="2711"/>
          <ac:spMkLst>
            <pc:docMk/>
            <pc:sldMk cId="3576232817" sldId="259"/>
            <ac:spMk id="3" creationId="{9840D713-AE3B-7B48-78FD-12B4F9E66F96}"/>
          </ac:spMkLst>
        </pc:spChg>
      </pc:sldChg>
      <pc:sldChg chg="modSp new mod">
        <pc:chgData name="Aditya Amin" userId="db5bdda1-6be7-4cab-8f8c-f04d196c4827" providerId="ADAL" clId="{22A02DA5-4E06-44FA-B419-75E9B9BF341D}" dt="2023-06-03T06:32:01.675" v="146" actId="2711"/>
        <pc:sldMkLst>
          <pc:docMk/>
          <pc:sldMk cId="3253879033" sldId="260"/>
        </pc:sldMkLst>
        <pc:spChg chg="mod">
          <ac:chgData name="Aditya Amin" userId="db5bdda1-6be7-4cab-8f8c-f04d196c4827" providerId="ADAL" clId="{22A02DA5-4E06-44FA-B419-75E9B9BF341D}" dt="2023-06-03T06:32:01.675" v="146" actId="2711"/>
          <ac:spMkLst>
            <pc:docMk/>
            <pc:sldMk cId="3253879033" sldId="260"/>
            <ac:spMk id="2" creationId="{2775FEAA-51A1-80FE-3C72-9A5A3017B299}"/>
          </ac:spMkLst>
        </pc:spChg>
        <pc:spChg chg="mod">
          <ac:chgData name="Aditya Amin" userId="db5bdda1-6be7-4cab-8f8c-f04d196c4827" providerId="ADAL" clId="{22A02DA5-4E06-44FA-B419-75E9B9BF341D}" dt="2023-06-03T06:31:51.604" v="145" actId="20577"/>
          <ac:spMkLst>
            <pc:docMk/>
            <pc:sldMk cId="3253879033" sldId="260"/>
            <ac:spMk id="3" creationId="{ACB1D835-B328-1505-7CC0-D98877013FEC}"/>
          </ac:spMkLst>
        </pc:spChg>
      </pc:sldChg>
      <pc:sldChg chg="addSp delSp modSp new mod">
        <pc:chgData name="Aditya Amin" userId="db5bdda1-6be7-4cab-8f8c-f04d196c4827" providerId="ADAL" clId="{22A02DA5-4E06-44FA-B419-75E9B9BF341D}" dt="2023-06-03T06:36:16.668" v="174" actId="1076"/>
        <pc:sldMkLst>
          <pc:docMk/>
          <pc:sldMk cId="807329717" sldId="261"/>
        </pc:sldMkLst>
        <pc:spChg chg="mod">
          <ac:chgData name="Aditya Amin" userId="db5bdda1-6be7-4cab-8f8c-f04d196c4827" providerId="ADAL" clId="{22A02DA5-4E06-44FA-B419-75E9B9BF341D}" dt="2023-06-03T06:34:53.264" v="170" actId="20577"/>
          <ac:spMkLst>
            <pc:docMk/>
            <pc:sldMk cId="807329717" sldId="261"/>
            <ac:spMk id="2" creationId="{77E8CA1A-AF06-7B4F-191D-74A2C5E94CEA}"/>
          </ac:spMkLst>
        </pc:spChg>
        <pc:spChg chg="del">
          <ac:chgData name="Aditya Amin" userId="db5bdda1-6be7-4cab-8f8c-f04d196c4827" providerId="ADAL" clId="{22A02DA5-4E06-44FA-B419-75E9B9BF341D}" dt="2023-06-03T06:33:42.552" v="148"/>
          <ac:spMkLst>
            <pc:docMk/>
            <pc:sldMk cId="807329717" sldId="261"/>
            <ac:spMk id="3" creationId="{123AD4F8-7F57-4D5E-459C-DBA32F8B578B}"/>
          </ac:spMkLst>
        </pc:spChg>
        <pc:spChg chg="add del mod">
          <ac:chgData name="Aditya Amin" userId="db5bdda1-6be7-4cab-8f8c-f04d196c4827" providerId="ADAL" clId="{22A02DA5-4E06-44FA-B419-75E9B9BF341D}" dt="2023-06-03T06:36:08.632" v="171" actId="478"/>
          <ac:spMkLst>
            <pc:docMk/>
            <pc:sldMk cId="807329717" sldId="261"/>
            <ac:spMk id="6" creationId="{EA007ED9-9B38-4F6A-2161-8FC1C09CCD7D}"/>
          </ac:spMkLst>
        </pc:spChg>
        <pc:graphicFrameChg chg="add del mod modGraphic">
          <ac:chgData name="Aditya Amin" userId="db5bdda1-6be7-4cab-8f8c-f04d196c4827" providerId="ADAL" clId="{22A02DA5-4E06-44FA-B419-75E9B9BF341D}" dt="2023-06-03T06:34:05.507" v="152" actId="478"/>
          <ac:graphicFrameMkLst>
            <pc:docMk/>
            <pc:sldMk cId="807329717" sldId="261"/>
            <ac:graphicFrameMk id="4" creationId="{62B6F3C3-16B9-81F4-DA25-2FC01E0F6EC8}"/>
          </ac:graphicFrameMkLst>
        </pc:graphicFrameChg>
        <pc:picChg chg="add mod">
          <ac:chgData name="Aditya Amin" userId="db5bdda1-6be7-4cab-8f8c-f04d196c4827" providerId="ADAL" clId="{22A02DA5-4E06-44FA-B419-75E9B9BF341D}" dt="2023-06-03T06:36:16.668" v="174" actId="1076"/>
          <ac:picMkLst>
            <pc:docMk/>
            <pc:sldMk cId="807329717" sldId="261"/>
            <ac:picMk id="8" creationId="{61A146BF-E633-3479-2C94-8B62CE76D416}"/>
          </ac:picMkLst>
        </pc:picChg>
      </pc:sldChg>
      <pc:sldChg chg="addSp modSp new mod">
        <pc:chgData name="Aditya Amin" userId="db5bdda1-6be7-4cab-8f8c-f04d196c4827" providerId="ADAL" clId="{22A02DA5-4E06-44FA-B419-75E9B9BF341D}" dt="2023-06-03T06:41:40.441" v="267" actId="14100"/>
        <pc:sldMkLst>
          <pc:docMk/>
          <pc:sldMk cId="92982859" sldId="262"/>
        </pc:sldMkLst>
        <pc:spChg chg="mod">
          <ac:chgData name="Aditya Amin" userId="db5bdda1-6be7-4cab-8f8c-f04d196c4827" providerId="ADAL" clId="{22A02DA5-4E06-44FA-B419-75E9B9BF341D}" dt="2023-06-03T06:40:16" v="188" actId="20577"/>
          <ac:spMkLst>
            <pc:docMk/>
            <pc:sldMk cId="92982859" sldId="262"/>
            <ac:spMk id="2" creationId="{3F3A5CE7-34E1-6D16-E092-5B8AC36F490C}"/>
          </ac:spMkLst>
        </pc:spChg>
        <pc:spChg chg="mod">
          <ac:chgData name="Aditya Amin" userId="db5bdda1-6be7-4cab-8f8c-f04d196c4827" providerId="ADAL" clId="{22A02DA5-4E06-44FA-B419-75E9B9BF341D}" dt="2023-06-03T06:41:07.148" v="258" actId="27636"/>
          <ac:spMkLst>
            <pc:docMk/>
            <pc:sldMk cId="92982859" sldId="262"/>
            <ac:spMk id="3" creationId="{AA5A5A21-3E3E-85B3-9125-DD8125E435E1}"/>
          </ac:spMkLst>
        </pc:spChg>
        <pc:picChg chg="add mod">
          <ac:chgData name="Aditya Amin" userId="db5bdda1-6be7-4cab-8f8c-f04d196c4827" providerId="ADAL" clId="{22A02DA5-4E06-44FA-B419-75E9B9BF341D}" dt="2023-06-03T06:41:40.441" v="267" actId="14100"/>
          <ac:picMkLst>
            <pc:docMk/>
            <pc:sldMk cId="92982859" sldId="262"/>
            <ac:picMk id="5" creationId="{DB614629-30DD-BD6D-4146-EC2EC383593E}"/>
          </ac:picMkLst>
        </pc:picChg>
      </pc:sldChg>
      <pc:sldChg chg="addSp modSp new mod">
        <pc:chgData name="Aditya Amin" userId="db5bdda1-6be7-4cab-8f8c-f04d196c4827" providerId="ADAL" clId="{22A02DA5-4E06-44FA-B419-75E9B9BF341D}" dt="2023-06-03T06:45:43.929" v="464" actId="20577"/>
        <pc:sldMkLst>
          <pc:docMk/>
          <pc:sldMk cId="3514142382" sldId="263"/>
        </pc:sldMkLst>
        <pc:spChg chg="mod">
          <ac:chgData name="Aditya Amin" userId="db5bdda1-6be7-4cab-8f8c-f04d196c4827" providerId="ADAL" clId="{22A02DA5-4E06-44FA-B419-75E9B9BF341D}" dt="2023-06-03T06:42:03.056" v="277" actId="20577"/>
          <ac:spMkLst>
            <pc:docMk/>
            <pc:sldMk cId="3514142382" sldId="263"/>
            <ac:spMk id="2" creationId="{EDF9BC51-A637-C995-57A9-545E1A513F1F}"/>
          </ac:spMkLst>
        </pc:spChg>
        <pc:spChg chg="mod">
          <ac:chgData name="Aditya Amin" userId="db5bdda1-6be7-4cab-8f8c-f04d196c4827" providerId="ADAL" clId="{22A02DA5-4E06-44FA-B419-75E9B9BF341D}" dt="2023-06-03T06:45:43.929" v="464" actId="20577"/>
          <ac:spMkLst>
            <pc:docMk/>
            <pc:sldMk cId="3514142382" sldId="263"/>
            <ac:spMk id="3" creationId="{48DC3A46-679B-4137-28E9-A494434E330C}"/>
          </ac:spMkLst>
        </pc:spChg>
        <pc:picChg chg="add mod">
          <ac:chgData name="Aditya Amin" userId="db5bdda1-6be7-4cab-8f8c-f04d196c4827" providerId="ADAL" clId="{22A02DA5-4E06-44FA-B419-75E9B9BF341D}" dt="2023-06-03T06:44:54.013" v="299" actId="14100"/>
          <ac:picMkLst>
            <pc:docMk/>
            <pc:sldMk cId="3514142382" sldId="263"/>
            <ac:picMk id="5" creationId="{595B1B4A-6633-A48E-1309-497F5A2409A2}"/>
          </ac:picMkLst>
        </pc:picChg>
      </pc:sldChg>
      <pc:sldChg chg="addSp delSp modSp new mod">
        <pc:chgData name="Aditya Amin" userId="db5bdda1-6be7-4cab-8f8c-f04d196c4827" providerId="ADAL" clId="{22A02DA5-4E06-44FA-B419-75E9B9BF341D}" dt="2023-06-03T06:47:56.432" v="643" actId="20577"/>
        <pc:sldMkLst>
          <pc:docMk/>
          <pc:sldMk cId="3331583925" sldId="264"/>
        </pc:sldMkLst>
        <pc:spChg chg="del mod">
          <ac:chgData name="Aditya Amin" userId="db5bdda1-6be7-4cab-8f8c-f04d196c4827" providerId="ADAL" clId="{22A02DA5-4E06-44FA-B419-75E9B9BF341D}" dt="2023-06-03T06:45:55.872" v="467" actId="478"/>
          <ac:spMkLst>
            <pc:docMk/>
            <pc:sldMk cId="3331583925" sldId="264"/>
            <ac:spMk id="2" creationId="{ED96FEA1-B821-F90C-A63B-DC3FFCB7DC02}"/>
          </ac:spMkLst>
        </pc:spChg>
        <pc:spChg chg="mod">
          <ac:chgData name="Aditya Amin" userId="db5bdda1-6be7-4cab-8f8c-f04d196c4827" providerId="ADAL" clId="{22A02DA5-4E06-44FA-B419-75E9B9BF341D}" dt="2023-06-03T06:47:56.432" v="643" actId="20577"/>
          <ac:spMkLst>
            <pc:docMk/>
            <pc:sldMk cId="3331583925" sldId="264"/>
            <ac:spMk id="3" creationId="{CCEA643C-19AC-3B51-1112-5C804828F2E0}"/>
          </ac:spMkLst>
        </pc:spChg>
        <pc:picChg chg="add mod">
          <ac:chgData name="Aditya Amin" userId="db5bdda1-6be7-4cab-8f8c-f04d196c4827" providerId="ADAL" clId="{22A02DA5-4E06-44FA-B419-75E9B9BF341D}" dt="2023-06-03T06:47:02.988" v="473" actId="14100"/>
          <ac:picMkLst>
            <pc:docMk/>
            <pc:sldMk cId="3331583925" sldId="264"/>
            <ac:picMk id="5" creationId="{C876CDB9-01BF-C138-E01A-005E36EC9F38}"/>
          </ac:picMkLst>
        </pc:picChg>
      </pc:sldChg>
      <pc:sldChg chg="addSp delSp modSp add mod">
        <pc:chgData name="Aditya Amin" userId="db5bdda1-6be7-4cab-8f8c-f04d196c4827" providerId="ADAL" clId="{22A02DA5-4E06-44FA-B419-75E9B9BF341D}" dt="2023-06-03T06:49:44.498" v="833" actId="20577"/>
        <pc:sldMkLst>
          <pc:docMk/>
          <pc:sldMk cId="2271295707" sldId="265"/>
        </pc:sldMkLst>
        <pc:spChg chg="mod">
          <ac:chgData name="Aditya Amin" userId="db5bdda1-6be7-4cab-8f8c-f04d196c4827" providerId="ADAL" clId="{22A02DA5-4E06-44FA-B419-75E9B9BF341D}" dt="2023-06-03T06:49:44.498" v="833" actId="20577"/>
          <ac:spMkLst>
            <pc:docMk/>
            <pc:sldMk cId="2271295707" sldId="265"/>
            <ac:spMk id="3" creationId="{CCEA643C-19AC-3B51-1112-5C804828F2E0}"/>
          </ac:spMkLst>
        </pc:spChg>
        <pc:picChg chg="add mod">
          <ac:chgData name="Aditya Amin" userId="db5bdda1-6be7-4cab-8f8c-f04d196c4827" providerId="ADAL" clId="{22A02DA5-4E06-44FA-B419-75E9B9BF341D}" dt="2023-06-03T06:48:36.824" v="651" actId="1076"/>
          <ac:picMkLst>
            <pc:docMk/>
            <pc:sldMk cId="2271295707" sldId="265"/>
            <ac:picMk id="4" creationId="{BBC2D61D-1416-C520-C0A7-770C10F03153}"/>
          </ac:picMkLst>
        </pc:picChg>
        <pc:picChg chg="del mod">
          <ac:chgData name="Aditya Amin" userId="db5bdda1-6be7-4cab-8f8c-f04d196c4827" providerId="ADAL" clId="{22A02DA5-4E06-44FA-B419-75E9B9BF341D}" dt="2023-06-03T06:48:29.862" v="648" actId="478"/>
          <ac:picMkLst>
            <pc:docMk/>
            <pc:sldMk cId="2271295707" sldId="265"/>
            <ac:picMk id="5" creationId="{C876CDB9-01BF-C138-E01A-005E36EC9F38}"/>
          </ac:picMkLst>
        </pc:picChg>
      </pc:sldChg>
      <pc:sldChg chg="addSp delSp modSp add mod">
        <pc:chgData name="Aditya Amin" userId="db5bdda1-6be7-4cab-8f8c-f04d196c4827" providerId="ADAL" clId="{22A02DA5-4E06-44FA-B419-75E9B9BF341D}" dt="2023-06-03T06:51:21.077" v="995" actId="20577"/>
        <pc:sldMkLst>
          <pc:docMk/>
          <pc:sldMk cId="899961472" sldId="266"/>
        </pc:sldMkLst>
        <pc:spChg chg="mod">
          <ac:chgData name="Aditya Amin" userId="db5bdda1-6be7-4cab-8f8c-f04d196c4827" providerId="ADAL" clId="{22A02DA5-4E06-44FA-B419-75E9B9BF341D}" dt="2023-06-03T06:51:21.077" v="995" actId="20577"/>
          <ac:spMkLst>
            <pc:docMk/>
            <pc:sldMk cId="899961472" sldId="266"/>
            <ac:spMk id="3" creationId="{CCEA643C-19AC-3B51-1112-5C804828F2E0}"/>
          </ac:spMkLst>
        </pc:spChg>
        <pc:picChg chg="del">
          <ac:chgData name="Aditya Amin" userId="db5bdda1-6be7-4cab-8f8c-f04d196c4827" providerId="ADAL" clId="{22A02DA5-4E06-44FA-B419-75E9B9BF341D}" dt="2023-06-03T06:50:27.621" v="835" actId="478"/>
          <ac:picMkLst>
            <pc:docMk/>
            <pc:sldMk cId="899961472" sldId="266"/>
            <ac:picMk id="4" creationId="{BBC2D61D-1416-C520-C0A7-770C10F03153}"/>
          </ac:picMkLst>
        </pc:picChg>
        <pc:picChg chg="add mod">
          <ac:chgData name="Aditya Amin" userId="db5bdda1-6be7-4cab-8f8c-f04d196c4827" providerId="ADAL" clId="{22A02DA5-4E06-44FA-B419-75E9B9BF341D}" dt="2023-06-03T06:50:37.783" v="839" actId="14100"/>
          <ac:picMkLst>
            <pc:docMk/>
            <pc:sldMk cId="899961472" sldId="266"/>
            <ac:picMk id="5" creationId="{2E3A4521-3E14-83BE-D3CD-D96F0C0E4D48}"/>
          </ac:picMkLst>
        </pc:picChg>
      </pc:sldChg>
      <pc:sldChg chg="addSp delSp modSp add mod">
        <pc:chgData name="Aditya Amin" userId="db5bdda1-6be7-4cab-8f8c-f04d196c4827" providerId="ADAL" clId="{22A02DA5-4E06-44FA-B419-75E9B9BF341D}" dt="2023-06-03T06:53:08.255" v="1328" actId="5793"/>
        <pc:sldMkLst>
          <pc:docMk/>
          <pc:sldMk cId="906823921" sldId="267"/>
        </pc:sldMkLst>
        <pc:spChg chg="mod">
          <ac:chgData name="Aditya Amin" userId="db5bdda1-6be7-4cab-8f8c-f04d196c4827" providerId="ADAL" clId="{22A02DA5-4E06-44FA-B419-75E9B9BF341D}" dt="2023-06-03T06:53:08.255" v="1328" actId="5793"/>
          <ac:spMkLst>
            <pc:docMk/>
            <pc:sldMk cId="906823921" sldId="267"/>
            <ac:spMk id="3" creationId="{CCEA643C-19AC-3B51-1112-5C804828F2E0}"/>
          </ac:spMkLst>
        </pc:spChg>
        <pc:picChg chg="add mod">
          <ac:chgData name="Aditya Amin" userId="db5bdda1-6be7-4cab-8f8c-f04d196c4827" providerId="ADAL" clId="{22A02DA5-4E06-44FA-B419-75E9B9BF341D}" dt="2023-06-03T06:52:08.992" v="1003" actId="1076"/>
          <ac:picMkLst>
            <pc:docMk/>
            <pc:sldMk cId="906823921" sldId="267"/>
            <ac:picMk id="4" creationId="{17DF069B-D18B-639E-8E65-F013466A5B97}"/>
          </ac:picMkLst>
        </pc:picChg>
        <pc:picChg chg="del">
          <ac:chgData name="Aditya Amin" userId="db5bdda1-6be7-4cab-8f8c-f04d196c4827" providerId="ADAL" clId="{22A02DA5-4E06-44FA-B419-75E9B9BF341D}" dt="2023-06-03T06:51:50.526" v="997" actId="478"/>
          <ac:picMkLst>
            <pc:docMk/>
            <pc:sldMk cId="906823921" sldId="267"/>
            <ac:picMk id="5" creationId="{2E3A4521-3E14-83BE-D3CD-D96F0C0E4D48}"/>
          </ac:picMkLst>
        </pc:picChg>
      </pc:sldChg>
      <pc:sldChg chg="addSp delSp modSp add mod">
        <pc:chgData name="Aditya Amin" userId="db5bdda1-6be7-4cab-8f8c-f04d196c4827" providerId="ADAL" clId="{22A02DA5-4E06-44FA-B419-75E9B9BF341D}" dt="2023-06-03T06:55:16.934" v="1503" actId="20577"/>
        <pc:sldMkLst>
          <pc:docMk/>
          <pc:sldMk cId="883792744" sldId="268"/>
        </pc:sldMkLst>
        <pc:spChg chg="mod">
          <ac:chgData name="Aditya Amin" userId="db5bdda1-6be7-4cab-8f8c-f04d196c4827" providerId="ADAL" clId="{22A02DA5-4E06-44FA-B419-75E9B9BF341D}" dt="2023-06-03T06:55:16.934" v="1503" actId="20577"/>
          <ac:spMkLst>
            <pc:docMk/>
            <pc:sldMk cId="883792744" sldId="268"/>
            <ac:spMk id="3" creationId="{CCEA643C-19AC-3B51-1112-5C804828F2E0}"/>
          </ac:spMkLst>
        </pc:spChg>
        <pc:picChg chg="add mod">
          <ac:chgData name="Aditya Amin" userId="db5bdda1-6be7-4cab-8f8c-f04d196c4827" providerId="ADAL" clId="{22A02DA5-4E06-44FA-B419-75E9B9BF341D}" dt="2023-06-03T06:53:49.495" v="1333" actId="1076"/>
          <ac:picMkLst>
            <pc:docMk/>
            <pc:sldMk cId="883792744" sldId="268"/>
            <ac:picMk id="4" creationId="{38F1F7DA-6676-C8A7-1261-290E9955A1DA}"/>
          </ac:picMkLst>
        </pc:picChg>
        <pc:picChg chg="del">
          <ac:chgData name="Aditya Amin" userId="db5bdda1-6be7-4cab-8f8c-f04d196c4827" providerId="ADAL" clId="{22A02DA5-4E06-44FA-B419-75E9B9BF341D}" dt="2023-06-03T06:53:42.750" v="1330" actId="478"/>
          <ac:picMkLst>
            <pc:docMk/>
            <pc:sldMk cId="883792744" sldId="268"/>
            <ac:picMk id="5" creationId="{2E3A4521-3E14-83BE-D3CD-D96F0C0E4D48}"/>
          </ac:picMkLst>
        </pc:picChg>
      </pc:sldChg>
      <pc:sldChg chg="addSp delSp modSp add mod">
        <pc:chgData name="Aditya Amin" userId="db5bdda1-6be7-4cab-8f8c-f04d196c4827" providerId="ADAL" clId="{22A02DA5-4E06-44FA-B419-75E9B9BF341D}" dt="2023-06-03T06:56:38.854" v="1580" actId="20577"/>
        <pc:sldMkLst>
          <pc:docMk/>
          <pc:sldMk cId="1749345894" sldId="269"/>
        </pc:sldMkLst>
        <pc:spChg chg="mod">
          <ac:chgData name="Aditya Amin" userId="db5bdda1-6be7-4cab-8f8c-f04d196c4827" providerId="ADAL" clId="{22A02DA5-4E06-44FA-B419-75E9B9BF341D}" dt="2023-06-03T06:56:38.854" v="1580" actId="20577"/>
          <ac:spMkLst>
            <pc:docMk/>
            <pc:sldMk cId="1749345894" sldId="269"/>
            <ac:spMk id="3" creationId="{CCEA643C-19AC-3B51-1112-5C804828F2E0}"/>
          </ac:spMkLst>
        </pc:spChg>
        <pc:picChg chg="del mod">
          <ac:chgData name="Aditya Amin" userId="db5bdda1-6be7-4cab-8f8c-f04d196c4827" providerId="ADAL" clId="{22A02DA5-4E06-44FA-B419-75E9B9BF341D}" dt="2023-06-03T06:55:54.721" v="1506" actId="478"/>
          <ac:picMkLst>
            <pc:docMk/>
            <pc:sldMk cId="1749345894" sldId="269"/>
            <ac:picMk id="4" creationId="{38F1F7DA-6676-C8A7-1261-290E9955A1DA}"/>
          </ac:picMkLst>
        </pc:picChg>
        <pc:picChg chg="add mod">
          <ac:chgData name="Aditya Amin" userId="db5bdda1-6be7-4cab-8f8c-f04d196c4827" providerId="ADAL" clId="{22A02DA5-4E06-44FA-B419-75E9B9BF341D}" dt="2023-06-03T06:56:00.414" v="1509" actId="1076"/>
          <ac:picMkLst>
            <pc:docMk/>
            <pc:sldMk cId="1749345894" sldId="269"/>
            <ac:picMk id="5" creationId="{C520249F-BB96-DADE-81EE-F67945A43D49}"/>
          </ac:picMkLst>
        </pc:picChg>
      </pc:sldChg>
      <pc:sldChg chg="addSp delSp modSp add mod">
        <pc:chgData name="Aditya Amin" userId="db5bdda1-6be7-4cab-8f8c-f04d196c4827" providerId="ADAL" clId="{22A02DA5-4E06-44FA-B419-75E9B9BF341D}" dt="2023-06-03T06:58:05.240" v="1607" actId="14100"/>
        <pc:sldMkLst>
          <pc:docMk/>
          <pc:sldMk cId="4151734263" sldId="270"/>
        </pc:sldMkLst>
        <pc:spChg chg="mod">
          <ac:chgData name="Aditya Amin" userId="db5bdda1-6be7-4cab-8f8c-f04d196c4827" providerId="ADAL" clId="{22A02DA5-4E06-44FA-B419-75E9B9BF341D}" dt="2023-06-03T06:57:23.760" v="1603" actId="14100"/>
          <ac:spMkLst>
            <pc:docMk/>
            <pc:sldMk cId="4151734263" sldId="270"/>
            <ac:spMk id="3" creationId="{CCEA643C-19AC-3B51-1112-5C804828F2E0}"/>
          </ac:spMkLst>
        </pc:spChg>
        <pc:picChg chg="del mod">
          <ac:chgData name="Aditya Amin" userId="db5bdda1-6be7-4cab-8f8c-f04d196c4827" providerId="ADAL" clId="{22A02DA5-4E06-44FA-B419-75E9B9BF341D}" dt="2023-06-03T06:56:55.031" v="1583" actId="478"/>
          <ac:picMkLst>
            <pc:docMk/>
            <pc:sldMk cId="4151734263" sldId="270"/>
            <ac:picMk id="4" creationId="{17DF069B-D18B-639E-8E65-F013466A5B97}"/>
          </ac:picMkLst>
        </pc:picChg>
        <pc:picChg chg="add mod">
          <ac:chgData name="Aditya Amin" userId="db5bdda1-6be7-4cab-8f8c-f04d196c4827" providerId="ADAL" clId="{22A02DA5-4E06-44FA-B419-75E9B9BF341D}" dt="2023-06-03T06:58:05.240" v="1607" actId="14100"/>
          <ac:picMkLst>
            <pc:docMk/>
            <pc:sldMk cId="4151734263" sldId="270"/>
            <ac:picMk id="5" creationId="{A7920245-6FF1-A00B-5A79-6E5B093CB644}"/>
          </ac:picMkLst>
        </pc:picChg>
      </pc:sldChg>
      <pc:sldChg chg="modSp new mod">
        <pc:chgData name="Aditya Amin" userId="db5bdda1-6be7-4cab-8f8c-f04d196c4827" providerId="ADAL" clId="{22A02DA5-4E06-44FA-B419-75E9B9BF341D}" dt="2023-06-03T07:18:31.660" v="1987" actId="113"/>
        <pc:sldMkLst>
          <pc:docMk/>
          <pc:sldMk cId="453860942" sldId="271"/>
        </pc:sldMkLst>
        <pc:spChg chg="mod">
          <ac:chgData name="Aditya Amin" userId="db5bdda1-6be7-4cab-8f8c-f04d196c4827" providerId="ADAL" clId="{22A02DA5-4E06-44FA-B419-75E9B9BF341D}" dt="2023-06-03T07:10:13.126" v="1618" actId="20577"/>
          <ac:spMkLst>
            <pc:docMk/>
            <pc:sldMk cId="453860942" sldId="271"/>
            <ac:spMk id="2" creationId="{5375CC81-5A85-3239-5207-3625EB2B2969}"/>
          </ac:spMkLst>
        </pc:spChg>
        <pc:spChg chg="mod">
          <ac:chgData name="Aditya Amin" userId="db5bdda1-6be7-4cab-8f8c-f04d196c4827" providerId="ADAL" clId="{22A02DA5-4E06-44FA-B419-75E9B9BF341D}" dt="2023-06-03T07:18:31.660" v="1987" actId="113"/>
          <ac:spMkLst>
            <pc:docMk/>
            <pc:sldMk cId="453860942" sldId="271"/>
            <ac:spMk id="3" creationId="{564EF862-09F1-AED4-87CC-99549B5209F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7CCD5-F73C-E14F-5FD2-1C6FCBC10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13D382-7022-3B72-0A67-B589DA8309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E7A7D89-C847-2D61-40E2-C2D52E71A5A1}"/>
              </a:ext>
            </a:extLst>
          </p:cNvPr>
          <p:cNvSpPr>
            <a:spLocks noGrp="1"/>
          </p:cNvSpPr>
          <p:nvPr>
            <p:ph type="dt" sz="half" idx="10"/>
          </p:nvPr>
        </p:nvSpPr>
        <p:spPr/>
        <p:txBody>
          <a:bodyPr/>
          <a:lstStyle/>
          <a:p>
            <a:fld id="{DEDFA91A-F53C-4987-8720-8493E127C706}" type="datetimeFigureOut">
              <a:rPr lang="en-IN" smtClean="0"/>
              <a:t>03-06-2023</a:t>
            </a:fld>
            <a:endParaRPr lang="en-IN"/>
          </a:p>
        </p:txBody>
      </p:sp>
      <p:sp>
        <p:nvSpPr>
          <p:cNvPr id="5" name="Footer Placeholder 4">
            <a:extLst>
              <a:ext uri="{FF2B5EF4-FFF2-40B4-BE49-F238E27FC236}">
                <a16:creationId xmlns:a16="http://schemas.microsoft.com/office/drawing/2014/main" id="{6F5B7D3D-55BE-0EAF-F7DC-8A346290BB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91DCA5-2CDE-FCD5-A4B9-93E879BE060F}"/>
              </a:ext>
            </a:extLst>
          </p:cNvPr>
          <p:cNvSpPr>
            <a:spLocks noGrp="1"/>
          </p:cNvSpPr>
          <p:nvPr>
            <p:ph type="sldNum" sz="quarter" idx="12"/>
          </p:nvPr>
        </p:nvSpPr>
        <p:spPr/>
        <p:txBody>
          <a:bodyPr/>
          <a:lstStyle/>
          <a:p>
            <a:fld id="{1B7CCC17-E56C-41AF-8310-3BDDFAB449F2}" type="slidenum">
              <a:rPr lang="en-IN" smtClean="0"/>
              <a:t>‹#›</a:t>
            </a:fld>
            <a:endParaRPr lang="en-IN"/>
          </a:p>
        </p:txBody>
      </p:sp>
    </p:spTree>
    <p:extLst>
      <p:ext uri="{BB962C8B-B14F-4D97-AF65-F5344CB8AC3E}">
        <p14:creationId xmlns:p14="http://schemas.microsoft.com/office/powerpoint/2010/main" val="1528671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078F-4CB9-E343-6550-991E99FA62F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E996F8-D27C-A3A3-9B7C-153A8C28ED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625523-ECCA-8A19-0C00-924CD1827F36}"/>
              </a:ext>
            </a:extLst>
          </p:cNvPr>
          <p:cNvSpPr>
            <a:spLocks noGrp="1"/>
          </p:cNvSpPr>
          <p:nvPr>
            <p:ph type="dt" sz="half" idx="10"/>
          </p:nvPr>
        </p:nvSpPr>
        <p:spPr/>
        <p:txBody>
          <a:bodyPr/>
          <a:lstStyle/>
          <a:p>
            <a:fld id="{DEDFA91A-F53C-4987-8720-8493E127C706}" type="datetimeFigureOut">
              <a:rPr lang="en-IN" smtClean="0"/>
              <a:t>03-06-2023</a:t>
            </a:fld>
            <a:endParaRPr lang="en-IN"/>
          </a:p>
        </p:txBody>
      </p:sp>
      <p:sp>
        <p:nvSpPr>
          <p:cNvPr id="5" name="Footer Placeholder 4">
            <a:extLst>
              <a:ext uri="{FF2B5EF4-FFF2-40B4-BE49-F238E27FC236}">
                <a16:creationId xmlns:a16="http://schemas.microsoft.com/office/drawing/2014/main" id="{BCF2A686-1C7C-17EE-949B-2AE9E2686F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334827-473D-3DA4-C249-3BCE04C0F3FE}"/>
              </a:ext>
            </a:extLst>
          </p:cNvPr>
          <p:cNvSpPr>
            <a:spLocks noGrp="1"/>
          </p:cNvSpPr>
          <p:nvPr>
            <p:ph type="sldNum" sz="quarter" idx="12"/>
          </p:nvPr>
        </p:nvSpPr>
        <p:spPr/>
        <p:txBody>
          <a:bodyPr/>
          <a:lstStyle/>
          <a:p>
            <a:fld id="{1B7CCC17-E56C-41AF-8310-3BDDFAB449F2}" type="slidenum">
              <a:rPr lang="en-IN" smtClean="0"/>
              <a:t>‹#›</a:t>
            </a:fld>
            <a:endParaRPr lang="en-IN"/>
          </a:p>
        </p:txBody>
      </p:sp>
    </p:spTree>
    <p:extLst>
      <p:ext uri="{BB962C8B-B14F-4D97-AF65-F5344CB8AC3E}">
        <p14:creationId xmlns:p14="http://schemas.microsoft.com/office/powerpoint/2010/main" val="298719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FA3314-DEF3-0536-4BA9-370CC72606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105D9F-1F28-21A9-49E1-6DB34A3CEA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C9B8B2-9E3F-CAB8-F301-965B740BE4C9}"/>
              </a:ext>
            </a:extLst>
          </p:cNvPr>
          <p:cNvSpPr>
            <a:spLocks noGrp="1"/>
          </p:cNvSpPr>
          <p:nvPr>
            <p:ph type="dt" sz="half" idx="10"/>
          </p:nvPr>
        </p:nvSpPr>
        <p:spPr/>
        <p:txBody>
          <a:bodyPr/>
          <a:lstStyle/>
          <a:p>
            <a:fld id="{DEDFA91A-F53C-4987-8720-8493E127C706}" type="datetimeFigureOut">
              <a:rPr lang="en-IN" smtClean="0"/>
              <a:t>03-06-2023</a:t>
            </a:fld>
            <a:endParaRPr lang="en-IN"/>
          </a:p>
        </p:txBody>
      </p:sp>
      <p:sp>
        <p:nvSpPr>
          <p:cNvPr id="5" name="Footer Placeholder 4">
            <a:extLst>
              <a:ext uri="{FF2B5EF4-FFF2-40B4-BE49-F238E27FC236}">
                <a16:creationId xmlns:a16="http://schemas.microsoft.com/office/drawing/2014/main" id="{3A8537BB-CA2B-DBE8-1433-85176E26D5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C62AD6-1593-38C0-812E-4F8832198FD4}"/>
              </a:ext>
            </a:extLst>
          </p:cNvPr>
          <p:cNvSpPr>
            <a:spLocks noGrp="1"/>
          </p:cNvSpPr>
          <p:nvPr>
            <p:ph type="sldNum" sz="quarter" idx="12"/>
          </p:nvPr>
        </p:nvSpPr>
        <p:spPr/>
        <p:txBody>
          <a:bodyPr/>
          <a:lstStyle/>
          <a:p>
            <a:fld id="{1B7CCC17-E56C-41AF-8310-3BDDFAB449F2}" type="slidenum">
              <a:rPr lang="en-IN" smtClean="0"/>
              <a:t>‹#›</a:t>
            </a:fld>
            <a:endParaRPr lang="en-IN"/>
          </a:p>
        </p:txBody>
      </p:sp>
    </p:spTree>
    <p:extLst>
      <p:ext uri="{BB962C8B-B14F-4D97-AF65-F5344CB8AC3E}">
        <p14:creationId xmlns:p14="http://schemas.microsoft.com/office/powerpoint/2010/main" val="4236032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2ACC5-9245-9375-E03C-1921CB04C3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42E591-3370-F37E-A5D9-FE20FF961E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756A49-16F1-50E8-0399-9D5E699C1A56}"/>
              </a:ext>
            </a:extLst>
          </p:cNvPr>
          <p:cNvSpPr>
            <a:spLocks noGrp="1"/>
          </p:cNvSpPr>
          <p:nvPr>
            <p:ph type="dt" sz="half" idx="10"/>
          </p:nvPr>
        </p:nvSpPr>
        <p:spPr/>
        <p:txBody>
          <a:bodyPr/>
          <a:lstStyle/>
          <a:p>
            <a:fld id="{DEDFA91A-F53C-4987-8720-8493E127C706}" type="datetimeFigureOut">
              <a:rPr lang="en-IN" smtClean="0"/>
              <a:t>03-06-2023</a:t>
            </a:fld>
            <a:endParaRPr lang="en-IN"/>
          </a:p>
        </p:txBody>
      </p:sp>
      <p:sp>
        <p:nvSpPr>
          <p:cNvPr id="5" name="Footer Placeholder 4">
            <a:extLst>
              <a:ext uri="{FF2B5EF4-FFF2-40B4-BE49-F238E27FC236}">
                <a16:creationId xmlns:a16="http://schemas.microsoft.com/office/drawing/2014/main" id="{4BB38223-9A0B-C4E6-9D75-66AE309AA0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184C2D-2F5C-0A08-557C-AFB3E69C546A}"/>
              </a:ext>
            </a:extLst>
          </p:cNvPr>
          <p:cNvSpPr>
            <a:spLocks noGrp="1"/>
          </p:cNvSpPr>
          <p:nvPr>
            <p:ph type="sldNum" sz="quarter" idx="12"/>
          </p:nvPr>
        </p:nvSpPr>
        <p:spPr/>
        <p:txBody>
          <a:bodyPr/>
          <a:lstStyle/>
          <a:p>
            <a:fld id="{1B7CCC17-E56C-41AF-8310-3BDDFAB449F2}" type="slidenum">
              <a:rPr lang="en-IN" smtClean="0"/>
              <a:t>‹#›</a:t>
            </a:fld>
            <a:endParaRPr lang="en-IN"/>
          </a:p>
        </p:txBody>
      </p:sp>
    </p:spTree>
    <p:extLst>
      <p:ext uri="{BB962C8B-B14F-4D97-AF65-F5344CB8AC3E}">
        <p14:creationId xmlns:p14="http://schemas.microsoft.com/office/powerpoint/2010/main" val="689984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FDF3F-8671-764F-C375-EF19D97B9A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4EC4810-9E4A-7807-DF6B-60A7D3547D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43A747-E17F-64AB-3FE3-DBABFF0A99CF}"/>
              </a:ext>
            </a:extLst>
          </p:cNvPr>
          <p:cNvSpPr>
            <a:spLocks noGrp="1"/>
          </p:cNvSpPr>
          <p:nvPr>
            <p:ph type="dt" sz="half" idx="10"/>
          </p:nvPr>
        </p:nvSpPr>
        <p:spPr/>
        <p:txBody>
          <a:bodyPr/>
          <a:lstStyle/>
          <a:p>
            <a:fld id="{DEDFA91A-F53C-4987-8720-8493E127C706}" type="datetimeFigureOut">
              <a:rPr lang="en-IN" smtClean="0"/>
              <a:t>03-06-2023</a:t>
            </a:fld>
            <a:endParaRPr lang="en-IN"/>
          </a:p>
        </p:txBody>
      </p:sp>
      <p:sp>
        <p:nvSpPr>
          <p:cNvPr id="5" name="Footer Placeholder 4">
            <a:extLst>
              <a:ext uri="{FF2B5EF4-FFF2-40B4-BE49-F238E27FC236}">
                <a16:creationId xmlns:a16="http://schemas.microsoft.com/office/drawing/2014/main" id="{AE519365-7060-ADD2-A784-88EFAB298F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F6C174-D9F4-E0D2-95F5-445178D5AADF}"/>
              </a:ext>
            </a:extLst>
          </p:cNvPr>
          <p:cNvSpPr>
            <a:spLocks noGrp="1"/>
          </p:cNvSpPr>
          <p:nvPr>
            <p:ph type="sldNum" sz="quarter" idx="12"/>
          </p:nvPr>
        </p:nvSpPr>
        <p:spPr/>
        <p:txBody>
          <a:bodyPr/>
          <a:lstStyle/>
          <a:p>
            <a:fld id="{1B7CCC17-E56C-41AF-8310-3BDDFAB449F2}" type="slidenum">
              <a:rPr lang="en-IN" smtClean="0"/>
              <a:t>‹#›</a:t>
            </a:fld>
            <a:endParaRPr lang="en-IN"/>
          </a:p>
        </p:txBody>
      </p:sp>
    </p:spTree>
    <p:extLst>
      <p:ext uri="{BB962C8B-B14F-4D97-AF65-F5344CB8AC3E}">
        <p14:creationId xmlns:p14="http://schemas.microsoft.com/office/powerpoint/2010/main" val="1642963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34675-DC46-D919-54DD-683AE18461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A95F43-AC8F-8A95-8BEA-F52D8E75FB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F57B8BD-D744-58BD-6448-31975502E7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2E558A-D8EF-A772-D5CA-6B3C49779C61}"/>
              </a:ext>
            </a:extLst>
          </p:cNvPr>
          <p:cNvSpPr>
            <a:spLocks noGrp="1"/>
          </p:cNvSpPr>
          <p:nvPr>
            <p:ph type="dt" sz="half" idx="10"/>
          </p:nvPr>
        </p:nvSpPr>
        <p:spPr/>
        <p:txBody>
          <a:bodyPr/>
          <a:lstStyle/>
          <a:p>
            <a:fld id="{DEDFA91A-F53C-4987-8720-8493E127C706}" type="datetimeFigureOut">
              <a:rPr lang="en-IN" smtClean="0"/>
              <a:t>03-06-2023</a:t>
            </a:fld>
            <a:endParaRPr lang="en-IN"/>
          </a:p>
        </p:txBody>
      </p:sp>
      <p:sp>
        <p:nvSpPr>
          <p:cNvPr id="6" name="Footer Placeholder 5">
            <a:extLst>
              <a:ext uri="{FF2B5EF4-FFF2-40B4-BE49-F238E27FC236}">
                <a16:creationId xmlns:a16="http://schemas.microsoft.com/office/drawing/2014/main" id="{364FCC01-EA66-8D26-D700-EAE7A9E450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BA090A-D37A-A637-3B5B-E8C4D63D4E84}"/>
              </a:ext>
            </a:extLst>
          </p:cNvPr>
          <p:cNvSpPr>
            <a:spLocks noGrp="1"/>
          </p:cNvSpPr>
          <p:nvPr>
            <p:ph type="sldNum" sz="quarter" idx="12"/>
          </p:nvPr>
        </p:nvSpPr>
        <p:spPr/>
        <p:txBody>
          <a:bodyPr/>
          <a:lstStyle/>
          <a:p>
            <a:fld id="{1B7CCC17-E56C-41AF-8310-3BDDFAB449F2}" type="slidenum">
              <a:rPr lang="en-IN" smtClean="0"/>
              <a:t>‹#›</a:t>
            </a:fld>
            <a:endParaRPr lang="en-IN"/>
          </a:p>
        </p:txBody>
      </p:sp>
    </p:spTree>
    <p:extLst>
      <p:ext uri="{BB962C8B-B14F-4D97-AF65-F5344CB8AC3E}">
        <p14:creationId xmlns:p14="http://schemas.microsoft.com/office/powerpoint/2010/main" val="1942464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5A66B-6362-14A0-2D03-A4DD94ED6D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23B493-421B-9BCA-754A-6862EB2FF8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54BD58-2678-AFDA-4A40-4FEA97873A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DEC3CFE-C403-8DA0-2453-401638CC07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2C8466-EF60-283E-5243-97F3875C49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D51A8D4-1FC3-0722-784C-7BA06B48318A}"/>
              </a:ext>
            </a:extLst>
          </p:cNvPr>
          <p:cNvSpPr>
            <a:spLocks noGrp="1"/>
          </p:cNvSpPr>
          <p:nvPr>
            <p:ph type="dt" sz="half" idx="10"/>
          </p:nvPr>
        </p:nvSpPr>
        <p:spPr/>
        <p:txBody>
          <a:bodyPr/>
          <a:lstStyle/>
          <a:p>
            <a:fld id="{DEDFA91A-F53C-4987-8720-8493E127C706}" type="datetimeFigureOut">
              <a:rPr lang="en-IN" smtClean="0"/>
              <a:t>03-06-2023</a:t>
            </a:fld>
            <a:endParaRPr lang="en-IN"/>
          </a:p>
        </p:txBody>
      </p:sp>
      <p:sp>
        <p:nvSpPr>
          <p:cNvPr id="8" name="Footer Placeholder 7">
            <a:extLst>
              <a:ext uri="{FF2B5EF4-FFF2-40B4-BE49-F238E27FC236}">
                <a16:creationId xmlns:a16="http://schemas.microsoft.com/office/drawing/2014/main" id="{8BDF1285-9BD3-2C91-5664-FA173258A6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EBEA87A-5568-0BB5-E7C1-B4C58ABBB363}"/>
              </a:ext>
            </a:extLst>
          </p:cNvPr>
          <p:cNvSpPr>
            <a:spLocks noGrp="1"/>
          </p:cNvSpPr>
          <p:nvPr>
            <p:ph type="sldNum" sz="quarter" idx="12"/>
          </p:nvPr>
        </p:nvSpPr>
        <p:spPr/>
        <p:txBody>
          <a:bodyPr/>
          <a:lstStyle/>
          <a:p>
            <a:fld id="{1B7CCC17-E56C-41AF-8310-3BDDFAB449F2}" type="slidenum">
              <a:rPr lang="en-IN" smtClean="0"/>
              <a:t>‹#›</a:t>
            </a:fld>
            <a:endParaRPr lang="en-IN"/>
          </a:p>
        </p:txBody>
      </p:sp>
    </p:spTree>
    <p:extLst>
      <p:ext uri="{BB962C8B-B14F-4D97-AF65-F5344CB8AC3E}">
        <p14:creationId xmlns:p14="http://schemas.microsoft.com/office/powerpoint/2010/main" val="3965578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14547-38C9-C58D-3007-0F0901A77BF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C7BE759-AA13-8B50-010F-141DA0B1942C}"/>
              </a:ext>
            </a:extLst>
          </p:cNvPr>
          <p:cNvSpPr>
            <a:spLocks noGrp="1"/>
          </p:cNvSpPr>
          <p:nvPr>
            <p:ph type="dt" sz="half" idx="10"/>
          </p:nvPr>
        </p:nvSpPr>
        <p:spPr/>
        <p:txBody>
          <a:bodyPr/>
          <a:lstStyle/>
          <a:p>
            <a:fld id="{DEDFA91A-F53C-4987-8720-8493E127C706}" type="datetimeFigureOut">
              <a:rPr lang="en-IN" smtClean="0"/>
              <a:t>03-06-2023</a:t>
            </a:fld>
            <a:endParaRPr lang="en-IN"/>
          </a:p>
        </p:txBody>
      </p:sp>
      <p:sp>
        <p:nvSpPr>
          <p:cNvPr id="4" name="Footer Placeholder 3">
            <a:extLst>
              <a:ext uri="{FF2B5EF4-FFF2-40B4-BE49-F238E27FC236}">
                <a16:creationId xmlns:a16="http://schemas.microsoft.com/office/drawing/2014/main" id="{FBA8F156-8851-FEB0-744A-8C9F11566E8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A93DC0-32F8-FA59-E4F0-F6FD4DFD275D}"/>
              </a:ext>
            </a:extLst>
          </p:cNvPr>
          <p:cNvSpPr>
            <a:spLocks noGrp="1"/>
          </p:cNvSpPr>
          <p:nvPr>
            <p:ph type="sldNum" sz="quarter" idx="12"/>
          </p:nvPr>
        </p:nvSpPr>
        <p:spPr/>
        <p:txBody>
          <a:bodyPr/>
          <a:lstStyle/>
          <a:p>
            <a:fld id="{1B7CCC17-E56C-41AF-8310-3BDDFAB449F2}" type="slidenum">
              <a:rPr lang="en-IN" smtClean="0"/>
              <a:t>‹#›</a:t>
            </a:fld>
            <a:endParaRPr lang="en-IN"/>
          </a:p>
        </p:txBody>
      </p:sp>
    </p:spTree>
    <p:extLst>
      <p:ext uri="{BB962C8B-B14F-4D97-AF65-F5344CB8AC3E}">
        <p14:creationId xmlns:p14="http://schemas.microsoft.com/office/powerpoint/2010/main" val="308663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50E054-1239-3B12-2EB5-10FF74331312}"/>
              </a:ext>
            </a:extLst>
          </p:cNvPr>
          <p:cNvSpPr>
            <a:spLocks noGrp="1"/>
          </p:cNvSpPr>
          <p:nvPr>
            <p:ph type="dt" sz="half" idx="10"/>
          </p:nvPr>
        </p:nvSpPr>
        <p:spPr/>
        <p:txBody>
          <a:bodyPr/>
          <a:lstStyle/>
          <a:p>
            <a:fld id="{DEDFA91A-F53C-4987-8720-8493E127C706}" type="datetimeFigureOut">
              <a:rPr lang="en-IN" smtClean="0"/>
              <a:t>03-06-2023</a:t>
            </a:fld>
            <a:endParaRPr lang="en-IN"/>
          </a:p>
        </p:txBody>
      </p:sp>
      <p:sp>
        <p:nvSpPr>
          <p:cNvPr id="3" name="Footer Placeholder 2">
            <a:extLst>
              <a:ext uri="{FF2B5EF4-FFF2-40B4-BE49-F238E27FC236}">
                <a16:creationId xmlns:a16="http://schemas.microsoft.com/office/drawing/2014/main" id="{968E9C32-3A33-5758-0447-C15BEA61325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72AB749-E4D5-285F-198D-A3DCFC383DAF}"/>
              </a:ext>
            </a:extLst>
          </p:cNvPr>
          <p:cNvSpPr>
            <a:spLocks noGrp="1"/>
          </p:cNvSpPr>
          <p:nvPr>
            <p:ph type="sldNum" sz="quarter" idx="12"/>
          </p:nvPr>
        </p:nvSpPr>
        <p:spPr/>
        <p:txBody>
          <a:bodyPr/>
          <a:lstStyle/>
          <a:p>
            <a:fld id="{1B7CCC17-E56C-41AF-8310-3BDDFAB449F2}" type="slidenum">
              <a:rPr lang="en-IN" smtClean="0"/>
              <a:t>‹#›</a:t>
            </a:fld>
            <a:endParaRPr lang="en-IN"/>
          </a:p>
        </p:txBody>
      </p:sp>
    </p:spTree>
    <p:extLst>
      <p:ext uri="{BB962C8B-B14F-4D97-AF65-F5344CB8AC3E}">
        <p14:creationId xmlns:p14="http://schemas.microsoft.com/office/powerpoint/2010/main" val="18569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B69D5-5A25-BAB7-5B28-9476CA219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91137A-B805-F626-0696-95BD899468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FF3DD2D-1F99-66EC-4F18-241D1734F2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8E0E8A-B623-56AF-5BE9-52713E4718D2}"/>
              </a:ext>
            </a:extLst>
          </p:cNvPr>
          <p:cNvSpPr>
            <a:spLocks noGrp="1"/>
          </p:cNvSpPr>
          <p:nvPr>
            <p:ph type="dt" sz="half" idx="10"/>
          </p:nvPr>
        </p:nvSpPr>
        <p:spPr/>
        <p:txBody>
          <a:bodyPr/>
          <a:lstStyle/>
          <a:p>
            <a:fld id="{DEDFA91A-F53C-4987-8720-8493E127C706}" type="datetimeFigureOut">
              <a:rPr lang="en-IN" smtClean="0"/>
              <a:t>03-06-2023</a:t>
            </a:fld>
            <a:endParaRPr lang="en-IN"/>
          </a:p>
        </p:txBody>
      </p:sp>
      <p:sp>
        <p:nvSpPr>
          <p:cNvPr id="6" name="Footer Placeholder 5">
            <a:extLst>
              <a:ext uri="{FF2B5EF4-FFF2-40B4-BE49-F238E27FC236}">
                <a16:creationId xmlns:a16="http://schemas.microsoft.com/office/drawing/2014/main" id="{779E1DF6-DF28-8F88-8424-84670A124D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8D8EDC-5950-FB90-058D-A251B6ACF242}"/>
              </a:ext>
            </a:extLst>
          </p:cNvPr>
          <p:cNvSpPr>
            <a:spLocks noGrp="1"/>
          </p:cNvSpPr>
          <p:nvPr>
            <p:ph type="sldNum" sz="quarter" idx="12"/>
          </p:nvPr>
        </p:nvSpPr>
        <p:spPr/>
        <p:txBody>
          <a:bodyPr/>
          <a:lstStyle/>
          <a:p>
            <a:fld id="{1B7CCC17-E56C-41AF-8310-3BDDFAB449F2}" type="slidenum">
              <a:rPr lang="en-IN" smtClean="0"/>
              <a:t>‹#›</a:t>
            </a:fld>
            <a:endParaRPr lang="en-IN"/>
          </a:p>
        </p:txBody>
      </p:sp>
    </p:spTree>
    <p:extLst>
      <p:ext uri="{BB962C8B-B14F-4D97-AF65-F5344CB8AC3E}">
        <p14:creationId xmlns:p14="http://schemas.microsoft.com/office/powerpoint/2010/main" val="4025458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E6694-83B3-D69F-08FF-CD876938D1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A07B8E-BFD3-97F5-AB19-A1350045EC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818699-A116-2CF6-2546-575EEA78D3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BBD22-DF24-B8E0-6E25-FF5B966C824E}"/>
              </a:ext>
            </a:extLst>
          </p:cNvPr>
          <p:cNvSpPr>
            <a:spLocks noGrp="1"/>
          </p:cNvSpPr>
          <p:nvPr>
            <p:ph type="dt" sz="half" idx="10"/>
          </p:nvPr>
        </p:nvSpPr>
        <p:spPr/>
        <p:txBody>
          <a:bodyPr/>
          <a:lstStyle/>
          <a:p>
            <a:fld id="{DEDFA91A-F53C-4987-8720-8493E127C706}" type="datetimeFigureOut">
              <a:rPr lang="en-IN" smtClean="0"/>
              <a:t>03-06-2023</a:t>
            </a:fld>
            <a:endParaRPr lang="en-IN"/>
          </a:p>
        </p:txBody>
      </p:sp>
      <p:sp>
        <p:nvSpPr>
          <p:cNvPr id="6" name="Footer Placeholder 5">
            <a:extLst>
              <a:ext uri="{FF2B5EF4-FFF2-40B4-BE49-F238E27FC236}">
                <a16:creationId xmlns:a16="http://schemas.microsoft.com/office/drawing/2014/main" id="{60504B62-FACF-1495-9A31-2D5A34D23E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C4E058-413E-2808-156A-4D5404FB3DC8}"/>
              </a:ext>
            </a:extLst>
          </p:cNvPr>
          <p:cNvSpPr>
            <a:spLocks noGrp="1"/>
          </p:cNvSpPr>
          <p:nvPr>
            <p:ph type="sldNum" sz="quarter" idx="12"/>
          </p:nvPr>
        </p:nvSpPr>
        <p:spPr/>
        <p:txBody>
          <a:bodyPr/>
          <a:lstStyle/>
          <a:p>
            <a:fld id="{1B7CCC17-E56C-41AF-8310-3BDDFAB449F2}" type="slidenum">
              <a:rPr lang="en-IN" smtClean="0"/>
              <a:t>‹#›</a:t>
            </a:fld>
            <a:endParaRPr lang="en-IN"/>
          </a:p>
        </p:txBody>
      </p:sp>
    </p:spTree>
    <p:extLst>
      <p:ext uri="{BB962C8B-B14F-4D97-AF65-F5344CB8AC3E}">
        <p14:creationId xmlns:p14="http://schemas.microsoft.com/office/powerpoint/2010/main" val="1179927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34CC26-0875-92E5-FA04-B385BC9613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8AD72F-E826-3B88-862E-963B11AF20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99B22A-AB7D-5A0B-23D5-BEE2B41244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FA91A-F53C-4987-8720-8493E127C706}" type="datetimeFigureOut">
              <a:rPr lang="en-IN" smtClean="0"/>
              <a:t>03-06-2023</a:t>
            </a:fld>
            <a:endParaRPr lang="en-IN"/>
          </a:p>
        </p:txBody>
      </p:sp>
      <p:sp>
        <p:nvSpPr>
          <p:cNvPr id="5" name="Footer Placeholder 4">
            <a:extLst>
              <a:ext uri="{FF2B5EF4-FFF2-40B4-BE49-F238E27FC236}">
                <a16:creationId xmlns:a16="http://schemas.microsoft.com/office/drawing/2014/main" id="{F5A10486-2933-CBA3-E5A3-F909E56D8A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893A5D-BBFF-DE71-0115-5F21B4B648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7CCC17-E56C-41AF-8310-3BDDFAB449F2}" type="slidenum">
              <a:rPr lang="en-IN" smtClean="0"/>
              <a:t>‹#›</a:t>
            </a:fld>
            <a:endParaRPr lang="en-IN"/>
          </a:p>
        </p:txBody>
      </p:sp>
    </p:spTree>
    <p:extLst>
      <p:ext uri="{BB962C8B-B14F-4D97-AF65-F5344CB8AC3E}">
        <p14:creationId xmlns:p14="http://schemas.microsoft.com/office/powerpoint/2010/main" val="2518033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imdb.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screenshot&#10;&#10;Description automatically generated">
            <a:extLst>
              <a:ext uri="{FF2B5EF4-FFF2-40B4-BE49-F238E27FC236}">
                <a16:creationId xmlns:a16="http://schemas.microsoft.com/office/drawing/2014/main" id="{E8CF329E-07F8-D7C2-6B95-8F0A6D6F6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26"/>
            <a:ext cx="12192000" cy="6770557"/>
          </a:xfrm>
          <a:prstGeom prst="rect">
            <a:avLst/>
          </a:prstGeom>
        </p:spPr>
      </p:pic>
      <p:sp>
        <p:nvSpPr>
          <p:cNvPr id="3" name="Subtitle 2">
            <a:extLst>
              <a:ext uri="{FF2B5EF4-FFF2-40B4-BE49-F238E27FC236}">
                <a16:creationId xmlns:a16="http://schemas.microsoft.com/office/drawing/2014/main" id="{6E448487-7572-B8DA-CB29-FE2803170774}"/>
              </a:ext>
            </a:extLst>
          </p:cNvPr>
          <p:cNvSpPr>
            <a:spLocks noGrp="1"/>
          </p:cNvSpPr>
          <p:nvPr>
            <p:ph type="subTitle" idx="1"/>
          </p:nvPr>
        </p:nvSpPr>
        <p:spPr>
          <a:xfrm>
            <a:off x="277091" y="387927"/>
            <a:ext cx="11637818" cy="6234545"/>
          </a:xfrm>
        </p:spPr>
        <p:txBody>
          <a:bodyPr/>
          <a:lstStyle/>
          <a:p>
            <a:endParaRPr lang="en-IN" sz="2800" b="1" dirty="0">
              <a:latin typeface="Roboto" panose="020B0604020202020204" pitchFamily="2" charset="0"/>
            </a:endParaRPr>
          </a:p>
          <a:p>
            <a:endParaRPr lang="en-IN" sz="2800" b="1" dirty="0">
              <a:latin typeface="Roboto" panose="020B0604020202020204" pitchFamily="2" charset="0"/>
            </a:endParaRPr>
          </a:p>
          <a:p>
            <a:endParaRPr lang="en-IN" sz="2800" b="1" dirty="0">
              <a:latin typeface="Roboto" panose="020B0604020202020204" pitchFamily="2" charset="0"/>
            </a:endParaRPr>
          </a:p>
          <a:p>
            <a:r>
              <a:rPr lang="en-IN" sz="4400" b="1" dirty="0">
                <a:solidFill>
                  <a:schemeClr val="accent3">
                    <a:lumMod val="40000"/>
                    <a:lumOff val="60000"/>
                  </a:schemeClr>
                </a:solidFill>
                <a:latin typeface="Roboto" panose="020B0604020202020204" pitchFamily="2" charset="0"/>
              </a:rPr>
              <a:t>Detail Project Report</a:t>
            </a:r>
          </a:p>
          <a:p>
            <a:r>
              <a:rPr lang="en-IN" sz="3200" b="1" i="0" dirty="0">
                <a:solidFill>
                  <a:srgbClr val="00B050"/>
                </a:solidFill>
                <a:effectLst/>
                <a:latin typeface="Roboto" panose="020B0604020202020204" pitchFamily="2" charset="0"/>
              </a:rPr>
              <a:t>On</a:t>
            </a:r>
            <a:endParaRPr lang="en-IN" sz="3200" b="1" dirty="0">
              <a:solidFill>
                <a:srgbClr val="00B050"/>
              </a:solidFill>
              <a:latin typeface="Roboto" panose="020B0604020202020204" pitchFamily="2" charset="0"/>
            </a:endParaRPr>
          </a:p>
          <a:p>
            <a:r>
              <a:rPr lang="en-IN" sz="3200" b="1" i="0" dirty="0">
                <a:solidFill>
                  <a:srgbClr val="FFFF00"/>
                </a:solidFill>
                <a:effectLst/>
                <a:latin typeface="Roboto" panose="020B0604020202020204" pitchFamily="2" charset="0"/>
              </a:rPr>
              <a:t>Entertainer Data Analysis</a:t>
            </a:r>
          </a:p>
          <a:p>
            <a:endParaRPr lang="en-IN" sz="3200" b="1" dirty="0">
              <a:solidFill>
                <a:srgbClr val="0070C0"/>
              </a:solidFill>
              <a:latin typeface="Roboto" panose="020B0604020202020204" pitchFamily="2" charset="0"/>
            </a:endParaRPr>
          </a:p>
          <a:p>
            <a:pPr algn="l"/>
            <a:endParaRPr lang="en-IN" sz="3200" b="1" dirty="0">
              <a:solidFill>
                <a:srgbClr val="0070C0"/>
              </a:solidFill>
              <a:latin typeface="Roboto" panose="020B0604020202020204" pitchFamily="2" charset="0"/>
            </a:endParaRPr>
          </a:p>
          <a:p>
            <a:pPr algn="l"/>
            <a:r>
              <a:rPr lang="en-IN" sz="3200" b="1" dirty="0">
                <a:solidFill>
                  <a:srgbClr val="FF0000"/>
                </a:solidFill>
                <a:latin typeface="Roboto" panose="020B0604020202020204" pitchFamily="2" charset="0"/>
              </a:rPr>
              <a:t>Prepared By :</a:t>
            </a:r>
          </a:p>
          <a:p>
            <a:pPr algn="l"/>
            <a:r>
              <a:rPr lang="en-IN" sz="3200" b="1" dirty="0">
                <a:latin typeface="Roboto" panose="020B0604020202020204" pitchFamily="2" charset="0"/>
              </a:rPr>
              <a:t>Aditya Amin</a:t>
            </a:r>
            <a:endParaRPr lang="en-IN" sz="3200" dirty="0"/>
          </a:p>
        </p:txBody>
      </p:sp>
      <p:pic>
        <p:nvPicPr>
          <p:cNvPr id="5" name="Picture 4" descr="A picture containing graphics, font, screenshot, logo&#10;&#10;Description automatically generated">
            <a:extLst>
              <a:ext uri="{FF2B5EF4-FFF2-40B4-BE49-F238E27FC236}">
                <a16:creationId xmlns:a16="http://schemas.microsoft.com/office/drawing/2014/main" id="{8A240B1D-789A-DB0C-44E0-6E39F4D131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5225" y="562943"/>
            <a:ext cx="4467971" cy="1308061"/>
          </a:xfrm>
          <a:prstGeom prst="rect">
            <a:avLst/>
          </a:prstGeom>
        </p:spPr>
      </p:pic>
    </p:spTree>
    <p:extLst>
      <p:ext uri="{BB962C8B-B14F-4D97-AF65-F5344CB8AC3E}">
        <p14:creationId xmlns:p14="http://schemas.microsoft.com/office/powerpoint/2010/main" val="1001834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EA643C-19AC-3B51-1112-5C804828F2E0}"/>
              </a:ext>
            </a:extLst>
          </p:cNvPr>
          <p:cNvSpPr>
            <a:spLocks noGrp="1"/>
          </p:cNvSpPr>
          <p:nvPr>
            <p:ph idx="1"/>
          </p:nvPr>
        </p:nvSpPr>
        <p:spPr>
          <a:xfrm>
            <a:off x="655320" y="418856"/>
            <a:ext cx="4999892" cy="4351338"/>
          </a:xfrm>
        </p:spPr>
        <p:txBody>
          <a:bodyPr/>
          <a:lstStyle/>
          <a:p>
            <a:r>
              <a:rPr lang="en-IN" dirty="0"/>
              <a:t>This tree graph is made to </a:t>
            </a:r>
            <a:r>
              <a:rPr lang="en-IN" dirty="0" err="1"/>
              <a:t>analyze</a:t>
            </a:r>
            <a:r>
              <a:rPr lang="en-IN" dirty="0"/>
              <a:t> gender of entertainers, as we can see easily there are total 70 entertainers in given datasets out of which we are having more male 50 then female 20.</a:t>
            </a:r>
          </a:p>
        </p:txBody>
      </p:sp>
      <p:pic>
        <p:nvPicPr>
          <p:cNvPr id="4" name="Picture 3">
            <a:extLst>
              <a:ext uri="{FF2B5EF4-FFF2-40B4-BE49-F238E27FC236}">
                <a16:creationId xmlns:a16="http://schemas.microsoft.com/office/drawing/2014/main" id="{BBC2D61D-1416-C520-C0A7-770C10F03153}"/>
              </a:ext>
            </a:extLst>
          </p:cNvPr>
          <p:cNvPicPr>
            <a:picLocks noChangeAspect="1"/>
          </p:cNvPicPr>
          <p:nvPr/>
        </p:nvPicPr>
        <p:blipFill>
          <a:blip r:embed="rId2"/>
          <a:stretch>
            <a:fillRect/>
          </a:stretch>
        </p:blipFill>
        <p:spPr>
          <a:xfrm>
            <a:off x="6536790" y="602270"/>
            <a:ext cx="4024956" cy="2225336"/>
          </a:xfrm>
          <a:prstGeom prst="rect">
            <a:avLst/>
          </a:prstGeom>
        </p:spPr>
      </p:pic>
    </p:spTree>
    <p:extLst>
      <p:ext uri="{BB962C8B-B14F-4D97-AF65-F5344CB8AC3E}">
        <p14:creationId xmlns:p14="http://schemas.microsoft.com/office/powerpoint/2010/main" val="2271295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EA643C-19AC-3B51-1112-5C804828F2E0}"/>
              </a:ext>
            </a:extLst>
          </p:cNvPr>
          <p:cNvSpPr>
            <a:spLocks noGrp="1"/>
          </p:cNvSpPr>
          <p:nvPr>
            <p:ph idx="1"/>
          </p:nvPr>
        </p:nvSpPr>
        <p:spPr>
          <a:xfrm>
            <a:off x="655320" y="418856"/>
            <a:ext cx="4999892" cy="4351338"/>
          </a:xfrm>
        </p:spPr>
        <p:txBody>
          <a:bodyPr/>
          <a:lstStyle/>
          <a:p>
            <a:r>
              <a:rPr lang="en-IN" dirty="0"/>
              <a:t>This donut chart is made to specify entertainer </a:t>
            </a:r>
            <a:r>
              <a:rPr lang="en-IN" dirty="0" err="1"/>
              <a:t>pofessionwise</a:t>
            </a:r>
            <a:r>
              <a:rPr lang="en-IN" dirty="0"/>
              <a:t>, with the help of this we can easily say there are more actors among all entertainers then singers.</a:t>
            </a:r>
          </a:p>
        </p:txBody>
      </p:sp>
      <p:pic>
        <p:nvPicPr>
          <p:cNvPr id="5" name="Picture 4">
            <a:extLst>
              <a:ext uri="{FF2B5EF4-FFF2-40B4-BE49-F238E27FC236}">
                <a16:creationId xmlns:a16="http://schemas.microsoft.com/office/drawing/2014/main" id="{2E3A4521-3E14-83BE-D3CD-D96F0C0E4D48}"/>
              </a:ext>
            </a:extLst>
          </p:cNvPr>
          <p:cNvPicPr>
            <a:picLocks noChangeAspect="1"/>
          </p:cNvPicPr>
          <p:nvPr/>
        </p:nvPicPr>
        <p:blipFill>
          <a:blip r:embed="rId2"/>
          <a:stretch>
            <a:fillRect/>
          </a:stretch>
        </p:blipFill>
        <p:spPr>
          <a:xfrm>
            <a:off x="5968027" y="604911"/>
            <a:ext cx="5017066" cy="3896751"/>
          </a:xfrm>
          <a:prstGeom prst="rect">
            <a:avLst/>
          </a:prstGeom>
        </p:spPr>
      </p:pic>
    </p:spTree>
    <p:extLst>
      <p:ext uri="{BB962C8B-B14F-4D97-AF65-F5344CB8AC3E}">
        <p14:creationId xmlns:p14="http://schemas.microsoft.com/office/powerpoint/2010/main" val="899961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EA643C-19AC-3B51-1112-5C804828F2E0}"/>
              </a:ext>
            </a:extLst>
          </p:cNvPr>
          <p:cNvSpPr>
            <a:spLocks noGrp="1"/>
          </p:cNvSpPr>
          <p:nvPr>
            <p:ph idx="1"/>
          </p:nvPr>
        </p:nvSpPr>
        <p:spPr>
          <a:xfrm>
            <a:off x="655320" y="418856"/>
            <a:ext cx="4999892" cy="4351338"/>
          </a:xfrm>
        </p:spPr>
        <p:txBody>
          <a:bodyPr/>
          <a:lstStyle/>
          <a:p>
            <a:r>
              <a:rPr lang="en-IN" dirty="0"/>
              <a:t>This graph is made to show count of entertainers in all awards category, as we can clearly see here there are more number of actors as compare to singers with no awards.</a:t>
            </a:r>
          </a:p>
        </p:txBody>
      </p:sp>
      <p:pic>
        <p:nvPicPr>
          <p:cNvPr id="4" name="Picture 3">
            <a:extLst>
              <a:ext uri="{FF2B5EF4-FFF2-40B4-BE49-F238E27FC236}">
                <a16:creationId xmlns:a16="http://schemas.microsoft.com/office/drawing/2014/main" id="{38F1F7DA-6676-C8A7-1261-290E9955A1DA}"/>
              </a:ext>
            </a:extLst>
          </p:cNvPr>
          <p:cNvPicPr>
            <a:picLocks noChangeAspect="1"/>
          </p:cNvPicPr>
          <p:nvPr/>
        </p:nvPicPr>
        <p:blipFill>
          <a:blip r:embed="rId2"/>
          <a:stretch>
            <a:fillRect/>
          </a:stretch>
        </p:blipFill>
        <p:spPr>
          <a:xfrm>
            <a:off x="5920353" y="280902"/>
            <a:ext cx="6271647" cy="4351338"/>
          </a:xfrm>
          <a:prstGeom prst="rect">
            <a:avLst/>
          </a:prstGeom>
        </p:spPr>
      </p:pic>
    </p:spTree>
    <p:extLst>
      <p:ext uri="{BB962C8B-B14F-4D97-AF65-F5344CB8AC3E}">
        <p14:creationId xmlns:p14="http://schemas.microsoft.com/office/powerpoint/2010/main" val="883792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EA643C-19AC-3B51-1112-5C804828F2E0}"/>
              </a:ext>
            </a:extLst>
          </p:cNvPr>
          <p:cNvSpPr>
            <a:spLocks noGrp="1"/>
          </p:cNvSpPr>
          <p:nvPr>
            <p:ph idx="1"/>
          </p:nvPr>
        </p:nvSpPr>
        <p:spPr>
          <a:xfrm>
            <a:off x="655320" y="418856"/>
            <a:ext cx="4999892" cy="4351338"/>
          </a:xfrm>
        </p:spPr>
        <p:txBody>
          <a:bodyPr/>
          <a:lstStyle/>
          <a:p>
            <a:r>
              <a:rPr lang="en-IN" dirty="0"/>
              <a:t>This graph is showing sum of all the reputed awards in all sectors.</a:t>
            </a:r>
          </a:p>
        </p:txBody>
      </p:sp>
      <p:pic>
        <p:nvPicPr>
          <p:cNvPr id="5" name="Picture 4">
            <a:extLst>
              <a:ext uri="{FF2B5EF4-FFF2-40B4-BE49-F238E27FC236}">
                <a16:creationId xmlns:a16="http://schemas.microsoft.com/office/drawing/2014/main" id="{C520249F-BB96-DADE-81EE-F67945A43D49}"/>
              </a:ext>
            </a:extLst>
          </p:cNvPr>
          <p:cNvPicPr>
            <a:picLocks noChangeAspect="1"/>
          </p:cNvPicPr>
          <p:nvPr/>
        </p:nvPicPr>
        <p:blipFill>
          <a:blip r:embed="rId2"/>
          <a:stretch>
            <a:fillRect/>
          </a:stretch>
        </p:blipFill>
        <p:spPr>
          <a:xfrm>
            <a:off x="6934166" y="418856"/>
            <a:ext cx="4798289" cy="3927489"/>
          </a:xfrm>
          <a:prstGeom prst="rect">
            <a:avLst/>
          </a:prstGeom>
        </p:spPr>
      </p:pic>
    </p:spTree>
    <p:extLst>
      <p:ext uri="{BB962C8B-B14F-4D97-AF65-F5344CB8AC3E}">
        <p14:creationId xmlns:p14="http://schemas.microsoft.com/office/powerpoint/2010/main" val="1749345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EA643C-19AC-3B51-1112-5C804828F2E0}"/>
              </a:ext>
            </a:extLst>
          </p:cNvPr>
          <p:cNvSpPr>
            <a:spLocks noGrp="1"/>
          </p:cNvSpPr>
          <p:nvPr>
            <p:ph idx="1"/>
          </p:nvPr>
        </p:nvSpPr>
        <p:spPr>
          <a:xfrm>
            <a:off x="655320" y="418856"/>
            <a:ext cx="4999892" cy="4351338"/>
          </a:xfrm>
        </p:spPr>
        <p:txBody>
          <a:bodyPr/>
          <a:lstStyle/>
          <a:p>
            <a:r>
              <a:rPr lang="en-IN" dirty="0"/>
              <a:t>A large bar chart which is actually made to </a:t>
            </a:r>
            <a:r>
              <a:rPr lang="en-IN" dirty="0" err="1"/>
              <a:t>analyze</a:t>
            </a:r>
            <a:r>
              <a:rPr lang="en-IN" dirty="0"/>
              <a:t> how many actors/singers won other awards and fall under that other category apart from </a:t>
            </a:r>
            <a:r>
              <a:rPr lang="en-IN" dirty="0" err="1"/>
              <a:t>emmy</a:t>
            </a:r>
            <a:r>
              <a:rPr lang="en-IN" dirty="0"/>
              <a:t>, grammy and Oscars.</a:t>
            </a:r>
          </a:p>
        </p:txBody>
      </p:sp>
      <p:pic>
        <p:nvPicPr>
          <p:cNvPr id="4" name="Picture 3">
            <a:extLst>
              <a:ext uri="{FF2B5EF4-FFF2-40B4-BE49-F238E27FC236}">
                <a16:creationId xmlns:a16="http://schemas.microsoft.com/office/drawing/2014/main" id="{17DF069B-D18B-639E-8E65-F013466A5B97}"/>
              </a:ext>
            </a:extLst>
          </p:cNvPr>
          <p:cNvPicPr>
            <a:picLocks noChangeAspect="1"/>
          </p:cNvPicPr>
          <p:nvPr/>
        </p:nvPicPr>
        <p:blipFill>
          <a:blip r:embed="rId2"/>
          <a:stretch>
            <a:fillRect/>
          </a:stretch>
        </p:blipFill>
        <p:spPr>
          <a:xfrm>
            <a:off x="5315445" y="2108878"/>
            <a:ext cx="6876555" cy="4749122"/>
          </a:xfrm>
          <a:prstGeom prst="rect">
            <a:avLst/>
          </a:prstGeom>
        </p:spPr>
      </p:pic>
    </p:spTree>
    <p:extLst>
      <p:ext uri="{BB962C8B-B14F-4D97-AF65-F5344CB8AC3E}">
        <p14:creationId xmlns:p14="http://schemas.microsoft.com/office/powerpoint/2010/main" val="906823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EA643C-19AC-3B51-1112-5C804828F2E0}"/>
              </a:ext>
            </a:extLst>
          </p:cNvPr>
          <p:cNvSpPr>
            <a:spLocks noGrp="1"/>
          </p:cNvSpPr>
          <p:nvPr>
            <p:ph idx="1"/>
          </p:nvPr>
        </p:nvSpPr>
        <p:spPr>
          <a:xfrm>
            <a:off x="655320" y="418857"/>
            <a:ext cx="11147474" cy="897326"/>
          </a:xfrm>
        </p:spPr>
        <p:txBody>
          <a:bodyPr/>
          <a:lstStyle/>
          <a:p>
            <a:pPr algn="ctr"/>
            <a:r>
              <a:rPr lang="en-IN" dirty="0"/>
              <a:t>Main Dashboard</a:t>
            </a:r>
          </a:p>
        </p:txBody>
      </p:sp>
      <p:pic>
        <p:nvPicPr>
          <p:cNvPr id="5" name="Picture 4">
            <a:extLst>
              <a:ext uri="{FF2B5EF4-FFF2-40B4-BE49-F238E27FC236}">
                <a16:creationId xmlns:a16="http://schemas.microsoft.com/office/drawing/2014/main" id="{A7920245-6FF1-A00B-5A79-6E5B093CB644}"/>
              </a:ext>
            </a:extLst>
          </p:cNvPr>
          <p:cNvPicPr>
            <a:picLocks noChangeAspect="1"/>
          </p:cNvPicPr>
          <p:nvPr/>
        </p:nvPicPr>
        <p:blipFill>
          <a:blip r:embed="rId2"/>
          <a:stretch>
            <a:fillRect/>
          </a:stretch>
        </p:blipFill>
        <p:spPr>
          <a:xfrm>
            <a:off x="1167618" y="923089"/>
            <a:ext cx="10369061" cy="5720075"/>
          </a:xfrm>
          <a:prstGeom prst="rect">
            <a:avLst/>
          </a:prstGeom>
        </p:spPr>
      </p:pic>
    </p:spTree>
    <p:extLst>
      <p:ext uri="{BB962C8B-B14F-4D97-AF65-F5344CB8AC3E}">
        <p14:creationId xmlns:p14="http://schemas.microsoft.com/office/powerpoint/2010/main" val="4151734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5CC81-5A85-3239-5207-3625EB2B2969}"/>
              </a:ext>
            </a:extLst>
          </p:cNvPr>
          <p:cNvSpPr>
            <a:spLocks noGrp="1"/>
          </p:cNvSpPr>
          <p:nvPr>
            <p:ph type="title"/>
          </p:nvPr>
        </p:nvSpPr>
        <p:spPr/>
        <p:txBody>
          <a:bodyPr/>
          <a:lstStyle/>
          <a:p>
            <a:r>
              <a:rPr lang="en-IN" dirty="0"/>
              <a:t>Analysis :</a:t>
            </a:r>
          </a:p>
        </p:txBody>
      </p:sp>
      <p:sp>
        <p:nvSpPr>
          <p:cNvPr id="3" name="Content Placeholder 2">
            <a:extLst>
              <a:ext uri="{FF2B5EF4-FFF2-40B4-BE49-F238E27FC236}">
                <a16:creationId xmlns:a16="http://schemas.microsoft.com/office/drawing/2014/main" id="{564EF862-09F1-AED4-87CC-99549B5209F2}"/>
              </a:ext>
            </a:extLst>
          </p:cNvPr>
          <p:cNvSpPr>
            <a:spLocks noGrp="1"/>
          </p:cNvSpPr>
          <p:nvPr>
            <p:ph idx="1"/>
          </p:nvPr>
        </p:nvSpPr>
        <p:spPr>
          <a:xfrm>
            <a:off x="838200" y="1399309"/>
            <a:ext cx="10515600" cy="4777654"/>
          </a:xfrm>
        </p:spPr>
        <p:txBody>
          <a:bodyPr>
            <a:normAutofit fontScale="92500"/>
          </a:bodyPr>
          <a:lstStyle/>
          <a:p>
            <a:r>
              <a:rPr lang="en-IN" dirty="0"/>
              <a:t>There are more male entertainers as compare to females.</a:t>
            </a:r>
          </a:p>
          <a:p>
            <a:r>
              <a:rPr lang="en-IN" dirty="0"/>
              <a:t>Profession wise there are more actors as compare to singers.</a:t>
            </a:r>
          </a:p>
          <a:p>
            <a:r>
              <a:rPr lang="en-IN" dirty="0"/>
              <a:t>Meryl Streep is one of the top </a:t>
            </a:r>
            <a:r>
              <a:rPr lang="en-IN" dirty="0" err="1"/>
              <a:t>entrtainer</a:t>
            </a:r>
            <a:r>
              <a:rPr lang="en-IN" dirty="0"/>
              <a:t> among all with 177 awards and 540 nominations.</a:t>
            </a:r>
          </a:p>
          <a:p>
            <a:r>
              <a:rPr lang="en-IN" dirty="0"/>
              <a:t>Most entertainers falls under no awards category.</a:t>
            </a:r>
          </a:p>
          <a:p>
            <a:r>
              <a:rPr lang="en-IN" dirty="0"/>
              <a:t>Between Emmy, Grammy and Oscar most people won Grammy awards. </a:t>
            </a:r>
          </a:p>
          <a:p>
            <a:r>
              <a:rPr lang="en-US" sz="2800" i="1" dirty="0">
                <a:solidFill>
                  <a:srgbClr val="2C282F"/>
                </a:solidFill>
                <a:effectLst/>
                <a:ea typeface="Wingdings" panose="05000000000000000000" pitchFamily="2" charset="2"/>
                <a:cs typeface="Wingdings" panose="05000000000000000000" pitchFamily="2" charset="2"/>
              </a:rPr>
              <a:t>Katherine Hepburn has highest Oscars</a:t>
            </a:r>
            <a:r>
              <a:rPr lang="en-US" sz="2800" i="1" spc="5" dirty="0">
                <a:solidFill>
                  <a:srgbClr val="2C282F"/>
                </a:solidFill>
                <a:effectLst/>
                <a:ea typeface="Wingdings" panose="05000000000000000000" pitchFamily="2" charset="2"/>
                <a:cs typeface="Wingdings" panose="05000000000000000000" pitchFamily="2" charset="2"/>
              </a:rPr>
              <a:t> </a:t>
            </a:r>
            <a:r>
              <a:rPr lang="en-US" sz="2800" i="1" dirty="0">
                <a:solidFill>
                  <a:srgbClr val="2C282F"/>
                </a:solidFill>
                <a:effectLst/>
                <a:ea typeface="Wingdings" panose="05000000000000000000" pitchFamily="2" charset="2"/>
                <a:cs typeface="Wingdings" panose="05000000000000000000" pitchFamily="2" charset="2"/>
              </a:rPr>
              <a:t>(4).</a:t>
            </a:r>
            <a:endParaRPr lang="en-IN" sz="2800" dirty="0">
              <a:effectLst/>
              <a:ea typeface="Wingdings" panose="05000000000000000000" pitchFamily="2" charset="2"/>
              <a:cs typeface="Wingdings" panose="05000000000000000000" pitchFamily="2" charset="2"/>
            </a:endParaRPr>
          </a:p>
          <a:p>
            <a:r>
              <a:rPr lang="en-US" sz="2800" i="1" dirty="0">
                <a:solidFill>
                  <a:srgbClr val="2C282F"/>
                </a:solidFill>
                <a:effectLst/>
                <a:ea typeface="Wingdings" panose="05000000000000000000" pitchFamily="2" charset="2"/>
                <a:cs typeface="Wingdings" panose="05000000000000000000" pitchFamily="2" charset="2"/>
              </a:rPr>
              <a:t>Orpah</a:t>
            </a:r>
            <a:r>
              <a:rPr lang="en-US" sz="2800" i="1" spc="5" dirty="0">
                <a:solidFill>
                  <a:srgbClr val="2C282F"/>
                </a:solidFill>
                <a:effectLst/>
                <a:ea typeface="Wingdings" panose="05000000000000000000" pitchFamily="2" charset="2"/>
                <a:cs typeface="Wingdings" panose="05000000000000000000" pitchFamily="2" charset="2"/>
              </a:rPr>
              <a:t> </a:t>
            </a:r>
            <a:r>
              <a:rPr lang="en-US" sz="2800" i="1" dirty="0">
                <a:solidFill>
                  <a:srgbClr val="2C282F"/>
                </a:solidFill>
                <a:effectLst/>
                <a:ea typeface="Wingdings" panose="05000000000000000000" pitchFamily="2" charset="2"/>
                <a:cs typeface="Wingdings" panose="05000000000000000000" pitchFamily="2" charset="2"/>
              </a:rPr>
              <a:t>Winfrey</a:t>
            </a:r>
            <a:r>
              <a:rPr lang="en-US" sz="2800" i="1" spc="5" dirty="0">
                <a:solidFill>
                  <a:srgbClr val="2C282F"/>
                </a:solidFill>
                <a:effectLst/>
                <a:ea typeface="Wingdings" panose="05000000000000000000" pitchFamily="2" charset="2"/>
                <a:cs typeface="Wingdings" panose="05000000000000000000" pitchFamily="2" charset="2"/>
              </a:rPr>
              <a:t> </a:t>
            </a:r>
            <a:r>
              <a:rPr lang="en-US" sz="2800" i="1" dirty="0">
                <a:solidFill>
                  <a:srgbClr val="2C282F"/>
                </a:solidFill>
                <a:effectLst/>
                <a:ea typeface="Wingdings" panose="05000000000000000000" pitchFamily="2" charset="2"/>
                <a:cs typeface="Wingdings" panose="05000000000000000000" pitchFamily="2" charset="2"/>
              </a:rPr>
              <a:t>has</a:t>
            </a:r>
            <a:r>
              <a:rPr lang="en-US" sz="2800" i="1" spc="5" dirty="0">
                <a:solidFill>
                  <a:srgbClr val="2C282F"/>
                </a:solidFill>
                <a:effectLst/>
                <a:ea typeface="Wingdings" panose="05000000000000000000" pitchFamily="2" charset="2"/>
                <a:cs typeface="Wingdings" panose="05000000000000000000" pitchFamily="2" charset="2"/>
              </a:rPr>
              <a:t> </a:t>
            </a:r>
            <a:r>
              <a:rPr lang="en-US" sz="2800" i="1" dirty="0">
                <a:solidFill>
                  <a:srgbClr val="2C282F"/>
                </a:solidFill>
                <a:effectLst/>
                <a:ea typeface="Wingdings" panose="05000000000000000000" pitchFamily="2" charset="2"/>
                <a:cs typeface="Wingdings" panose="05000000000000000000" pitchFamily="2" charset="2"/>
              </a:rPr>
              <a:t>highest</a:t>
            </a:r>
            <a:r>
              <a:rPr lang="en-US" sz="2800" i="1" spc="5" dirty="0">
                <a:solidFill>
                  <a:srgbClr val="2C282F"/>
                </a:solidFill>
                <a:effectLst/>
                <a:ea typeface="Wingdings" panose="05000000000000000000" pitchFamily="2" charset="2"/>
                <a:cs typeface="Wingdings" panose="05000000000000000000" pitchFamily="2" charset="2"/>
              </a:rPr>
              <a:t> </a:t>
            </a:r>
            <a:r>
              <a:rPr lang="en-US" sz="2800" i="1" dirty="0" err="1">
                <a:solidFill>
                  <a:srgbClr val="2C282F"/>
                </a:solidFill>
                <a:effectLst/>
                <a:ea typeface="Wingdings" panose="05000000000000000000" pitchFamily="2" charset="2"/>
                <a:cs typeface="Wingdings" panose="05000000000000000000" pitchFamily="2" charset="2"/>
              </a:rPr>
              <a:t>Emmies</a:t>
            </a:r>
            <a:r>
              <a:rPr lang="en-US" sz="2800" i="1" spc="5" dirty="0">
                <a:solidFill>
                  <a:srgbClr val="2C282F"/>
                </a:solidFill>
                <a:effectLst/>
                <a:ea typeface="Wingdings" panose="05000000000000000000" pitchFamily="2" charset="2"/>
                <a:cs typeface="Wingdings" panose="05000000000000000000" pitchFamily="2" charset="2"/>
              </a:rPr>
              <a:t> </a:t>
            </a:r>
            <a:r>
              <a:rPr lang="en-US" sz="2800" i="1" dirty="0">
                <a:solidFill>
                  <a:srgbClr val="2C282F"/>
                </a:solidFill>
                <a:effectLst/>
                <a:ea typeface="Wingdings" panose="05000000000000000000" pitchFamily="2" charset="2"/>
                <a:cs typeface="Wingdings" panose="05000000000000000000" pitchFamily="2" charset="2"/>
              </a:rPr>
              <a:t>(18).</a:t>
            </a:r>
            <a:endParaRPr lang="en-IN" sz="2800" dirty="0">
              <a:effectLst/>
              <a:ea typeface="Wingdings" panose="05000000000000000000" pitchFamily="2" charset="2"/>
              <a:cs typeface="Wingdings" panose="05000000000000000000" pitchFamily="2" charset="2"/>
            </a:endParaRPr>
          </a:p>
          <a:p>
            <a:r>
              <a:rPr lang="en-US" sz="2800" i="1" dirty="0">
                <a:solidFill>
                  <a:srgbClr val="2C282F"/>
                </a:solidFill>
                <a:effectLst/>
                <a:ea typeface="Wingdings" panose="05000000000000000000" pitchFamily="2" charset="2"/>
                <a:cs typeface="Wingdings" panose="05000000000000000000" pitchFamily="2" charset="2"/>
              </a:rPr>
              <a:t>Stevie</a:t>
            </a:r>
            <a:r>
              <a:rPr lang="en-US" sz="2800" i="1" spc="5" dirty="0">
                <a:solidFill>
                  <a:srgbClr val="2C282F"/>
                </a:solidFill>
                <a:effectLst/>
                <a:ea typeface="Wingdings" panose="05000000000000000000" pitchFamily="2" charset="2"/>
                <a:cs typeface="Wingdings" panose="05000000000000000000" pitchFamily="2" charset="2"/>
              </a:rPr>
              <a:t> </a:t>
            </a:r>
            <a:r>
              <a:rPr lang="en-US" sz="2800" i="1" dirty="0">
                <a:solidFill>
                  <a:srgbClr val="2C282F"/>
                </a:solidFill>
                <a:effectLst/>
                <a:ea typeface="Wingdings" panose="05000000000000000000" pitchFamily="2" charset="2"/>
                <a:cs typeface="Wingdings" panose="05000000000000000000" pitchFamily="2" charset="2"/>
              </a:rPr>
              <a:t>Wonder has highest Grammies</a:t>
            </a:r>
            <a:r>
              <a:rPr lang="en-US" sz="2800" i="1" spc="5" dirty="0">
                <a:solidFill>
                  <a:srgbClr val="2C282F"/>
                </a:solidFill>
                <a:effectLst/>
                <a:ea typeface="Wingdings" panose="05000000000000000000" pitchFamily="2" charset="2"/>
                <a:cs typeface="Wingdings" panose="05000000000000000000" pitchFamily="2" charset="2"/>
              </a:rPr>
              <a:t> </a:t>
            </a:r>
            <a:r>
              <a:rPr lang="en-US" sz="2800" i="1" dirty="0">
                <a:solidFill>
                  <a:srgbClr val="2C282F"/>
                </a:solidFill>
                <a:effectLst/>
                <a:ea typeface="Wingdings" panose="05000000000000000000" pitchFamily="2" charset="2"/>
                <a:cs typeface="Wingdings" panose="05000000000000000000" pitchFamily="2" charset="2"/>
              </a:rPr>
              <a:t>(24).</a:t>
            </a:r>
            <a:endParaRPr lang="en-IN" sz="2800" dirty="0">
              <a:effectLst/>
              <a:ea typeface="Wingdings" panose="05000000000000000000" pitchFamily="2" charset="2"/>
              <a:cs typeface="Wingdings" panose="05000000000000000000" pitchFamily="2" charset="2"/>
            </a:endParaRPr>
          </a:p>
          <a:p>
            <a:r>
              <a:rPr lang="en-US" sz="2800" i="1" dirty="0">
                <a:solidFill>
                  <a:srgbClr val="2C282F"/>
                </a:solidFill>
                <a:effectLst/>
                <a:ea typeface="Wingdings" panose="05000000000000000000" pitchFamily="2" charset="2"/>
                <a:cs typeface="Wingdings" panose="05000000000000000000" pitchFamily="2" charset="2"/>
              </a:rPr>
              <a:t>Stevie</a:t>
            </a:r>
            <a:r>
              <a:rPr lang="en-US" sz="2800" i="1" spc="5" dirty="0">
                <a:solidFill>
                  <a:srgbClr val="2C282F"/>
                </a:solidFill>
                <a:effectLst/>
                <a:ea typeface="Wingdings" panose="05000000000000000000" pitchFamily="2" charset="2"/>
                <a:cs typeface="Wingdings" panose="05000000000000000000" pitchFamily="2" charset="2"/>
              </a:rPr>
              <a:t> </a:t>
            </a:r>
            <a:r>
              <a:rPr lang="en-US" sz="2800" i="1" dirty="0">
                <a:solidFill>
                  <a:srgbClr val="2C282F"/>
                </a:solidFill>
                <a:effectLst/>
                <a:ea typeface="Wingdings" panose="05000000000000000000" pitchFamily="2" charset="2"/>
                <a:cs typeface="Wingdings" panose="05000000000000000000" pitchFamily="2" charset="2"/>
              </a:rPr>
              <a:t>Wonder</a:t>
            </a:r>
            <a:r>
              <a:rPr lang="en-US" sz="2800" i="1" spc="5" dirty="0">
                <a:solidFill>
                  <a:srgbClr val="2C282F"/>
                </a:solidFill>
                <a:effectLst/>
                <a:ea typeface="Wingdings" panose="05000000000000000000" pitchFamily="2" charset="2"/>
                <a:cs typeface="Wingdings" panose="05000000000000000000" pitchFamily="2" charset="2"/>
              </a:rPr>
              <a:t> </a:t>
            </a:r>
            <a:r>
              <a:rPr lang="en-US" sz="2800" i="1" dirty="0">
                <a:solidFill>
                  <a:srgbClr val="2C282F"/>
                </a:solidFill>
                <a:effectLst/>
                <a:ea typeface="Wingdings" panose="05000000000000000000" pitchFamily="2" charset="2"/>
                <a:cs typeface="Wingdings" panose="05000000000000000000" pitchFamily="2" charset="2"/>
              </a:rPr>
              <a:t>has</a:t>
            </a:r>
            <a:r>
              <a:rPr lang="en-US" sz="2800" i="1" spc="5" dirty="0">
                <a:solidFill>
                  <a:srgbClr val="2C282F"/>
                </a:solidFill>
                <a:effectLst/>
                <a:ea typeface="Wingdings" panose="05000000000000000000" pitchFamily="2" charset="2"/>
                <a:cs typeface="Wingdings" panose="05000000000000000000" pitchFamily="2" charset="2"/>
              </a:rPr>
              <a:t> </a:t>
            </a:r>
            <a:r>
              <a:rPr lang="en-US" sz="2800" i="1" dirty="0">
                <a:solidFill>
                  <a:srgbClr val="2C282F"/>
                </a:solidFill>
                <a:effectLst/>
                <a:ea typeface="Wingdings" panose="05000000000000000000" pitchFamily="2" charset="2"/>
                <a:cs typeface="Wingdings" panose="05000000000000000000" pitchFamily="2" charset="2"/>
              </a:rPr>
              <a:t>highest</a:t>
            </a:r>
            <a:r>
              <a:rPr lang="en-US" sz="2800" i="1" spc="5" dirty="0">
                <a:solidFill>
                  <a:srgbClr val="2C282F"/>
                </a:solidFill>
                <a:effectLst/>
                <a:ea typeface="Wingdings" panose="05000000000000000000" pitchFamily="2" charset="2"/>
                <a:cs typeface="Wingdings" panose="05000000000000000000" pitchFamily="2" charset="2"/>
              </a:rPr>
              <a:t> </a:t>
            </a:r>
            <a:r>
              <a:rPr lang="en-US" sz="2800" i="1" dirty="0">
                <a:solidFill>
                  <a:srgbClr val="2C282F"/>
                </a:solidFill>
                <a:effectLst/>
                <a:ea typeface="Wingdings" panose="05000000000000000000" pitchFamily="2" charset="2"/>
                <a:cs typeface="Wingdings" panose="05000000000000000000" pitchFamily="2" charset="2"/>
              </a:rPr>
              <a:t>mega</a:t>
            </a:r>
            <a:r>
              <a:rPr lang="en-US" sz="2800" i="1" spc="5" dirty="0">
                <a:solidFill>
                  <a:srgbClr val="2C282F"/>
                </a:solidFill>
                <a:effectLst/>
                <a:ea typeface="Wingdings" panose="05000000000000000000" pitchFamily="2" charset="2"/>
                <a:cs typeface="Wingdings" panose="05000000000000000000" pitchFamily="2" charset="2"/>
              </a:rPr>
              <a:t> </a:t>
            </a:r>
            <a:r>
              <a:rPr lang="en-US" sz="2800" i="1" dirty="0">
                <a:solidFill>
                  <a:srgbClr val="2C282F"/>
                </a:solidFill>
                <a:effectLst/>
                <a:ea typeface="Wingdings" panose="05000000000000000000" pitchFamily="2" charset="2"/>
                <a:cs typeface="Wingdings" panose="05000000000000000000" pitchFamily="2" charset="2"/>
              </a:rPr>
              <a:t>awards</a:t>
            </a:r>
            <a:r>
              <a:rPr lang="en-US" sz="2800" i="1" spc="65" dirty="0">
                <a:solidFill>
                  <a:srgbClr val="2C282F"/>
                </a:solidFill>
                <a:effectLst/>
                <a:ea typeface="Wingdings" panose="05000000000000000000" pitchFamily="2" charset="2"/>
                <a:cs typeface="Wingdings" panose="05000000000000000000" pitchFamily="2" charset="2"/>
              </a:rPr>
              <a:t> </a:t>
            </a:r>
            <a:r>
              <a:rPr lang="en-US" sz="2800" i="1" dirty="0">
                <a:solidFill>
                  <a:srgbClr val="2C282F"/>
                </a:solidFill>
                <a:effectLst/>
                <a:ea typeface="Wingdings" panose="05000000000000000000" pitchFamily="2" charset="2"/>
                <a:cs typeface="Wingdings" panose="05000000000000000000" pitchFamily="2" charset="2"/>
              </a:rPr>
              <a:t>(24</a:t>
            </a:r>
            <a:r>
              <a:rPr lang="en-US" sz="2800" i="1" spc="110" dirty="0">
                <a:solidFill>
                  <a:srgbClr val="2C282F"/>
                </a:solidFill>
                <a:effectLst/>
                <a:ea typeface="Wingdings" panose="05000000000000000000" pitchFamily="2" charset="2"/>
                <a:cs typeface="Wingdings" panose="05000000000000000000" pitchFamily="2" charset="2"/>
              </a:rPr>
              <a:t> </a:t>
            </a:r>
            <a:r>
              <a:rPr lang="en-US" sz="2800" i="1" dirty="0">
                <a:solidFill>
                  <a:srgbClr val="2C282F"/>
                </a:solidFill>
                <a:effectLst/>
                <a:ea typeface="Wingdings" panose="05000000000000000000" pitchFamily="2" charset="2"/>
                <a:cs typeface="Wingdings" panose="05000000000000000000" pitchFamily="2" charset="2"/>
              </a:rPr>
              <a:t>Grammies</a:t>
            </a:r>
            <a:r>
              <a:rPr lang="en-US" sz="2800" i="1" spc="75" dirty="0">
                <a:solidFill>
                  <a:srgbClr val="2C282F"/>
                </a:solidFill>
                <a:effectLst/>
                <a:ea typeface="Wingdings" panose="05000000000000000000" pitchFamily="2" charset="2"/>
                <a:cs typeface="Wingdings" panose="05000000000000000000" pitchFamily="2" charset="2"/>
              </a:rPr>
              <a:t> </a:t>
            </a:r>
            <a:r>
              <a:rPr lang="en-US" sz="2800" i="1" dirty="0">
                <a:solidFill>
                  <a:srgbClr val="2C282F"/>
                </a:solidFill>
                <a:effectLst/>
                <a:ea typeface="Wingdings" panose="05000000000000000000" pitchFamily="2" charset="2"/>
                <a:cs typeface="Wingdings" panose="05000000000000000000" pitchFamily="2" charset="2"/>
              </a:rPr>
              <a:t>+</a:t>
            </a:r>
            <a:r>
              <a:rPr lang="en-US" sz="2800" i="1" spc="160" dirty="0">
                <a:solidFill>
                  <a:srgbClr val="2C282F"/>
                </a:solidFill>
                <a:effectLst/>
                <a:ea typeface="Wingdings" panose="05000000000000000000" pitchFamily="2" charset="2"/>
                <a:cs typeface="Wingdings" panose="05000000000000000000" pitchFamily="2" charset="2"/>
              </a:rPr>
              <a:t> </a:t>
            </a:r>
            <a:r>
              <a:rPr lang="en-US" sz="2800" i="1" dirty="0">
                <a:solidFill>
                  <a:srgbClr val="2C282F"/>
                </a:solidFill>
                <a:effectLst/>
                <a:ea typeface="Wingdings" panose="05000000000000000000" pitchFamily="2" charset="2"/>
                <a:cs typeface="Wingdings" panose="05000000000000000000" pitchFamily="2" charset="2"/>
              </a:rPr>
              <a:t>1</a:t>
            </a:r>
            <a:r>
              <a:rPr lang="en-US" sz="2800" i="1" spc="105" dirty="0">
                <a:solidFill>
                  <a:srgbClr val="2C282F"/>
                </a:solidFill>
                <a:effectLst/>
                <a:ea typeface="Wingdings" panose="05000000000000000000" pitchFamily="2" charset="2"/>
                <a:cs typeface="Wingdings" panose="05000000000000000000" pitchFamily="2" charset="2"/>
              </a:rPr>
              <a:t> </a:t>
            </a:r>
            <a:r>
              <a:rPr lang="en-US" sz="2800" i="1" dirty="0">
                <a:solidFill>
                  <a:srgbClr val="2C282F"/>
                </a:solidFill>
                <a:effectLst/>
                <a:ea typeface="Wingdings" panose="05000000000000000000" pitchFamily="2" charset="2"/>
                <a:cs typeface="Wingdings" panose="05000000000000000000" pitchFamily="2" charset="2"/>
              </a:rPr>
              <a:t>Oscar)</a:t>
            </a:r>
            <a:endParaRPr lang="en-IN" sz="2800" dirty="0">
              <a:effectLst/>
              <a:ea typeface="Wingdings" panose="05000000000000000000" pitchFamily="2" charset="2"/>
              <a:cs typeface="Wingdings" panose="05000000000000000000" pitchFamily="2" charset="2"/>
            </a:endParaRPr>
          </a:p>
          <a:p>
            <a:endParaRPr lang="en-IN" dirty="0"/>
          </a:p>
          <a:p>
            <a:endParaRPr lang="en-IN" dirty="0"/>
          </a:p>
          <a:p>
            <a:endParaRPr lang="en-IN" dirty="0"/>
          </a:p>
        </p:txBody>
      </p:sp>
    </p:spTree>
    <p:extLst>
      <p:ext uri="{BB962C8B-B14F-4D97-AF65-F5344CB8AC3E}">
        <p14:creationId xmlns:p14="http://schemas.microsoft.com/office/powerpoint/2010/main" val="453860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4E6BE-E732-2FC4-7E6D-D9650C899844}"/>
              </a:ext>
            </a:extLst>
          </p:cNvPr>
          <p:cNvSpPr>
            <a:spLocks noGrp="1"/>
          </p:cNvSpPr>
          <p:nvPr>
            <p:ph type="title"/>
          </p:nvPr>
        </p:nvSpPr>
        <p:spPr/>
        <p:txBody>
          <a:bodyPr/>
          <a:lstStyle/>
          <a:p>
            <a:r>
              <a:rPr lang="en-IN" dirty="0">
                <a:latin typeface="72 Black" panose="020B0A04030603020204" pitchFamily="34" charset="0"/>
                <a:cs typeface="72 Black" panose="020B0A04030603020204" pitchFamily="34" charset="0"/>
              </a:rPr>
              <a:t>Contents :</a:t>
            </a:r>
          </a:p>
        </p:txBody>
      </p:sp>
      <p:sp>
        <p:nvSpPr>
          <p:cNvPr id="3" name="Content Placeholder 2">
            <a:extLst>
              <a:ext uri="{FF2B5EF4-FFF2-40B4-BE49-F238E27FC236}">
                <a16:creationId xmlns:a16="http://schemas.microsoft.com/office/drawing/2014/main" id="{5E373CFA-C34F-497B-F191-9DF5F7607D25}"/>
              </a:ext>
            </a:extLst>
          </p:cNvPr>
          <p:cNvSpPr>
            <a:spLocks noGrp="1"/>
          </p:cNvSpPr>
          <p:nvPr>
            <p:ph idx="1"/>
          </p:nvPr>
        </p:nvSpPr>
        <p:spPr/>
        <p:txBody>
          <a:bodyPr>
            <a:normAutofit/>
          </a:bodyPr>
          <a:lstStyle/>
          <a:p>
            <a:pPr marL="342900" lvl="0" indent="-342900">
              <a:spcBef>
                <a:spcPts val="1275"/>
              </a:spcBef>
              <a:spcAft>
                <a:spcPts val="0"/>
              </a:spcAft>
              <a:buSzPts val="2000"/>
              <a:buFont typeface="Wingdings" panose="05000000000000000000" pitchFamily="2" charset="2"/>
              <a:buChar char=""/>
              <a:tabLst>
                <a:tab pos="6932930" algn="l"/>
              </a:tabLst>
            </a:pPr>
            <a:r>
              <a:rPr lang="en-US" sz="1800" b="1" i="1" dirty="0">
                <a:effectLst/>
                <a:latin typeface="72 Black" panose="020B0A04030603020204" pitchFamily="34" charset="0"/>
                <a:ea typeface="Wingdings" panose="05000000000000000000" pitchFamily="2" charset="2"/>
                <a:cs typeface="72 Black" panose="020B0A04030603020204" pitchFamily="34" charset="0"/>
              </a:rPr>
              <a:t>Introduction</a:t>
            </a:r>
            <a:endParaRPr lang="en-IN" sz="1800" dirty="0">
              <a:effectLst/>
              <a:latin typeface="72 Black" panose="020B0A04030603020204" pitchFamily="34" charset="0"/>
              <a:ea typeface="Wingdings" panose="05000000000000000000" pitchFamily="2" charset="2"/>
              <a:cs typeface="72 Black" panose="020B0A04030603020204" pitchFamily="34" charset="0"/>
            </a:endParaRPr>
          </a:p>
          <a:p>
            <a:pPr marL="0" indent="0">
              <a:spcBef>
                <a:spcPts val="35"/>
              </a:spcBef>
              <a:buNone/>
            </a:pPr>
            <a:endParaRPr lang="en-IN" sz="1800" b="1" i="1" dirty="0">
              <a:effectLst/>
              <a:latin typeface="72 Black" panose="020B0A04030603020204" pitchFamily="34" charset="0"/>
              <a:ea typeface="Georgia" panose="02040502050405020303" pitchFamily="18" charset="0"/>
              <a:cs typeface="72 Black" panose="020B0A04030603020204" pitchFamily="34" charset="0"/>
            </a:endParaRPr>
          </a:p>
          <a:p>
            <a:pPr marL="342900" lvl="0" indent="-342900">
              <a:spcBef>
                <a:spcPts val="490"/>
              </a:spcBef>
              <a:spcAft>
                <a:spcPts val="0"/>
              </a:spcAft>
              <a:buSzPts val="2000"/>
              <a:buFont typeface="Wingdings" panose="05000000000000000000" pitchFamily="2" charset="2"/>
              <a:buChar char=""/>
              <a:tabLst>
                <a:tab pos="6932930" algn="l"/>
              </a:tabLst>
            </a:pPr>
            <a:r>
              <a:rPr lang="en-US" sz="1800" b="1" i="1" spc="-10" dirty="0">
                <a:effectLst/>
                <a:latin typeface="72 Black" panose="020B0A04030603020204" pitchFamily="34" charset="0"/>
                <a:ea typeface="Wingdings" panose="05000000000000000000" pitchFamily="2" charset="2"/>
                <a:cs typeface="72 Black" panose="020B0A04030603020204" pitchFamily="34" charset="0"/>
              </a:rPr>
              <a:t>Given</a:t>
            </a:r>
            <a:r>
              <a:rPr lang="en-US" sz="1800" b="1" i="1" spc="-155" dirty="0">
                <a:effectLst/>
                <a:latin typeface="72 Black" panose="020B0A04030603020204" pitchFamily="34" charset="0"/>
                <a:ea typeface="Wingdings" panose="05000000000000000000" pitchFamily="2" charset="2"/>
                <a:cs typeface="72 Black" panose="020B0A04030603020204" pitchFamily="34" charset="0"/>
              </a:rPr>
              <a:t> </a:t>
            </a:r>
            <a:r>
              <a:rPr lang="en-US" sz="1800" b="1" i="1" spc="-10" dirty="0">
                <a:effectLst/>
                <a:latin typeface="72 Black" panose="020B0A04030603020204" pitchFamily="34" charset="0"/>
                <a:ea typeface="Wingdings" panose="05000000000000000000" pitchFamily="2" charset="2"/>
                <a:cs typeface="72 Black" panose="020B0A04030603020204" pitchFamily="34" charset="0"/>
              </a:rPr>
              <a:t>Tasks</a:t>
            </a:r>
            <a:endParaRPr lang="en-IN" sz="1800" dirty="0">
              <a:effectLst/>
              <a:latin typeface="72 Black" panose="020B0A04030603020204" pitchFamily="34" charset="0"/>
              <a:ea typeface="Wingdings" panose="05000000000000000000" pitchFamily="2" charset="2"/>
              <a:cs typeface="72 Black" panose="020B0A04030603020204" pitchFamily="34" charset="0"/>
            </a:endParaRPr>
          </a:p>
          <a:p>
            <a:pPr marL="0" indent="0">
              <a:buNone/>
            </a:pPr>
            <a:r>
              <a:rPr lang="en-US" sz="1800" b="1" i="1" dirty="0">
                <a:effectLst/>
                <a:latin typeface="72 Black" panose="020B0A04030603020204" pitchFamily="34" charset="0"/>
                <a:ea typeface="Georgia" panose="02040502050405020303" pitchFamily="18" charset="0"/>
                <a:cs typeface="72 Black" panose="020B0A04030603020204" pitchFamily="34" charset="0"/>
              </a:rPr>
              <a:t> </a:t>
            </a:r>
            <a:endParaRPr lang="en-IN" sz="1800" b="1" i="1" dirty="0">
              <a:effectLst/>
              <a:latin typeface="72 Black" panose="020B0A04030603020204" pitchFamily="34" charset="0"/>
              <a:ea typeface="Georgia" panose="02040502050405020303" pitchFamily="18" charset="0"/>
              <a:cs typeface="72 Black" panose="020B0A04030603020204" pitchFamily="34" charset="0"/>
            </a:endParaRPr>
          </a:p>
          <a:p>
            <a:pPr marL="342900" lvl="0" indent="-342900">
              <a:spcBef>
                <a:spcPts val="490"/>
              </a:spcBef>
              <a:buSzPts val="2000"/>
              <a:buFont typeface="Wingdings" panose="05000000000000000000" pitchFamily="2" charset="2"/>
              <a:buChar char=""/>
              <a:tabLst>
                <a:tab pos="6932930" algn="l"/>
              </a:tabLst>
            </a:pPr>
            <a:r>
              <a:rPr lang="en-US" sz="1800" b="1" i="1" dirty="0">
                <a:effectLst/>
                <a:latin typeface="72 Black" panose="020B0A04030603020204" pitchFamily="34" charset="0"/>
                <a:ea typeface="Wingdings" panose="05000000000000000000" pitchFamily="2" charset="2"/>
                <a:cs typeface="72 Black" panose="020B0A04030603020204" pitchFamily="34" charset="0"/>
              </a:rPr>
              <a:t>Data</a:t>
            </a:r>
            <a:r>
              <a:rPr lang="en-US" sz="1800" b="1" i="1" spc="340" dirty="0">
                <a:effectLst/>
                <a:latin typeface="72 Black" panose="020B0A04030603020204" pitchFamily="34" charset="0"/>
                <a:ea typeface="Wingdings" panose="05000000000000000000" pitchFamily="2" charset="2"/>
                <a:cs typeface="72 Black" panose="020B0A04030603020204" pitchFamily="34" charset="0"/>
              </a:rPr>
              <a:t> </a:t>
            </a:r>
            <a:r>
              <a:rPr lang="en-US" sz="1800" b="1" i="1" dirty="0">
                <a:effectLst/>
                <a:latin typeface="72 Black" panose="020B0A04030603020204" pitchFamily="34" charset="0"/>
                <a:ea typeface="Wingdings" panose="05000000000000000000" pitchFamily="2" charset="2"/>
                <a:cs typeface="72 Black" panose="020B0A04030603020204" pitchFamily="34" charset="0"/>
              </a:rPr>
              <a:t>Preparation</a:t>
            </a:r>
            <a:r>
              <a:rPr lang="en-US" sz="1800" b="1" i="1" spc="310" dirty="0">
                <a:effectLst/>
                <a:latin typeface="72 Black" panose="020B0A04030603020204" pitchFamily="34" charset="0"/>
                <a:ea typeface="Wingdings" panose="05000000000000000000" pitchFamily="2" charset="2"/>
                <a:cs typeface="72 Black" panose="020B0A04030603020204" pitchFamily="34" charset="0"/>
              </a:rPr>
              <a:t> </a:t>
            </a:r>
            <a:r>
              <a:rPr lang="en-US" sz="1800" b="1" i="1" dirty="0">
                <a:effectLst/>
                <a:latin typeface="72 Black" panose="020B0A04030603020204" pitchFamily="34" charset="0"/>
                <a:ea typeface="Wingdings" panose="05000000000000000000" pitchFamily="2" charset="2"/>
                <a:cs typeface="72 Black" panose="020B0A04030603020204" pitchFamily="34" charset="0"/>
              </a:rPr>
              <a:t>and</a:t>
            </a:r>
            <a:r>
              <a:rPr lang="en-US" sz="1800" b="1" i="1" spc="335" dirty="0">
                <a:effectLst/>
                <a:latin typeface="72 Black" panose="020B0A04030603020204" pitchFamily="34" charset="0"/>
                <a:ea typeface="Wingdings" panose="05000000000000000000" pitchFamily="2" charset="2"/>
                <a:cs typeface="72 Black" panose="020B0A04030603020204" pitchFamily="34" charset="0"/>
              </a:rPr>
              <a:t> </a:t>
            </a:r>
            <a:r>
              <a:rPr lang="en-US" sz="1800" b="1" i="1" dirty="0">
                <a:effectLst/>
                <a:latin typeface="72 Black" panose="020B0A04030603020204" pitchFamily="34" charset="0"/>
                <a:ea typeface="Wingdings" panose="05000000000000000000" pitchFamily="2" charset="2"/>
                <a:cs typeface="72 Black" panose="020B0A04030603020204" pitchFamily="34" charset="0"/>
              </a:rPr>
              <a:t>Description</a:t>
            </a:r>
            <a:r>
              <a:rPr lang="en-US" sz="1800" b="1" i="1" dirty="0">
                <a:effectLst/>
                <a:latin typeface="72 Black" panose="020B0A04030603020204" pitchFamily="34" charset="0"/>
                <a:ea typeface="Georgia" panose="02040502050405020303" pitchFamily="18" charset="0"/>
                <a:cs typeface="72 Black" panose="020B0A04030603020204" pitchFamily="34" charset="0"/>
              </a:rPr>
              <a:t> </a:t>
            </a:r>
          </a:p>
          <a:p>
            <a:pPr marL="0" lvl="0" indent="0">
              <a:spcBef>
                <a:spcPts val="490"/>
              </a:spcBef>
              <a:buSzPts val="2000"/>
              <a:buNone/>
              <a:tabLst>
                <a:tab pos="6932930" algn="l"/>
              </a:tabLst>
            </a:pPr>
            <a:endParaRPr lang="en-IN" sz="1800" b="1" i="1" dirty="0">
              <a:effectLst/>
              <a:latin typeface="72 Black" panose="020B0A04030603020204" pitchFamily="34" charset="0"/>
              <a:ea typeface="Georgia" panose="02040502050405020303" pitchFamily="18" charset="0"/>
              <a:cs typeface="72 Black" panose="020B0A04030603020204" pitchFamily="34" charset="0"/>
            </a:endParaRPr>
          </a:p>
          <a:p>
            <a:pPr marL="342900" lvl="0" indent="-342900">
              <a:spcBef>
                <a:spcPts val="490"/>
              </a:spcBef>
              <a:spcAft>
                <a:spcPts val="0"/>
              </a:spcAft>
              <a:buSzPts val="2000"/>
              <a:buFont typeface="Wingdings" panose="05000000000000000000" pitchFamily="2" charset="2"/>
              <a:buChar char=""/>
              <a:tabLst>
                <a:tab pos="6932930" algn="l"/>
              </a:tabLst>
            </a:pPr>
            <a:r>
              <a:rPr lang="en-US" sz="1800" b="1" i="1" dirty="0">
                <a:effectLst/>
                <a:latin typeface="72 Black" panose="020B0A04030603020204" pitchFamily="34" charset="0"/>
                <a:ea typeface="Wingdings" panose="05000000000000000000" pitchFamily="2" charset="2"/>
                <a:cs typeface="72 Black" panose="020B0A04030603020204" pitchFamily="34" charset="0"/>
              </a:rPr>
              <a:t>Visuals</a:t>
            </a:r>
            <a:endParaRPr lang="en-IN" sz="1800" dirty="0">
              <a:effectLst/>
              <a:latin typeface="72 Black" panose="020B0A04030603020204" pitchFamily="34" charset="0"/>
              <a:ea typeface="Wingdings" panose="05000000000000000000" pitchFamily="2" charset="2"/>
              <a:cs typeface="72 Black" panose="020B0A04030603020204" pitchFamily="34" charset="0"/>
            </a:endParaRPr>
          </a:p>
          <a:p>
            <a:pPr marL="0" indent="0">
              <a:spcBef>
                <a:spcPts val="30"/>
              </a:spcBef>
              <a:buNone/>
            </a:pPr>
            <a:endParaRPr lang="en-IN" sz="1800" b="1" i="1" dirty="0">
              <a:effectLst/>
              <a:latin typeface="72 Black" panose="020B0A04030603020204" pitchFamily="34" charset="0"/>
              <a:ea typeface="Georgia" panose="02040502050405020303" pitchFamily="18" charset="0"/>
              <a:cs typeface="72 Black" panose="020B0A04030603020204" pitchFamily="34" charset="0"/>
            </a:endParaRPr>
          </a:p>
          <a:p>
            <a:pPr marL="342900" lvl="0" indent="-342900">
              <a:spcBef>
                <a:spcPts val="490"/>
              </a:spcBef>
              <a:spcAft>
                <a:spcPts val="0"/>
              </a:spcAft>
              <a:buSzPts val="2000"/>
              <a:buFont typeface="Wingdings" panose="05000000000000000000" pitchFamily="2" charset="2"/>
              <a:buChar char=""/>
              <a:tabLst>
                <a:tab pos="6932930" algn="l"/>
              </a:tabLst>
            </a:pPr>
            <a:r>
              <a:rPr lang="en-US" sz="1800" b="1" i="1" dirty="0">
                <a:effectLst/>
                <a:latin typeface="72 Black" panose="020B0A04030603020204" pitchFamily="34" charset="0"/>
                <a:ea typeface="Wingdings" panose="05000000000000000000" pitchFamily="2" charset="2"/>
                <a:cs typeface="72 Black" panose="020B0A04030603020204" pitchFamily="34" charset="0"/>
              </a:rPr>
              <a:t>About</a:t>
            </a:r>
            <a:r>
              <a:rPr lang="en-US" sz="1800" b="1" i="1" spc="145" dirty="0">
                <a:effectLst/>
                <a:latin typeface="72 Black" panose="020B0A04030603020204" pitchFamily="34" charset="0"/>
                <a:ea typeface="Wingdings" panose="05000000000000000000" pitchFamily="2" charset="2"/>
                <a:cs typeface="72 Black" panose="020B0A04030603020204" pitchFamily="34" charset="0"/>
              </a:rPr>
              <a:t> </a:t>
            </a:r>
            <a:r>
              <a:rPr lang="en-US" sz="1800" b="1" i="1" dirty="0">
                <a:effectLst/>
                <a:latin typeface="72 Black" panose="020B0A04030603020204" pitchFamily="34" charset="0"/>
                <a:ea typeface="Wingdings" panose="05000000000000000000" pitchFamily="2" charset="2"/>
                <a:cs typeface="72 Black" panose="020B0A04030603020204" pitchFamily="34" charset="0"/>
              </a:rPr>
              <a:t>tools</a:t>
            </a:r>
            <a:r>
              <a:rPr lang="en-US" sz="1800" b="1" i="1" spc="210" dirty="0">
                <a:effectLst/>
                <a:latin typeface="72 Black" panose="020B0A04030603020204" pitchFamily="34" charset="0"/>
                <a:ea typeface="Wingdings" panose="05000000000000000000" pitchFamily="2" charset="2"/>
                <a:cs typeface="72 Black" panose="020B0A04030603020204" pitchFamily="34" charset="0"/>
              </a:rPr>
              <a:t> </a:t>
            </a:r>
            <a:r>
              <a:rPr lang="en-US" sz="1800" b="1" i="1" dirty="0">
                <a:effectLst/>
                <a:latin typeface="72 Black" panose="020B0A04030603020204" pitchFamily="34" charset="0"/>
                <a:ea typeface="Wingdings" panose="05000000000000000000" pitchFamily="2" charset="2"/>
                <a:cs typeface="72 Black" panose="020B0A04030603020204" pitchFamily="34" charset="0"/>
              </a:rPr>
              <a:t>and</a:t>
            </a:r>
            <a:r>
              <a:rPr lang="en-US" sz="1800" b="1" i="1" spc="180" dirty="0">
                <a:effectLst/>
                <a:latin typeface="72 Black" panose="020B0A04030603020204" pitchFamily="34" charset="0"/>
                <a:ea typeface="Wingdings" panose="05000000000000000000" pitchFamily="2" charset="2"/>
                <a:cs typeface="72 Black" panose="020B0A04030603020204" pitchFamily="34" charset="0"/>
              </a:rPr>
              <a:t> </a:t>
            </a:r>
            <a:r>
              <a:rPr lang="en-US" sz="1800" b="1" i="1" dirty="0">
                <a:effectLst/>
                <a:latin typeface="72 Black" panose="020B0A04030603020204" pitchFamily="34" charset="0"/>
                <a:ea typeface="Wingdings" panose="05000000000000000000" pitchFamily="2" charset="2"/>
                <a:cs typeface="72 Black" panose="020B0A04030603020204" pitchFamily="34" charset="0"/>
              </a:rPr>
              <a:t>theme</a:t>
            </a:r>
            <a:endParaRPr lang="en-IN" sz="1800" dirty="0">
              <a:effectLst/>
              <a:latin typeface="72 Black" panose="020B0A04030603020204" pitchFamily="34" charset="0"/>
              <a:ea typeface="Wingdings" panose="05000000000000000000" pitchFamily="2" charset="2"/>
              <a:cs typeface="72 Black" panose="020B0A04030603020204" pitchFamily="34" charset="0"/>
            </a:endParaRPr>
          </a:p>
          <a:p>
            <a:pPr marL="0" indent="0">
              <a:spcBef>
                <a:spcPts val="35"/>
              </a:spcBef>
              <a:buNone/>
            </a:pPr>
            <a:endParaRPr lang="en-IN" sz="1800" b="1" i="1" dirty="0">
              <a:effectLst/>
              <a:latin typeface="72 Black" panose="020B0A04030603020204" pitchFamily="34" charset="0"/>
              <a:ea typeface="Georgia" panose="02040502050405020303" pitchFamily="18" charset="0"/>
              <a:cs typeface="72 Black" panose="020B0A04030603020204" pitchFamily="34" charset="0"/>
            </a:endParaRPr>
          </a:p>
          <a:p>
            <a:pPr marL="342900" lvl="0" indent="-342900">
              <a:spcBef>
                <a:spcPts val="5"/>
              </a:spcBef>
              <a:spcAft>
                <a:spcPts val="0"/>
              </a:spcAft>
              <a:buSzPts val="2000"/>
              <a:buFont typeface="Wingdings" panose="05000000000000000000" pitchFamily="2" charset="2"/>
              <a:buChar char=""/>
              <a:tabLst>
                <a:tab pos="6932930" algn="l"/>
              </a:tabLst>
            </a:pPr>
            <a:r>
              <a:rPr lang="en-US" sz="1800" b="1" i="1" dirty="0">
                <a:effectLst/>
                <a:latin typeface="72 Black" panose="020B0A04030603020204" pitchFamily="34" charset="0"/>
                <a:ea typeface="Wingdings" panose="05000000000000000000" pitchFamily="2" charset="2"/>
                <a:cs typeface="72 Black" panose="020B0A04030603020204" pitchFamily="34" charset="0"/>
              </a:rPr>
              <a:t>Analysis</a:t>
            </a:r>
            <a:endParaRPr lang="en-IN" sz="1800" dirty="0">
              <a:effectLst/>
              <a:latin typeface="72 Black" panose="020B0A04030603020204" pitchFamily="34" charset="0"/>
              <a:ea typeface="Wingdings" panose="05000000000000000000" pitchFamily="2" charset="2"/>
              <a:cs typeface="72 Black" panose="020B0A04030603020204" pitchFamily="34" charset="0"/>
            </a:endParaRPr>
          </a:p>
          <a:p>
            <a:endParaRPr lang="en-IN" dirty="0"/>
          </a:p>
        </p:txBody>
      </p:sp>
    </p:spTree>
    <p:extLst>
      <p:ext uri="{BB962C8B-B14F-4D97-AF65-F5344CB8AC3E}">
        <p14:creationId xmlns:p14="http://schemas.microsoft.com/office/powerpoint/2010/main" val="370484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EEA3C-4134-0A88-47EF-A575FB1BFBD2}"/>
              </a:ext>
            </a:extLst>
          </p:cNvPr>
          <p:cNvSpPr>
            <a:spLocks noGrp="1"/>
          </p:cNvSpPr>
          <p:nvPr>
            <p:ph type="title"/>
          </p:nvPr>
        </p:nvSpPr>
        <p:spPr/>
        <p:txBody>
          <a:bodyPr/>
          <a:lstStyle/>
          <a:p>
            <a:r>
              <a:rPr lang="en-IN" dirty="0">
                <a:latin typeface="+mn-lt"/>
              </a:rPr>
              <a:t>Introduction :</a:t>
            </a:r>
          </a:p>
        </p:txBody>
      </p:sp>
      <p:sp>
        <p:nvSpPr>
          <p:cNvPr id="3" name="Content Placeholder 2">
            <a:extLst>
              <a:ext uri="{FF2B5EF4-FFF2-40B4-BE49-F238E27FC236}">
                <a16:creationId xmlns:a16="http://schemas.microsoft.com/office/drawing/2014/main" id="{E93F28B6-6410-6E90-5ACC-D28992449B4B}"/>
              </a:ext>
            </a:extLst>
          </p:cNvPr>
          <p:cNvSpPr>
            <a:spLocks noGrp="1"/>
          </p:cNvSpPr>
          <p:nvPr>
            <p:ph idx="1"/>
          </p:nvPr>
        </p:nvSpPr>
        <p:spPr/>
        <p:txBody>
          <a:bodyPr/>
          <a:lstStyle/>
          <a:p>
            <a:pPr marL="342900" lvl="0" indent="-342900" algn="just">
              <a:lnSpc>
                <a:spcPct val="116000"/>
              </a:lnSpc>
              <a:spcBef>
                <a:spcPts val="2125"/>
              </a:spcBef>
              <a:spcAft>
                <a:spcPts val="0"/>
              </a:spcAft>
              <a:buFont typeface="Wingdings" panose="05000000000000000000" pitchFamily="2" charset="2"/>
              <a:buChar char=""/>
              <a:tabLst>
                <a:tab pos="3809365" algn="l"/>
              </a:tabLst>
            </a:pPr>
            <a:r>
              <a:rPr lang="en-US" sz="1800" b="1" i="1" dirty="0">
                <a:effectLst/>
                <a:ea typeface="Georgia" panose="02040502050405020303" pitchFamily="18" charset="0"/>
                <a:cs typeface="Georgia" panose="02040502050405020303" pitchFamily="18" charset="0"/>
              </a:rPr>
              <a:t>Normal</a:t>
            </a:r>
            <a:r>
              <a:rPr lang="en-US" sz="1800" b="1" i="1" spc="200"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life</a:t>
            </a:r>
            <a:r>
              <a:rPr lang="en-US" sz="1800" b="1" i="1" spc="205"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can</a:t>
            </a:r>
            <a:r>
              <a:rPr lang="en-US" sz="1800" b="1" i="1" spc="200"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be</a:t>
            </a:r>
            <a:r>
              <a:rPr lang="en-US" sz="1800" b="1" i="1" spc="205"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stressful, and</a:t>
            </a:r>
            <a:r>
              <a:rPr lang="en-US" sz="1800" b="1" i="1" spc="205"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people</a:t>
            </a:r>
            <a:r>
              <a:rPr lang="en-US" sz="1800" b="1" i="1" spc="200"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need</a:t>
            </a:r>
            <a:r>
              <a:rPr lang="en-US" sz="1800" b="1" i="1" spc="205"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to</a:t>
            </a:r>
            <a:r>
              <a:rPr lang="en-US" sz="1800" b="1" i="1" spc="205"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relax. Being</a:t>
            </a:r>
            <a:r>
              <a:rPr lang="en-US" sz="1800" b="1" i="1" spc="200"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entertained</a:t>
            </a:r>
            <a:r>
              <a:rPr lang="en-US" sz="1800" b="1" i="1" spc="5"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by</a:t>
            </a:r>
            <a:r>
              <a:rPr lang="en-US" sz="1800" b="1" i="1" spc="5"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others is</a:t>
            </a:r>
            <a:r>
              <a:rPr lang="en-US" sz="1800" b="1" i="1" spc="5"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a wonderful</a:t>
            </a:r>
            <a:r>
              <a:rPr lang="en-US" sz="1800" b="1" i="1" spc="5"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way</a:t>
            </a:r>
            <a:r>
              <a:rPr lang="en-US" sz="1800" b="1" i="1" spc="5"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to</a:t>
            </a:r>
            <a:r>
              <a:rPr lang="en-US" sz="1800" b="1" i="1" spc="5"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take</a:t>
            </a:r>
            <a:r>
              <a:rPr lang="en-US" sz="1800" b="1" i="1" spc="5"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some</a:t>
            </a:r>
            <a:r>
              <a:rPr lang="en-US" sz="1800" b="1" i="1" spc="5"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time</a:t>
            </a:r>
            <a:r>
              <a:rPr lang="en-US" sz="1800" b="1" i="1" spc="5"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out</a:t>
            </a:r>
            <a:r>
              <a:rPr lang="en-US" sz="1800" b="1" i="1" spc="200"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of</a:t>
            </a:r>
            <a:r>
              <a:rPr lang="en-US" sz="1800" b="1" i="1" spc="205"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life. It can</a:t>
            </a:r>
            <a:r>
              <a:rPr lang="en-US" sz="1800" b="1" i="1" spc="200"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reduce</a:t>
            </a:r>
            <a:r>
              <a:rPr lang="en-US" sz="1800" b="1" i="1" spc="5" dirty="0">
                <a:effectLst/>
                <a:ea typeface="Georgia" panose="02040502050405020303" pitchFamily="18" charset="0"/>
                <a:cs typeface="Georgia" panose="02040502050405020303" pitchFamily="18" charset="0"/>
              </a:rPr>
              <a:t> </a:t>
            </a:r>
            <a:r>
              <a:rPr lang="en-US" sz="1800" b="1" i="1" spc="-10" dirty="0">
                <a:effectLst/>
                <a:ea typeface="Georgia" panose="02040502050405020303" pitchFamily="18" charset="0"/>
                <a:cs typeface="Georgia" panose="02040502050405020303" pitchFamily="18" charset="0"/>
              </a:rPr>
              <a:t>stress and make life's issues easier </a:t>
            </a:r>
            <a:r>
              <a:rPr lang="en-US" sz="1800" b="1" i="1" spc="-5" dirty="0">
                <a:effectLst/>
                <a:ea typeface="Georgia" panose="02040502050405020303" pitchFamily="18" charset="0"/>
                <a:cs typeface="Georgia" panose="02040502050405020303" pitchFamily="18" charset="0"/>
              </a:rPr>
              <a:t>to face. The media and entertainment</a:t>
            </a:r>
            <a:r>
              <a:rPr lang="en-US" sz="1800" b="1" i="1" dirty="0">
                <a:effectLst/>
                <a:ea typeface="Georgia" panose="02040502050405020303" pitchFamily="18" charset="0"/>
                <a:cs typeface="Georgia" panose="02040502050405020303" pitchFamily="18" charset="0"/>
              </a:rPr>
              <a:t> industry</a:t>
            </a:r>
            <a:r>
              <a:rPr lang="en-US" sz="1800" b="1" i="1" spc="5"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consists</a:t>
            </a:r>
            <a:r>
              <a:rPr lang="en-US" sz="1800" b="1" i="1" spc="5"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of</a:t>
            </a:r>
            <a:r>
              <a:rPr lang="en-US" sz="1800" b="1" i="1" spc="5"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film, television, radio</a:t>
            </a:r>
            <a:r>
              <a:rPr lang="en-US" sz="1800" b="1" i="1" spc="5"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and</a:t>
            </a:r>
            <a:r>
              <a:rPr lang="en-US" sz="1800" b="1" i="1" spc="5"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print. These</a:t>
            </a:r>
            <a:r>
              <a:rPr lang="en-US" sz="1800" b="1" i="1" spc="5"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segments</a:t>
            </a:r>
            <a:r>
              <a:rPr lang="en-US" sz="1800" b="1" i="1" spc="5" dirty="0">
                <a:effectLst/>
                <a:ea typeface="Georgia" panose="02040502050405020303" pitchFamily="18" charset="0"/>
                <a:cs typeface="Georgia" panose="02040502050405020303" pitchFamily="18" charset="0"/>
              </a:rPr>
              <a:t> </a:t>
            </a:r>
            <a:r>
              <a:rPr lang="en-US" sz="1800" b="1" i="1" spc="-15" dirty="0">
                <a:effectLst/>
                <a:ea typeface="Georgia" panose="02040502050405020303" pitchFamily="18" charset="0"/>
                <a:cs typeface="Georgia" panose="02040502050405020303" pitchFamily="18" charset="0"/>
              </a:rPr>
              <a:t>include</a:t>
            </a:r>
            <a:r>
              <a:rPr lang="en-US" sz="1800" b="1" i="1" spc="-10" dirty="0">
                <a:effectLst/>
                <a:ea typeface="Georgia" panose="02040502050405020303" pitchFamily="18" charset="0"/>
                <a:cs typeface="Georgia" panose="02040502050405020303" pitchFamily="18" charset="0"/>
              </a:rPr>
              <a:t> </a:t>
            </a:r>
            <a:r>
              <a:rPr lang="en-US" sz="1800" b="1" i="1" spc="-15" dirty="0">
                <a:effectLst/>
                <a:ea typeface="Georgia" panose="02040502050405020303" pitchFamily="18" charset="0"/>
                <a:cs typeface="Georgia" panose="02040502050405020303" pitchFamily="18" charset="0"/>
              </a:rPr>
              <a:t>movies, TV</a:t>
            </a:r>
            <a:r>
              <a:rPr lang="en-US" sz="1800" b="1" i="1" spc="-10" dirty="0">
                <a:effectLst/>
                <a:ea typeface="Georgia" panose="02040502050405020303" pitchFamily="18" charset="0"/>
                <a:cs typeface="Georgia" panose="02040502050405020303" pitchFamily="18" charset="0"/>
              </a:rPr>
              <a:t> </a:t>
            </a:r>
            <a:r>
              <a:rPr lang="en-US" sz="1800" b="1" i="1" spc="-15" dirty="0">
                <a:effectLst/>
                <a:ea typeface="Georgia" panose="02040502050405020303" pitchFamily="18" charset="0"/>
                <a:cs typeface="Georgia" panose="02040502050405020303" pitchFamily="18" charset="0"/>
              </a:rPr>
              <a:t>shows, radio</a:t>
            </a:r>
            <a:r>
              <a:rPr lang="en-US" sz="1800" b="1" i="1" spc="-10" dirty="0">
                <a:effectLst/>
                <a:ea typeface="Georgia" panose="02040502050405020303" pitchFamily="18" charset="0"/>
                <a:cs typeface="Georgia" panose="02040502050405020303" pitchFamily="18" charset="0"/>
              </a:rPr>
              <a:t> </a:t>
            </a:r>
            <a:r>
              <a:rPr lang="en-US" sz="1800" b="1" i="1" spc="-15" dirty="0">
                <a:effectLst/>
                <a:ea typeface="Georgia" panose="02040502050405020303" pitchFamily="18" charset="0"/>
                <a:cs typeface="Georgia" panose="02040502050405020303" pitchFamily="18" charset="0"/>
              </a:rPr>
              <a:t>shows, </a:t>
            </a:r>
            <a:r>
              <a:rPr lang="en-US" sz="1800" b="1" i="1" spc="-10" dirty="0">
                <a:effectLst/>
                <a:ea typeface="Georgia" panose="02040502050405020303" pitchFamily="18" charset="0"/>
                <a:cs typeface="Georgia" panose="02040502050405020303" pitchFamily="18" charset="0"/>
              </a:rPr>
              <a:t>news, music, newspapers,</a:t>
            </a:r>
            <a:r>
              <a:rPr lang="en-US" sz="1800" b="1" i="1" spc="-5" dirty="0">
                <a:effectLst/>
                <a:ea typeface="Georgia" panose="02040502050405020303" pitchFamily="18" charset="0"/>
                <a:cs typeface="Georgia" panose="02040502050405020303" pitchFamily="18" charset="0"/>
              </a:rPr>
              <a:t> </a:t>
            </a:r>
            <a:r>
              <a:rPr lang="en-US" sz="1800" b="1" i="1" spc="-10" dirty="0">
                <a:effectLst/>
                <a:ea typeface="Georgia" panose="02040502050405020303" pitchFamily="18" charset="0"/>
                <a:cs typeface="Georgia" panose="02040502050405020303" pitchFamily="18" charset="0"/>
              </a:rPr>
              <a:t>magazines, and</a:t>
            </a:r>
            <a:r>
              <a:rPr lang="en-US" sz="1800" b="1" i="1" spc="-5" dirty="0">
                <a:effectLst/>
                <a:ea typeface="Georgia" panose="02040502050405020303" pitchFamily="18" charset="0"/>
                <a:cs typeface="Georgia" panose="02040502050405020303" pitchFamily="18" charset="0"/>
              </a:rPr>
              <a:t> </a:t>
            </a:r>
            <a:r>
              <a:rPr lang="en-US" sz="1800" b="1" i="1" spc="-10" dirty="0">
                <a:effectLst/>
                <a:ea typeface="Georgia" panose="02040502050405020303" pitchFamily="18" charset="0"/>
                <a:cs typeface="Georgia" panose="02040502050405020303" pitchFamily="18" charset="0"/>
              </a:rPr>
              <a:t>books. Entertainment</a:t>
            </a:r>
            <a:r>
              <a:rPr lang="en-US" sz="1800" b="1" i="1" spc="-5" dirty="0">
                <a:effectLst/>
                <a:ea typeface="Georgia" panose="02040502050405020303" pitchFamily="18" charset="0"/>
                <a:cs typeface="Georgia" panose="02040502050405020303" pitchFamily="18" charset="0"/>
              </a:rPr>
              <a:t> industry</a:t>
            </a:r>
            <a:r>
              <a:rPr lang="en-US" sz="1800" b="1" i="1" dirty="0">
                <a:effectLst/>
                <a:ea typeface="Georgia" panose="02040502050405020303" pitchFamily="18" charset="0"/>
                <a:cs typeface="Georgia" panose="02040502050405020303" pitchFamily="18" charset="0"/>
              </a:rPr>
              <a:t> </a:t>
            </a:r>
            <a:r>
              <a:rPr lang="en-US" sz="1800" b="1" i="1" spc="-5" dirty="0">
                <a:effectLst/>
                <a:ea typeface="Georgia" panose="02040502050405020303" pitchFamily="18" charset="0"/>
                <a:cs typeface="Georgia" panose="02040502050405020303" pitchFamily="18" charset="0"/>
              </a:rPr>
              <a:t>is</a:t>
            </a:r>
            <a:r>
              <a:rPr lang="en-US" sz="1800" b="1" i="1" dirty="0">
                <a:effectLst/>
                <a:ea typeface="Georgia" panose="02040502050405020303" pitchFamily="18" charset="0"/>
                <a:cs typeface="Georgia" panose="02040502050405020303" pitchFamily="18" charset="0"/>
              </a:rPr>
              <a:t> </a:t>
            </a:r>
            <a:r>
              <a:rPr lang="en-US" sz="1800" b="1" i="1" spc="-5" dirty="0">
                <a:effectLst/>
                <a:ea typeface="Georgia" panose="02040502050405020303" pitchFamily="18" charset="0"/>
                <a:cs typeface="Georgia" panose="02040502050405020303" pitchFamily="18" charset="0"/>
              </a:rPr>
              <a:t>a</a:t>
            </a:r>
            <a:r>
              <a:rPr lang="en-US" sz="1800" b="1" i="1" dirty="0">
                <a:effectLst/>
                <a:ea typeface="Georgia" panose="02040502050405020303" pitchFamily="18" charset="0"/>
                <a:cs typeface="Georgia" panose="02040502050405020303" pitchFamily="18" charset="0"/>
              </a:rPr>
              <a:t> </a:t>
            </a:r>
            <a:r>
              <a:rPr lang="en-US" sz="1800" b="1" i="1" spc="-5" dirty="0">
                <a:effectLst/>
                <a:ea typeface="Georgia" panose="02040502050405020303" pitchFamily="18" charset="0"/>
                <a:cs typeface="Georgia" panose="02040502050405020303" pitchFamily="18" charset="0"/>
              </a:rPr>
              <a:t>group</a:t>
            </a:r>
            <a:r>
              <a:rPr lang="en-US" sz="1800" b="1" i="1" dirty="0">
                <a:effectLst/>
                <a:ea typeface="Georgia" panose="02040502050405020303" pitchFamily="18" charset="0"/>
                <a:cs typeface="Georgia" panose="02040502050405020303" pitchFamily="18" charset="0"/>
              </a:rPr>
              <a:t> </a:t>
            </a:r>
            <a:r>
              <a:rPr lang="en-US" sz="1800" b="1" i="1" spc="-5" dirty="0">
                <a:effectLst/>
                <a:ea typeface="Georgia" panose="02040502050405020303" pitchFamily="18" charset="0"/>
                <a:cs typeface="Georgia" panose="02040502050405020303" pitchFamily="18" charset="0"/>
              </a:rPr>
              <a:t>of</a:t>
            </a:r>
            <a:r>
              <a:rPr lang="en-US" sz="1800" b="1" i="1" dirty="0">
                <a:effectLst/>
                <a:ea typeface="Georgia" panose="02040502050405020303" pitchFamily="18" charset="0"/>
                <a:cs typeface="Georgia" panose="02040502050405020303" pitchFamily="18" charset="0"/>
              </a:rPr>
              <a:t> </a:t>
            </a:r>
            <a:r>
              <a:rPr lang="en-US" sz="1800" b="1" i="1" spc="-5" dirty="0">
                <a:effectLst/>
                <a:ea typeface="Georgia" panose="02040502050405020303" pitchFamily="18" charset="0"/>
                <a:cs typeface="Georgia" panose="02040502050405020303" pitchFamily="18" charset="0"/>
              </a:rPr>
              <a:t>sub-</a:t>
            </a:r>
            <a:r>
              <a:rPr lang="en-US" sz="1800" b="1" i="1" dirty="0">
                <a:effectLst/>
                <a:ea typeface="Georgia" panose="02040502050405020303" pitchFamily="18" charset="0"/>
                <a:cs typeface="Georgia" panose="02040502050405020303" pitchFamily="18" charset="0"/>
              </a:rPr>
              <a:t> industries devoted to entertainment. Entertainment industry is used to</a:t>
            </a:r>
            <a:r>
              <a:rPr lang="en-US" sz="1800" b="1" i="1" spc="5"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describe</a:t>
            </a:r>
            <a:r>
              <a:rPr lang="en-US" sz="1800" b="1" i="1" spc="5"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the</a:t>
            </a:r>
            <a:r>
              <a:rPr lang="en-US" sz="1800" b="1" i="1" spc="5"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mass</a:t>
            </a:r>
            <a:r>
              <a:rPr lang="en-US" sz="1800" b="1" i="1" spc="5"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media companies</a:t>
            </a:r>
            <a:r>
              <a:rPr lang="en-US" sz="1800" b="1" i="1" spc="5"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that</a:t>
            </a:r>
            <a:r>
              <a:rPr lang="en-US" sz="1800" b="1" i="1" spc="5"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control</a:t>
            </a:r>
            <a:r>
              <a:rPr lang="en-US" sz="1800" b="1" i="1" spc="5"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the distribution</a:t>
            </a:r>
            <a:r>
              <a:rPr lang="en-US" sz="1800" b="1" i="1" spc="5"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and</a:t>
            </a:r>
            <a:r>
              <a:rPr lang="en-US" sz="1800" b="1" i="1" spc="5"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manufacture</a:t>
            </a:r>
            <a:r>
              <a:rPr lang="en-US" sz="1800" b="1" i="1" spc="50"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of</a:t>
            </a:r>
            <a:r>
              <a:rPr lang="en-US" sz="1800" b="1" i="1" spc="170"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mass</a:t>
            </a:r>
            <a:r>
              <a:rPr lang="en-US" sz="1800" b="1" i="1" spc="190"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media</a:t>
            </a:r>
            <a:r>
              <a:rPr lang="en-US" sz="1800" b="1" i="1" spc="140"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entertainment.</a:t>
            </a:r>
            <a:endParaRPr lang="en-IN" sz="1800" dirty="0">
              <a:effectLst/>
              <a:ea typeface="Georgia" panose="02040502050405020303" pitchFamily="18" charset="0"/>
              <a:cs typeface="Georgia" panose="02040502050405020303" pitchFamily="18" charset="0"/>
            </a:endParaRPr>
          </a:p>
          <a:p>
            <a:pPr marL="342900" marR="1097280" lvl="0" indent="-342900" algn="just">
              <a:lnSpc>
                <a:spcPct val="115000"/>
              </a:lnSpc>
              <a:spcBef>
                <a:spcPts val="935"/>
              </a:spcBef>
              <a:spcAft>
                <a:spcPts val="0"/>
              </a:spcAft>
              <a:buFont typeface="Wingdings" panose="05000000000000000000" pitchFamily="2" charset="2"/>
              <a:buChar char=""/>
              <a:tabLst>
                <a:tab pos="3809365" algn="l"/>
              </a:tabLst>
            </a:pPr>
            <a:r>
              <a:rPr lang="en-US" sz="1800" b="1" i="1" dirty="0">
                <a:effectLst/>
                <a:ea typeface="Georgia" panose="02040502050405020303" pitchFamily="18" charset="0"/>
                <a:cs typeface="Georgia" panose="02040502050405020303" pitchFamily="18" charset="0"/>
              </a:rPr>
              <a:t>Benefits:</a:t>
            </a:r>
            <a:r>
              <a:rPr lang="en-US" sz="1800" b="1" i="1" spc="5"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User</a:t>
            </a:r>
            <a:r>
              <a:rPr lang="en-US" sz="1800" b="1" i="1" spc="5"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can</a:t>
            </a:r>
            <a:r>
              <a:rPr lang="en-US" sz="1800" b="1" i="1" spc="5"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easily</a:t>
            </a:r>
            <a:r>
              <a:rPr lang="en-US" sz="1800" b="1" i="1" spc="5" dirty="0">
                <a:effectLst/>
                <a:ea typeface="Georgia" panose="02040502050405020303" pitchFamily="18" charset="0"/>
                <a:cs typeface="Georgia" panose="02040502050405020303" pitchFamily="18" charset="0"/>
              </a:rPr>
              <a:t> </a:t>
            </a:r>
            <a:r>
              <a:rPr lang="en-US" sz="1800" b="1" i="1" dirty="0" err="1">
                <a:effectLst/>
                <a:ea typeface="Georgia" panose="02040502050405020303" pitchFamily="18" charset="0"/>
                <a:cs typeface="Georgia" panose="02040502050405020303" pitchFamily="18" charset="0"/>
              </a:rPr>
              <a:t>analyse</a:t>
            </a:r>
            <a:r>
              <a:rPr lang="en-US" sz="1800" b="1" i="1" spc="5"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about</a:t>
            </a:r>
            <a:r>
              <a:rPr lang="en-US" sz="1800" b="1" i="1" spc="5"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their</a:t>
            </a:r>
            <a:r>
              <a:rPr lang="en-US" sz="1800" b="1" i="1" spc="5"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favorite</a:t>
            </a:r>
            <a:r>
              <a:rPr lang="en-US" sz="1800" b="1" i="1" spc="5"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entertainer</a:t>
            </a:r>
            <a:r>
              <a:rPr lang="en-US" sz="1800" b="1" i="1" spc="5"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through</a:t>
            </a:r>
            <a:r>
              <a:rPr lang="en-US" sz="1800" b="1" i="1" spc="185"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the</a:t>
            </a:r>
            <a:r>
              <a:rPr lang="en-US" sz="1800" b="1" i="1" spc="305"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dashboards</a:t>
            </a:r>
            <a:r>
              <a:rPr lang="en-US" sz="1800" b="1" i="1" spc="90"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in</a:t>
            </a:r>
            <a:r>
              <a:rPr lang="en-US" sz="1800" b="1" i="1" spc="195"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terms</a:t>
            </a:r>
            <a:r>
              <a:rPr lang="en-US" sz="1800" b="1" i="1" spc="285"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of</a:t>
            </a:r>
            <a:r>
              <a:rPr lang="en-US" sz="1800" b="1" i="1" spc="205"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how</a:t>
            </a:r>
            <a:r>
              <a:rPr lang="en-US" sz="1800" b="1" i="1" spc="200"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many</a:t>
            </a:r>
            <a:r>
              <a:rPr lang="en-US" sz="1800" b="1" i="1" spc="325"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awards</a:t>
            </a:r>
            <a:r>
              <a:rPr lang="en-US" sz="1800" b="1" i="1" spc="190"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he/she</a:t>
            </a:r>
            <a:r>
              <a:rPr lang="en-US" sz="1800" b="1" i="1" spc="210" dirty="0">
                <a:effectLst/>
                <a:ea typeface="Georgia" panose="02040502050405020303" pitchFamily="18" charset="0"/>
                <a:cs typeface="Georgia" panose="02040502050405020303" pitchFamily="18" charset="0"/>
              </a:rPr>
              <a:t> </a:t>
            </a:r>
            <a:r>
              <a:rPr lang="en-US" sz="1800" b="1" i="1" dirty="0">
                <a:effectLst/>
                <a:ea typeface="Georgia" panose="02040502050405020303" pitchFamily="18" charset="0"/>
                <a:cs typeface="Georgia" panose="02040502050405020303" pitchFamily="18" charset="0"/>
              </a:rPr>
              <a:t>won.</a:t>
            </a:r>
            <a:endParaRPr lang="en-IN" sz="1800" dirty="0">
              <a:effectLst/>
              <a:ea typeface="Georgia" panose="02040502050405020303" pitchFamily="18" charset="0"/>
              <a:cs typeface="Georgia" panose="02040502050405020303" pitchFamily="18" charset="0"/>
            </a:endParaRPr>
          </a:p>
          <a:p>
            <a:endParaRPr lang="en-IN" dirty="0"/>
          </a:p>
        </p:txBody>
      </p:sp>
    </p:spTree>
    <p:extLst>
      <p:ext uri="{BB962C8B-B14F-4D97-AF65-F5344CB8AC3E}">
        <p14:creationId xmlns:p14="http://schemas.microsoft.com/office/powerpoint/2010/main" val="791512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3E243-F985-EEE8-85E4-3C04D7F79569}"/>
              </a:ext>
            </a:extLst>
          </p:cNvPr>
          <p:cNvSpPr>
            <a:spLocks noGrp="1"/>
          </p:cNvSpPr>
          <p:nvPr>
            <p:ph type="title"/>
          </p:nvPr>
        </p:nvSpPr>
        <p:spPr/>
        <p:txBody>
          <a:bodyPr/>
          <a:lstStyle/>
          <a:p>
            <a:r>
              <a:rPr lang="en-IN" dirty="0">
                <a:latin typeface="+mn-lt"/>
              </a:rPr>
              <a:t>Given Task :</a:t>
            </a:r>
          </a:p>
        </p:txBody>
      </p:sp>
      <p:sp>
        <p:nvSpPr>
          <p:cNvPr id="3" name="Content Placeholder 2">
            <a:extLst>
              <a:ext uri="{FF2B5EF4-FFF2-40B4-BE49-F238E27FC236}">
                <a16:creationId xmlns:a16="http://schemas.microsoft.com/office/drawing/2014/main" id="{9840D713-AE3B-7B48-78FD-12B4F9E66F96}"/>
              </a:ext>
            </a:extLst>
          </p:cNvPr>
          <p:cNvSpPr>
            <a:spLocks noGrp="1"/>
          </p:cNvSpPr>
          <p:nvPr>
            <p:ph idx="1"/>
          </p:nvPr>
        </p:nvSpPr>
        <p:spPr/>
        <p:txBody>
          <a:bodyPr/>
          <a:lstStyle/>
          <a:p>
            <a:r>
              <a:rPr lang="en-IN" dirty="0"/>
              <a:t>Task #1 - In a word document write the process and data added to the current dataset.</a:t>
            </a:r>
          </a:p>
          <a:p>
            <a:r>
              <a:rPr lang="en-IN" dirty="0"/>
              <a:t>In addition, mention the theme on which you will be creating the dashboard.</a:t>
            </a:r>
          </a:p>
          <a:p>
            <a:r>
              <a:rPr lang="en-IN" dirty="0"/>
              <a:t>Task #2 - You can add your data as per your convenience.</a:t>
            </a:r>
          </a:p>
          <a:p>
            <a:r>
              <a:rPr lang="en-IN" dirty="0"/>
              <a:t>Task #3 – Do the data preparation part.</a:t>
            </a:r>
          </a:p>
          <a:p>
            <a:r>
              <a:rPr lang="en-IN" dirty="0"/>
              <a:t>Task #4 – Build the dashboards</a:t>
            </a:r>
          </a:p>
          <a:p>
            <a:r>
              <a:rPr lang="en-IN" dirty="0"/>
              <a:t>Task #5 – Build a Storyline</a:t>
            </a:r>
          </a:p>
        </p:txBody>
      </p:sp>
    </p:spTree>
    <p:extLst>
      <p:ext uri="{BB962C8B-B14F-4D97-AF65-F5344CB8AC3E}">
        <p14:creationId xmlns:p14="http://schemas.microsoft.com/office/powerpoint/2010/main" val="3576232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5FEAA-51A1-80FE-3C72-9A5A3017B299}"/>
              </a:ext>
            </a:extLst>
          </p:cNvPr>
          <p:cNvSpPr>
            <a:spLocks noGrp="1"/>
          </p:cNvSpPr>
          <p:nvPr>
            <p:ph type="title"/>
          </p:nvPr>
        </p:nvSpPr>
        <p:spPr/>
        <p:txBody>
          <a:bodyPr/>
          <a:lstStyle/>
          <a:p>
            <a:r>
              <a:rPr lang="en-IN" dirty="0">
                <a:latin typeface="+mn-lt"/>
              </a:rPr>
              <a:t>Data Preparation &amp; Description</a:t>
            </a:r>
          </a:p>
        </p:txBody>
      </p:sp>
      <p:sp>
        <p:nvSpPr>
          <p:cNvPr id="3" name="Content Placeholder 2">
            <a:extLst>
              <a:ext uri="{FF2B5EF4-FFF2-40B4-BE49-F238E27FC236}">
                <a16:creationId xmlns:a16="http://schemas.microsoft.com/office/drawing/2014/main" id="{ACB1D835-B328-1505-7CC0-D98877013FEC}"/>
              </a:ext>
            </a:extLst>
          </p:cNvPr>
          <p:cNvSpPr>
            <a:spLocks noGrp="1"/>
          </p:cNvSpPr>
          <p:nvPr>
            <p:ph idx="1"/>
          </p:nvPr>
        </p:nvSpPr>
        <p:spPr/>
        <p:txBody>
          <a:bodyPr/>
          <a:lstStyle/>
          <a:p>
            <a:pPr marL="342900" marR="1385570" lvl="0" indent="-342900">
              <a:lnSpc>
                <a:spcPct val="103000"/>
              </a:lnSpc>
              <a:spcBef>
                <a:spcPts val="2010"/>
              </a:spcBef>
              <a:spcAft>
                <a:spcPts val="0"/>
              </a:spcAft>
              <a:buFont typeface="Wingdings" panose="05000000000000000000" pitchFamily="2" charset="2"/>
              <a:buChar char=""/>
              <a:tabLst>
                <a:tab pos="3780790" algn="l"/>
              </a:tabLst>
            </a:pPr>
            <a:r>
              <a:rPr lang="en-US" sz="1800" b="1" i="1" dirty="0">
                <a:solidFill>
                  <a:srgbClr val="2C282F"/>
                </a:solidFill>
                <a:effectLst/>
                <a:ea typeface="Georgia" panose="02040502050405020303" pitchFamily="18" charset="0"/>
                <a:cs typeface="Georgia" panose="02040502050405020303" pitchFamily="18" charset="0"/>
              </a:rPr>
              <a:t>Data was</a:t>
            </a:r>
            <a:r>
              <a:rPr lang="en-US" sz="1800" b="1" i="1" spc="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given</a:t>
            </a:r>
            <a:r>
              <a:rPr lang="en-US" sz="1800" b="1" i="1" spc="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into three</a:t>
            </a:r>
            <a:r>
              <a:rPr lang="en-US" sz="1800" b="1" i="1" spc="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parts: (1)</a:t>
            </a:r>
            <a:r>
              <a:rPr lang="en-US" sz="1800" b="1" i="1" spc="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Entertainer –</a:t>
            </a:r>
            <a:r>
              <a:rPr lang="en-US" sz="1800" b="1" i="1" spc="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Basic</a:t>
            </a:r>
            <a:r>
              <a:rPr lang="en-US" sz="1800" b="1" i="1" spc="200"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Info, (2)</a:t>
            </a:r>
            <a:r>
              <a:rPr lang="en-US" sz="1800" b="1" i="1" spc="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Entertainer</a:t>
            </a:r>
            <a:r>
              <a:rPr lang="en-US" sz="1800" b="1" i="1" spc="27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a:t>
            </a:r>
            <a:r>
              <a:rPr lang="en-US" sz="1800" b="1" i="1" spc="380"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Breakthrough</a:t>
            </a:r>
            <a:r>
              <a:rPr lang="en-US" sz="1800" b="1" i="1" spc="23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Info</a:t>
            </a:r>
            <a:r>
              <a:rPr lang="en-US" sz="1800" b="1" i="1" spc="12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and</a:t>
            </a:r>
            <a:r>
              <a:rPr lang="en-US" sz="1800" b="1" i="1" spc="6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(3)</a:t>
            </a:r>
            <a:r>
              <a:rPr lang="en-US" sz="1800" b="1" i="1" spc="22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Entertainer</a:t>
            </a:r>
            <a:r>
              <a:rPr lang="en-US" sz="1800" b="1" i="1" spc="31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a:t>
            </a:r>
            <a:r>
              <a:rPr lang="en-US" sz="1800" b="1" i="1" spc="38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Last</a:t>
            </a:r>
            <a:r>
              <a:rPr lang="en-US" sz="1800" b="1" i="1" spc="20"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work</a:t>
            </a:r>
            <a:r>
              <a:rPr lang="en-US" sz="1800" b="1" i="1" spc="6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Info.</a:t>
            </a:r>
            <a:endParaRPr lang="en-IN" sz="1800" dirty="0">
              <a:effectLst/>
              <a:ea typeface="Georgia" panose="02040502050405020303" pitchFamily="18" charset="0"/>
              <a:cs typeface="Georgia" panose="02040502050405020303" pitchFamily="18" charset="0"/>
            </a:endParaRPr>
          </a:p>
          <a:p>
            <a:pPr marL="342900" lvl="0" indent="-342900">
              <a:spcBef>
                <a:spcPts val="1085"/>
              </a:spcBef>
              <a:spcAft>
                <a:spcPts val="0"/>
              </a:spcAft>
              <a:buFont typeface="Wingdings" panose="05000000000000000000" pitchFamily="2" charset="2"/>
              <a:buChar char=""/>
              <a:tabLst>
                <a:tab pos="3780790" algn="l"/>
              </a:tabLst>
            </a:pPr>
            <a:r>
              <a:rPr lang="en-US" sz="1800" b="1" i="1" dirty="0">
                <a:solidFill>
                  <a:srgbClr val="2C282F"/>
                </a:solidFill>
                <a:effectLst/>
                <a:ea typeface="Georgia" panose="02040502050405020303" pitchFamily="18" charset="0"/>
                <a:cs typeface="Georgia" panose="02040502050405020303" pitchFamily="18" charset="0"/>
              </a:rPr>
              <a:t>I</a:t>
            </a:r>
            <a:r>
              <a:rPr lang="en-US" sz="1800" b="1" i="1" spc="15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combined</a:t>
            </a:r>
            <a:r>
              <a:rPr lang="en-US" sz="1800" b="1" i="1" spc="3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them</a:t>
            </a:r>
            <a:r>
              <a:rPr lang="en-US" sz="1800" b="1" i="1" spc="12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into</a:t>
            </a:r>
            <a:r>
              <a:rPr lang="en-US" sz="1800" b="1" i="1" spc="170"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a</a:t>
            </a:r>
            <a:r>
              <a:rPr lang="en-US" sz="1800" b="1" i="1" spc="100"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single</a:t>
            </a:r>
            <a:r>
              <a:rPr lang="en-US" sz="1800" b="1" i="1" spc="16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file</a:t>
            </a:r>
            <a:r>
              <a:rPr lang="en-US" sz="1800" b="1" i="1" spc="24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named</a:t>
            </a:r>
            <a:r>
              <a:rPr lang="en-US" sz="1800" b="1" i="1" spc="40"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"Entertainer</a:t>
            </a:r>
            <a:r>
              <a:rPr lang="en-US" sz="1800" b="1" i="1" spc="20"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a:t>
            </a:r>
            <a:r>
              <a:rPr lang="en-US" sz="1800" b="1" i="1" spc="17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Final".</a:t>
            </a:r>
            <a:endParaRPr lang="en-IN" sz="1800" dirty="0">
              <a:effectLst/>
              <a:ea typeface="Georgia" panose="02040502050405020303" pitchFamily="18" charset="0"/>
              <a:cs typeface="Georgia" panose="02040502050405020303" pitchFamily="18" charset="0"/>
            </a:endParaRPr>
          </a:p>
          <a:p>
            <a:pPr marL="342900" marR="1628775" lvl="0" indent="-342900">
              <a:lnSpc>
                <a:spcPct val="105000"/>
              </a:lnSpc>
              <a:spcBef>
                <a:spcPts val="1110"/>
              </a:spcBef>
              <a:spcAft>
                <a:spcPts val="0"/>
              </a:spcAft>
              <a:buFont typeface="Wingdings" panose="05000000000000000000" pitchFamily="2" charset="2"/>
              <a:buChar char=""/>
              <a:tabLst>
                <a:tab pos="3780790" algn="l"/>
              </a:tabLst>
            </a:pPr>
            <a:r>
              <a:rPr lang="en-US" sz="1800" b="1" i="1" dirty="0">
                <a:solidFill>
                  <a:srgbClr val="2C282F"/>
                </a:solidFill>
                <a:effectLst/>
                <a:ea typeface="Georgia" panose="02040502050405020303" pitchFamily="18" charset="0"/>
                <a:cs typeface="Georgia" panose="02040502050405020303" pitchFamily="18" charset="0"/>
              </a:rPr>
              <a:t>Given</a:t>
            </a:r>
            <a:r>
              <a:rPr lang="en-US" sz="1800" b="1" i="1" spc="31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data</a:t>
            </a:r>
            <a:r>
              <a:rPr lang="en-US" sz="1800" b="1" i="1" spc="160"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is</a:t>
            </a:r>
            <a:r>
              <a:rPr lang="en-US" sz="1800" b="1" i="1" spc="5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not</a:t>
            </a:r>
            <a:r>
              <a:rPr lang="en-US" sz="1800" b="1" i="1" spc="23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that</a:t>
            </a:r>
            <a:r>
              <a:rPr lang="en-US" sz="1800" b="1" i="1" spc="330"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much</a:t>
            </a:r>
            <a:r>
              <a:rPr lang="en-US" sz="1800" b="1" i="1" spc="22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sufficient</a:t>
            </a:r>
            <a:r>
              <a:rPr lang="en-US" sz="1800" b="1" i="1" spc="23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for</a:t>
            </a:r>
            <a:r>
              <a:rPr lang="en-US" sz="1800" b="1" i="1" spc="32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analysis</a:t>
            </a:r>
            <a:r>
              <a:rPr lang="en-US" sz="1800" b="1" i="1" spc="210"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part,</a:t>
            </a:r>
            <a:r>
              <a:rPr lang="en-US" sz="1800" b="1" i="1" spc="20"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so</a:t>
            </a:r>
            <a:r>
              <a:rPr lang="en-US" sz="1800" b="1" i="1" spc="320"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additional</a:t>
            </a:r>
            <a:r>
              <a:rPr lang="en-US" sz="1800" b="1" i="1" spc="-34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information</a:t>
            </a:r>
            <a:r>
              <a:rPr lang="en-US" sz="1800" b="1" i="1" spc="5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is</a:t>
            </a:r>
            <a:r>
              <a:rPr lang="en-US" sz="1800" b="1" i="1" spc="19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required</a:t>
            </a:r>
            <a:r>
              <a:rPr lang="en-US" sz="1800" b="1" i="1" spc="20"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to</a:t>
            </a:r>
            <a:r>
              <a:rPr lang="en-US" sz="1800" b="1" i="1" spc="15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add.</a:t>
            </a:r>
            <a:endParaRPr lang="en-IN" sz="1800" dirty="0">
              <a:effectLst/>
              <a:ea typeface="Georgia" panose="02040502050405020303" pitchFamily="18" charset="0"/>
              <a:cs typeface="Georgia" panose="02040502050405020303" pitchFamily="18" charset="0"/>
            </a:endParaRPr>
          </a:p>
          <a:p>
            <a:pPr marL="342900" lvl="0" indent="-342900">
              <a:spcBef>
                <a:spcPts val="965"/>
              </a:spcBef>
              <a:spcAft>
                <a:spcPts val="0"/>
              </a:spcAft>
              <a:buFont typeface="Wingdings" panose="05000000000000000000" pitchFamily="2" charset="2"/>
              <a:buChar char=""/>
              <a:tabLst>
                <a:tab pos="3780790" algn="l"/>
              </a:tabLst>
            </a:pPr>
            <a:r>
              <a:rPr lang="en-US" sz="1800" b="1" i="1" dirty="0">
                <a:solidFill>
                  <a:srgbClr val="2C282F"/>
                </a:solidFill>
                <a:effectLst/>
                <a:ea typeface="Georgia" panose="02040502050405020303" pitchFamily="18" charset="0"/>
                <a:cs typeface="Georgia" panose="02040502050405020303" pitchFamily="18" charset="0"/>
              </a:rPr>
              <a:t>I</a:t>
            </a:r>
            <a:r>
              <a:rPr lang="en-US" sz="1800" b="1" i="1" spc="2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added</a:t>
            </a:r>
            <a:r>
              <a:rPr lang="en-US" sz="1800" b="1" i="1" spc="23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number</a:t>
            </a:r>
            <a:r>
              <a:rPr lang="en-US" sz="1800" b="1" i="1" spc="16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of</a:t>
            </a:r>
            <a:r>
              <a:rPr lang="en-US" sz="1800" b="1" i="1" spc="29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awards</a:t>
            </a:r>
            <a:r>
              <a:rPr lang="en-US" sz="1800" b="1" i="1" spc="260"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and</a:t>
            </a:r>
            <a:r>
              <a:rPr lang="en-US" sz="1800" b="1" i="1" spc="320"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nominees</a:t>
            </a:r>
            <a:r>
              <a:rPr lang="en-US" sz="1800" b="1" i="1" spc="25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won</a:t>
            </a:r>
            <a:r>
              <a:rPr lang="en-US" sz="1800" b="1" i="1" spc="220"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by</a:t>
            </a:r>
            <a:r>
              <a:rPr lang="en-US" sz="1800" b="1" i="1" spc="300"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them,</a:t>
            </a:r>
            <a:r>
              <a:rPr lang="en-US" sz="1800" b="1" i="1" spc="11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awards</a:t>
            </a:r>
            <a:r>
              <a:rPr lang="en-US" sz="1800" b="1" i="1" spc="260"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fro</a:t>
            </a:r>
            <a:r>
              <a:rPr lang="en-US" sz="1800" b="1" i="1" dirty="0">
                <a:solidFill>
                  <a:srgbClr val="2C282F"/>
                </a:solidFill>
                <a:ea typeface="Georgia" panose="02040502050405020303" pitchFamily="18" charset="0"/>
                <a:cs typeface="Georgia" panose="02040502050405020303" pitchFamily="18" charset="0"/>
              </a:rPr>
              <a:t>m </a:t>
            </a:r>
            <a:r>
              <a:rPr lang="en-US" sz="1800" b="1" i="1" spc="-10" dirty="0">
                <a:solidFill>
                  <a:srgbClr val="2C282F"/>
                </a:solidFill>
                <a:effectLst/>
                <a:ea typeface="Georgia" panose="02040502050405020303" pitchFamily="18" charset="0"/>
                <a:cs typeface="Georgia" panose="02040502050405020303" pitchFamily="18" charset="0"/>
              </a:rPr>
              <a:t>breakthrough</a:t>
            </a:r>
            <a:r>
              <a:rPr lang="en-US" sz="1800" b="1" i="1" spc="-15" dirty="0">
                <a:solidFill>
                  <a:srgbClr val="2C282F"/>
                </a:solidFill>
                <a:effectLst/>
                <a:ea typeface="Georgia" panose="02040502050405020303" pitchFamily="18" charset="0"/>
                <a:cs typeface="Georgia" panose="02040502050405020303" pitchFamily="18" charset="0"/>
              </a:rPr>
              <a:t> </a:t>
            </a:r>
            <a:r>
              <a:rPr lang="en-US" sz="1800" b="1" i="1" spc="-5" dirty="0">
                <a:solidFill>
                  <a:srgbClr val="2C282F"/>
                </a:solidFill>
                <a:effectLst/>
                <a:ea typeface="Georgia" panose="02040502050405020303" pitchFamily="18" charset="0"/>
                <a:cs typeface="Georgia" panose="02040502050405020303" pitchFamily="18" charset="0"/>
              </a:rPr>
              <a:t>etc.</a:t>
            </a:r>
            <a:endParaRPr lang="en-IN" sz="1800" b="1" i="1" dirty="0">
              <a:effectLst/>
              <a:ea typeface="Georgia" panose="02040502050405020303" pitchFamily="18" charset="0"/>
              <a:cs typeface="Georgia" panose="02040502050405020303" pitchFamily="18" charset="0"/>
            </a:endParaRPr>
          </a:p>
          <a:p>
            <a:pPr marL="342900" lvl="0" indent="-342900">
              <a:spcBef>
                <a:spcPts val="1180"/>
              </a:spcBef>
              <a:spcAft>
                <a:spcPts val="0"/>
              </a:spcAft>
              <a:buFont typeface="Wingdings" panose="05000000000000000000" pitchFamily="2" charset="2"/>
              <a:buChar char=""/>
              <a:tabLst>
                <a:tab pos="3780790" algn="l"/>
              </a:tabLst>
            </a:pPr>
            <a:r>
              <a:rPr lang="en-US" sz="1800" b="1" i="1" dirty="0">
                <a:solidFill>
                  <a:srgbClr val="2C282F"/>
                </a:solidFill>
                <a:effectLst/>
                <a:ea typeface="Georgia" panose="02040502050405020303" pitchFamily="18" charset="0"/>
                <a:cs typeface="Georgia" panose="02040502050405020303" pitchFamily="18" charset="0"/>
              </a:rPr>
              <a:t>Data</a:t>
            </a:r>
            <a:r>
              <a:rPr lang="en-US" sz="1800" b="1" i="1" spc="180"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is</a:t>
            </a:r>
            <a:r>
              <a:rPr lang="en-US" sz="1800" b="1" i="1" spc="90"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in</a:t>
            </a:r>
            <a:r>
              <a:rPr lang="en-US" sz="1800" b="1" i="1" spc="34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form</a:t>
            </a:r>
            <a:r>
              <a:rPr lang="en-US" sz="1800" b="1" i="1" spc="29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of</a:t>
            </a:r>
            <a:r>
              <a:rPr lang="en-US" sz="1800" b="1" i="1" spc="32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numeric</a:t>
            </a:r>
            <a:r>
              <a:rPr lang="en-US" sz="1800" b="1" i="1" spc="29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and</a:t>
            </a:r>
            <a:r>
              <a:rPr lang="en-US" sz="1800" b="1" i="1" spc="30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alphabets.</a:t>
            </a:r>
            <a:endParaRPr lang="en-IN" sz="1800" dirty="0">
              <a:effectLst/>
              <a:ea typeface="Georgia" panose="02040502050405020303" pitchFamily="18" charset="0"/>
              <a:cs typeface="Georgia" panose="02040502050405020303" pitchFamily="18" charset="0"/>
            </a:endParaRPr>
          </a:p>
          <a:p>
            <a:pPr marL="342900" lvl="0" indent="-342900">
              <a:spcBef>
                <a:spcPts val="1110"/>
              </a:spcBef>
              <a:spcAft>
                <a:spcPts val="0"/>
              </a:spcAft>
              <a:buFont typeface="Wingdings" panose="05000000000000000000" pitchFamily="2" charset="2"/>
              <a:buChar char=""/>
              <a:tabLst>
                <a:tab pos="3780790" algn="l"/>
              </a:tabLst>
            </a:pPr>
            <a:r>
              <a:rPr lang="en-US" sz="1800" b="1" i="1" dirty="0">
                <a:solidFill>
                  <a:srgbClr val="2C282F"/>
                </a:solidFill>
                <a:effectLst/>
                <a:ea typeface="Georgia" panose="02040502050405020303" pitchFamily="18" charset="0"/>
                <a:cs typeface="Georgia" panose="02040502050405020303" pitchFamily="18" charset="0"/>
              </a:rPr>
              <a:t>Additional</a:t>
            </a:r>
            <a:r>
              <a:rPr lang="en-US" sz="1800" b="1" i="1" spc="20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data</a:t>
            </a:r>
            <a:r>
              <a:rPr lang="en-US" sz="1800" b="1" i="1" spc="27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is</a:t>
            </a:r>
            <a:r>
              <a:rPr lang="en-US" sz="1800" b="1" i="1" spc="340"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added</a:t>
            </a:r>
            <a:r>
              <a:rPr lang="en-US" sz="1800" b="1" i="1" spc="32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from</a:t>
            </a:r>
            <a:r>
              <a:rPr lang="en-US" sz="1800" b="1" i="1" spc="315"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IMDb's</a:t>
            </a:r>
            <a:r>
              <a:rPr lang="en-US" sz="1800" b="1" i="1" spc="250"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official</a:t>
            </a:r>
            <a:r>
              <a:rPr lang="en-US" sz="1800" b="1" i="1" spc="310" dirty="0">
                <a:solidFill>
                  <a:srgbClr val="2C282F"/>
                </a:solidFill>
                <a:effectLst/>
                <a:ea typeface="Georgia" panose="02040502050405020303" pitchFamily="18" charset="0"/>
                <a:cs typeface="Georgia" panose="02040502050405020303" pitchFamily="18" charset="0"/>
              </a:rPr>
              <a:t> </a:t>
            </a:r>
            <a:r>
              <a:rPr lang="en-US" sz="1800" b="1" i="1" dirty="0">
                <a:solidFill>
                  <a:srgbClr val="2C282F"/>
                </a:solidFill>
                <a:effectLst/>
                <a:ea typeface="Georgia" panose="02040502050405020303" pitchFamily="18" charset="0"/>
                <a:cs typeface="Georgia" panose="02040502050405020303" pitchFamily="18" charset="0"/>
              </a:rPr>
              <a:t>website.</a:t>
            </a:r>
            <a:endParaRPr lang="en-IN" sz="1800" dirty="0">
              <a:effectLst/>
              <a:ea typeface="Georgia" panose="02040502050405020303" pitchFamily="18" charset="0"/>
              <a:cs typeface="Georgia" panose="02040502050405020303" pitchFamily="18" charset="0"/>
            </a:endParaRPr>
          </a:p>
          <a:p>
            <a:pPr marL="342900" lvl="0" indent="-342900">
              <a:spcBef>
                <a:spcPts val="1105"/>
              </a:spcBef>
              <a:spcAft>
                <a:spcPts val="0"/>
              </a:spcAft>
              <a:buFont typeface="Wingdings" panose="05000000000000000000" pitchFamily="2" charset="2"/>
              <a:buChar char=""/>
              <a:tabLst>
                <a:tab pos="3780790" algn="l"/>
              </a:tabLst>
            </a:pPr>
            <a:r>
              <a:rPr lang="en-US" sz="1800" b="1" i="1" dirty="0">
                <a:solidFill>
                  <a:srgbClr val="2C282F"/>
                </a:solidFill>
                <a:effectLst/>
                <a:ea typeface="Georgia" panose="02040502050405020303" pitchFamily="18" charset="0"/>
                <a:cs typeface="Georgia" panose="02040502050405020303" pitchFamily="18" charset="0"/>
              </a:rPr>
              <a:t>Source:</a:t>
            </a:r>
            <a:r>
              <a:rPr lang="en-US" sz="1800" b="1" i="1" spc="-100" dirty="0">
                <a:solidFill>
                  <a:srgbClr val="837585"/>
                </a:solidFill>
                <a:effectLst/>
                <a:ea typeface="Georgia" panose="02040502050405020303" pitchFamily="18" charset="0"/>
                <a:cs typeface="Georgia" panose="02040502050405020303" pitchFamily="18" charset="0"/>
              </a:rPr>
              <a:t> </a:t>
            </a:r>
            <a:r>
              <a:rPr lang="en-US" sz="1800" b="1" i="1" u="sng" dirty="0">
                <a:solidFill>
                  <a:srgbClr val="837585"/>
                </a:solidFill>
                <a:effectLst/>
                <a:ea typeface="Georgia" panose="02040502050405020303" pitchFamily="18" charset="0"/>
                <a:cs typeface="Georgia" panose="02040502050405020303" pitchFamily="18" charset="0"/>
                <a:hlinkClick r:id="rId2"/>
              </a:rPr>
              <a:t>IMDb</a:t>
            </a:r>
            <a:endParaRPr lang="en-IN" sz="1800" dirty="0">
              <a:effectLst/>
              <a:ea typeface="Georgia" panose="02040502050405020303" pitchFamily="18" charset="0"/>
              <a:cs typeface="Georgia" panose="02040502050405020303" pitchFamily="18" charset="0"/>
            </a:endParaRPr>
          </a:p>
          <a:p>
            <a:endParaRPr lang="en-IN" dirty="0"/>
          </a:p>
        </p:txBody>
      </p:sp>
    </p:spTree>
    <p:extLst>
      <p:ext uri="{BB962C8B-B14F-4D97-AF65-F5344CB8AC3E}">
        <p14:creationId xmlns:p14="http://schemas.microsoft.com/office/powerpoint/2010/main" val="3253879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8CA1A-AF06-7B4F-191D-74A2C5E94CEA}"/>
              </a:ext>
            </a:extLst>
          </p:cNvPr>
          <p:cNvSpPr>
            <a:spLocks noGrp="1"/>
          </p:cNvSpPr>
          <p:nvPr>
            <p:ph type="title"/>
          </p:nvPr>
        </p:nvSpPr>
        <p:spPr/>
        <p:txBody>
          <a:bodyPr/>
          <a:lstStyle/>
          <a:p>
            <a:r>
              <a:rPr lang="en-IN" dirty="0"/>
              <a:t>Database Visuals :</a:t>
            </a:r>
          </a:p>
        </p:txBody>
      </p:sp>
      <p:pic>
        <p:nvPicPr>
          <p:cNvPr id="8" name="Picture 7">
            <a:extLst>
              <a:ext uri="{FF2B5EF4-FFF2-40B4-BE49-F238E27FC236}">
                <a16:creationId xmlns:a16="http://schemas.microsoft.com/office/drawing/2014/main" id="{61A146BF-E633-3479-2C94-8B62CE76D416}"/>
              </a:ext>
            </a:extLst>
          </p:cNvPr>
          <p:cNvPicPr>
            <a:picLocks noChangeAspect="1"/>
          </p:cNvPicPr>
          <p:nvPr/>
        </p:nvPicPr>
        <p:blipFill>
          <a:blip r:embed="rId2"/>
          <a:stretch>
            <a:fillRect/>
          </a:stretch>
        </p:blipFill>
        <p:spPr>
          <a:xfrm>
            <a:off x="1400907" y="1465795"/>
            <a:ext cx="8421275" cy="4629796"/>
          </a:xfrm>
          <a:prstGeom prst="rect">
            <a:avLst/>
          </a:prstGeom>
        </p:spPr>
      </p:pic>
    </p:spTree>
    <p:extLst>
      <p:ext uri="{BB962C8B-B14F-4D97-AF65-F5344CB8AC3E}">
        <p14:creationId xmlns:p14="http://schemas.microsoft.com/office/powerpoint/2010/main" val="807329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A5CE7-34E1-6D16-E092-5B8AC36F490C}"/>
              </a:ext>
            </a:extLst>
          </p:cNvPr>
          <p:cNvSpPr>
            <a:spLocks noGrp="1"/>
          </p:cNvSpPr>
          <p:nvPr>
            <p:ph type="title"/>
          </p:nvPr>
        </p:nvSpPr>
        <p:spPr/>
        <p:txBody>
          <a:bodyPr/>
          <a:lstStyle/>
          <a:p>
            <a:r>
              <a:rPr lang="en-IN" dirty="0"/>
              <a:t>Theme :</a:t>
            </a:r>
          </a:p>
        </p:txBody>
      </p:sp>
      <p:sp>
        <p:nvSpPr>
          <p:cNvPr id="3" name="Content Placeholder 2">
            <a:extLst>
              <a:ext uri="{FF2B5EF4-FFF2-40B4-BE49-F238E27FC236}">
                <a16:creationId xmlns:a16="http://schemas.microsoft.com/office/drawing/2014/main" id="{AA5A5A21-3E3E-85B3-9125-DD8125E435E1}"/>
              </a:ext>
            </a:extLst>
          </p:cNvPr>
          <p:cNvSpPr>
            <a:spLocks noGrp="1"/>
          </p:cNvSpPr>
          <p:nvPr>
            <p:ph idx="1"/>
          </p:nvPr>
        </p:nvSpPr>
        <p:spPr>
          <a:xfrm>
            <a:off x="838200" y="1825625"/>
            <a:ext cx="10515600" cy="368935"/>
          </a:xfrm>
        </p:spPr>
        <p:txBody>
          <a:bodyPr>
            <a:normAutofit fontScale="92500" lnSpcReduction="20000"/>
          </a:bodyPr>
          <a:lstStyle/>
          <a:p>
            <a:pPr marL="0" indent="0">
              <a:buNone/>
            </a:pPr>
            <a:r>
              <a:rPr lang="en-IN" dirty="0"/>
              <a:t>Analysis of top most actors/singers based on given datasets.</a:t>
            </a:r>
          </a:p>
          <a:p>
            <a:pPr marL="0" indent="0">
              <a:buNone/>
            </a:pPr>
            <a:endParaRPr lang="en-IN" dirty="0"/>
          </a:p>
        </p:txBody>
      </p:sp>
      <p:pic>
        <p:nvPicPr>
          <p:cNvPr id="5" name="Picture 4" descr="A picture containing trophy, brass, still life photography, indoor&#10;&#10;Description automatically generated">
            <a:extLst>
              <a:ext uri="{FF2B5EF4-FFF2-40B4-BE49-F238E27FC236}">
                <a16:creationId xmlns:a16="http://schemas.microsoft.com/office/drawing/2014/main" id="{DB614629-30DD-BD6D-4146-EC2EC38359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94561"/>
            <a:ext cx="10515600" cy="4663440"/>
          </a:xfrm>
          <a:prstGeom prst="rect">
            <a:avLst/>
          </a:prstGeom>
        </p:spPr>
      </p:pic>
    </p:spTree>
    <p:extLst>
      <p:ext uri="{BB962C8B-B14F-4D97-AF65-F5344CB8AC3E}">
        <p14:creationId xmlns:p14="http://schemas.microsoft.com/office/powerpoint/2010/main" val="92982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BC51-A637-C995-57A9-545E1A513F1F}"/>
              </a:ext>
            </a:extLst>
          </p:cNvPr>
          <p:cNvSpPr>
            <a:spLocks noGrp="1"/>
          </p:cNvSpPr>
          <p:nvPr>
            <p:ph type="title"/>
          </p:nvPr>
        </p:nvSpPr>
        <p:spPr/>
        <p:txBody>
          <a:bodyPr/>
          <a:lstStyle/>
          <a:p>
            <a:r>
              <a:rPr lang="en-IN" dirty="0"/>
              <a:t>Visuals :</a:t>
            </a:r>
          </a:p>
        </p:txBody>
      </p:sp>
      <p:sp>
        <p:nvSpPr>
          <p:cNvPr id="3" name="Content Placeholder 2">
            <a:extLst>
              <a:ext uri="{FF2B5EF4-FFF2-40B4-BE49-F238E27FC236}">
                <a16:creationId xmlns:a16="http://schemas.microsoft.com/office/drawing/2014/main" id="{48DC3A46-679B-4137-28E9-A494434E330C}"/>
              </a:ext>
            </a:extLst>
          </p:cNvPr>
          <p:cNvSpPr>
            <a:spLocks noGrp="1"/>
          </p:cNvSpPr>
          <p:nvPr>
            <p:ph idx="1"/>
          </p:nvPr>
        </p:nvSpPr>
        <p:spPr>
          <a:xfrm>
            <a:off x="838200" y="1825625"/>
            <a:ext cx="4690403" cy="4351338"/>
          </a:xfrm>
        </p:spPr>
        <p:txBody>
          <a:bodyPr/>
          <a:lstStyle/>
          <a:p>
            <a:r>
              <a:rPr lang="en-IN" dirty="0"/>
              <a:t>Matrix Table:</a:t>
            </a:r>
          </a:p>
          <a:p>
            <a:r>
              <a:rPr lang="en-IN" dirty="0"/>
              <a:t>Giving proper details of all entertainer based on their sum of award winning. By clicking on each entertainer all reports will be changed for proper analysis.</a:t>
            </a:r>
          </a:p>
        </p:txBody>
      </p:sp>
      <p:pic>
        <p:nvPicPr>
          <p:cNvPr id="5" name="Picture 4">
            <a:extLst>
              <a:ext uri="{FF2B5EF4-FFF2-40B4-BE49-F238E27FC236}">
                <a16:creationId xmlns:a16="http://schemas.microsoft.com/office/drawing/2014/main" id="{595B1B4A-6633-A48E-1309-497F5A2409A2}"/>
              </a:ext>
            </a:extLst>
          </p:cNvPr>
          <p:cNvPicPr>
            <a:picLocks noChangeAspect="1"/>
          </p:cNvPicPr>
          <p:nvPr/>
        </p:nvPicPr>
        <p:blipFill>
          <a:blip r:embed="rId2"/>
          <a:stretch>
            <a:fillRect/>
          </a:stretch>
        </p:blipFill>
        <p:spPr>
          <a:xfrm>
            <a:off x="5894364" y="1690687"/>
            <a:ext cx="5838092" cy="4133337"/>
          </a:xfrm>
          <a:prstGeom prst="rect">
            <a:avLst/>
          </a:prstGeom>
        </p:spPr>
      </p:pic>
    </p:spTree>
    <p:extLst>
      <p:ext uri="{BB962C8B-B14F-4D97-AF65-F5344CB8AC3E}">
        <p14:creationId xmlns:p14="http://schemas.microsoft.com/office/powerpoint/2010/main" val="3514142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EA643C-19AC-3B51-1112-5C804828F2E0}"/>
              </a:ext>
            </a:extLst>
          </p:cNvPr>
          <p:cNvSpPr>
            <a:spLocks noGrp="1"/>
          </p:cNvSpPr>
          <p:nvPr>
            <p:ph idx="1"/>
          </p:nvPr>
        </p:nvSpPr>
        <p:spPr>
          <a:xfrm>
            <a:off x="655320" y="418856"/>
            <a:ext cx="4999892" cy="4351338"/>
          </a:xfrm>
        </p:spPr>
        <p:txBody>
          <a:bodyPr/>
          <a:lstStyle/>
          <a:p>
            <a:r>
              <a:rPr lang="en-IN" dirty="0"/>
              <a:t>This bar graph is divided into two categories, it will show how many actors/singers are nominated for how many awards as well as how much they have won.</a:t>
            </a:r>
          </a:p>
        </p:txBody>
      </p:sp>
      <p:pic>
        <p:nvPicPr>
          <p:cNvPr id="5" name="Picture 4">
            <a:extLst>
              <a:ext uri="{FF2B5EF4-FFF2-40B4-BE49-F238E27FC236}">
                <a16:creationId xmlns:a16="http://schemas.microsoft.com/office/drawing/2014/main" id="{C876CDB9-01BF-C138-E01A-005E36EC9F38}"/>
              </a:ext>
            </a:extLst>
          </p:cNvPr>
          <p:cNvPicPr>
            <a:picLocks noChangeAspect="1"/>
          </p:cNvPicPr>
          <p:nvPr/>
        </p:nvPicPr>
        <p:blipFill>
          <a:blip r:embed="rId2"/>
          <a:stretch>
            <a:fillRect/>
          </a:stretch>
        </p:blipFill>
        <p:spPr>
          <a:xfrm>
            <a:off x="6268654" y="418855"/>
            <a:ext cx="5773291" cy="4351337"/>
          </a:xfrm>
          <a:prstGeom prst="rect">
            <a:avLst/>
          </a:prstGeom>
        </p:spPr>
      </p:pic>
    </p:spTree>
    <p:extLst>
      <p:ext uri="{BB962C8B-B14F-4D97-AF65-F5344CB8AC3E}">
        <p14:creationId xmlns:p14="http://schemas.microsoft.com/office/powerpoint/2010/main" val="3331583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671</Words>
  <Application>Microsoft Office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72 Black</vt:lpstr>
      <vt:lpstr>Arial</vt:lpstr>
      <vt:lpstr>Calibri</vt:lpstr>
      <vt:lpstr>Calibri Light</vt:lpstr>
      <vt:lpstr>Roboto</vt:lpstr>
      <vt:lpstr>Wingdings</vt:lpstr>
      <vt:lpstr>Office Theme</vt:lpstr>
      <vt:lpstr>PowerPoint Presentation</vt:lpstr>
      <vt:lpstr>Contents :</vt:lpstr>
      <vt:lpstr>Introduction :</vt:lpstr>
      <vt:lpstr>Given Task :</vt:lpstr>
      <vt:lpstr>Data Preparation &amp; Description</vt:lpstr>
      <vt:lpstr>Database Visuals :</vt:lpstr>
      <vt:lpstr>Theme :</vt:lpstr>
      <vt:lpstr>Visuals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Amin</dc:creator>
  <cp:lastModifiedBy>Aditya Amin</cp:lastModifiedBy>
  <cp:revision>1</cp:revision>
  <dcterms:created xsi:type="dcterms:W3CDTF">2023-06-02T12:41:12Z</dcterms:created>
  <dcterms:modified xsi:type="dcterms:W3CDTF">2023-06-03T07:18:36Z</dcterms:modified>
</cp:coreProperties>
</file>