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7CCA9-0EE1-4FC3-862D-3EFF54C3C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1E457-1AC1-4334-A405-DE826830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7A667-0340-47AD-9644-FE88549B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27A8A-4B0C-4D79-B5B1-406616DB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56CF3-84BB-4A7B-B067-558C9B11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0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DC5C-EE87-4A1A-BA09-CED79802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ECF2B-B0A8-4772-8FF3-81D6B155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68CEB-C5DA-48C0-8BEB-19489DE1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ED7A7-2AE7-466B-A809-2E60C6F7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58758-A809-4C97-9AFA-727FA261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8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4169FC-C0E9-4C60-AE12-76699A331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EFDE67-933C-4E97-9C34-126EE755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E96AC-35B0-45D1-B885-EBEEF3E2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7294B-111D-431E-88C6-46B0A90A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BD987-3CBF-4921-B82A-4378D6E9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8DD42-B24E-49D2-B2CE-5E280AB8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E1141-1426-41BE-914B-E92197C5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CCBFA-EEF9-47D0-A2B9-39E0C69C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B5B1E-6627-4424-802E-A7859E0F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75B5C-4C90-489B-94CF-DCCAE87F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2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C674E-2B2D-495C-99B6-4A2260D9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5C15D-7675-4C90-BBD2-C103F833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5BFD3-0810-4C87-B05F-BFAB64F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0513A-ECC2-470B-BBE7-A1DEEFC2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F4946-4F90-4924-9366-44725F5A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59BF-789F-4766-B019-701E8071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3387F-829E-41D5-B67D-80DAFDA6A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2F187-1CED-4613-AF00-8BB74178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CF97D-C92E-4B6E-A1B0-BE8548E7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3AFF1-7C8D-49F1-A252-7263A0B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86491-4F34-4B78-9CB6-1B629E2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D0D1-5B56-4547-AF06-E1E18454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E9F7F-18F1-4266-8AFB-BE4FF13A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B513F-53FF-4D48-8DD1-08973166C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9EAAED-FC8F-4FCB-BED2-0A1E5C611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EC546A-09A8-44E6-8B7E-2B2E6EFAF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37218-BAE6-4F60-A829-F6B141ED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CFBE8-860A-4309-832E-2AC59506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02B0DA-A904-4E9F-916C-29C9540C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CC769-1EAA-4D05-B803-38FDA836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72A2B9-D365-4E87-A878-D776BB39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352AD8-14D1-4AE0-815A-4C7E2EB0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E20B5-AEBC-4EB1-9C97-FC8F4E5B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8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BF35C1-5EEB-4DDA-A0CB-2DAFED36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F2333-0F2F-428C-A26C-8B19E1A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24D1E-B313-4710-BDFE-174682E5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F142-0D25-48CC-8E08-EBAB7DDE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39341-28E1-4E07-A3D9-5CD7552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26752-9742-44F5-8F64-96608EE61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C2C32-26E0-4973-874F-02F597D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3EED3-B9A2-4160-A301-8266E3E2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F2E0F-97DD-4AF3-B1FB-4B5535D8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1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22023-2F63-4E79-9EB4-73364F2B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E83BFA-D7F7-4E2B-8865-37019EC37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27509-DFAE-493A-B9F7-1105B6DE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0BEA5-A528-4CFB-8E7E-172018A1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B624E-70ED-40E9-93E0-85D030A8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0AD1C-F863-43DD-9AE1-1764A47E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7B3A4-D66A-4E85-99C5-E0A1DB31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B581C-DEE1-4990-BAD7-E6E9B34C9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83172-4C73-4173-914C-D1F167F3F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E865-DAFD-4FCD-9124-47DA41E809A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0615B-B802-424F-B383-0E0895F25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27378-7C6A-4421-9911-C8042F501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9CC-F53B-4054-BE99-649CDA63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2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749177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1059BB-F16A-4742-8906-0A39D58F8842}"/>
              </a:ext>
            </a:extLst>
          </p:cNvPr>
          <p:cNvSpPr/>
          <p:nvPr/>
        </p:nvSpPr>
        <p:spPr>
          <a:xfrm>
            <a:off x="1312794" y="3524503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&lt; 56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10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997964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567331" y="3429000"/>
            <a:ext cx="4338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&gt; 17, swap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24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997964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3354221" y="3524503"/>
            <a:ext cx="2121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&gt; 8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87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246749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2428488" y="3524503"/>
            <a:ext cx="3972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&gt; 8, swap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246749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5093616" y="3483402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&lt; 56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6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246749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6566436" y="3524503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&gt; 22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798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246749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5640703" y="3524503"/>
            <a:ext cx="4338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&gt; 22, swap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04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246749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39492A-D7C6-4B94-AE02-6D02DB082834}"/>
              </a:ext>
            </a:extLst>
          </p:cNvPr>
          <p:cNvSpPr/>
          <p:nvPr/>
        </p:nvSpPr>
        <p:spPr>
          <a:xfrm>
            <a:off x="1738072" y="3429000"/>
            <a:ext cx="2121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 &gt; 8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1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39492A-D7C6-4B94-AE02-6D02DB082834}"/>
              </a:ext>
            </a:extLst>
          </p:cNvPr>
          <p:cNvSpPr/>
          <p:nvPr/>
        </p:nvSpPr>
        <p:spPr>
          <a:xfrm>
            <a:off x="812340" y="3429000"/>
            <a:ext cx="3972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 &gt; 8, swap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1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	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39492A-D7C6-4B94-AE02-6D02DB082834}"/>
              </a:ext>
            </a:extLst>
          </p:cNvPr>
          <p:cNvSpPr/>
          <p:nvPr/>
        </p:nvSpPr>
        <p:spPr>
          <a:xfrm>
            <a:off x="3001743" y="3429000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 &lt;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79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	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39492A-D7C6-4B94-AE02-6D02DB082834}"/>
              </a:ext>
            </a:extLst>
          </p:cNvPr>
          <p:cNvSpPr/>
          <p:nvPr/>
        </p:nvSpPr>
        <p:spPr>
          <a:xfrm>
            <a:off x="4815223" y="3429000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&gt; 22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20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749177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0E1718-1D2A-41A1-8CC8-BD05CAD932D3}"/>
              </a:ext>
            </a:extLst>
          </p:cNvPr>
          <p:cNvSpPr/>
          <p:nvPr/>
        </p:nvSpPr>
        <p:spPr>
          <a:xfrm>
            <a:off x="3079875" y="3552592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&gt; 17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	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39492A-D7C6-4B94-AE02-6D02DB082834}"/>
              </a:ext>
            </a:extLst>
          </p:cNvPr>
          <p:cNvSpPr/>
          <p:nvPr/>
        </p:nvSpPr>
        <p:spPr>
          <a:xfrm>
            <a:off x="3889490" y="3429000"/>
            <a:ext cx="4338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&gt; 22, swap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9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	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39492A-D7C6-4B94-AE02-6D02DB082834}"/>
              </a:ext>
            </a:extLst>
          </p:cNvPr>
          <p:cNvSpPr/>
          <p:nvPr/>
        </p:nvSpPr>
        <p:spPr>
          <a:xfrm>
            <a:off x="1738071" y="3429000"/>
            <a:ext cx="2121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&lt; 17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1515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	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39492A-D7C6-4B94-AE02-6D02DB082834}"/>
              </a:ext>
            </a:extLst>
          </p:cNvPr>
          <p:cNvSpPr/>
          <p:nvPr/>
        </p:nvSpPr>
        <p:spPr>
          <a:xfrm>
            <a:off x="3157600" y="3399905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 &lt; 22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60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	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39492A-D7C6-4B94-AE02-6D02DB082834}"/>
              </a:ext>
            </a:extLst>
          </p:cNvPr>
          <p:cNvSpPr/>
          <p:nvPr/>
        </p:nvSpPr>
        <p:spPr>
          <a:xfrm>
            <a:off x="1738072" y="3449782"/>
            <a:ext cx="2121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&lt; 17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778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	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91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796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4" y="1795549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495536" y="206409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	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85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3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51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4815221" y="207556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3064008" y="2060227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749177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0E1718-1D2A-41A1-8CC8-BD05CAD932D3}"/>
              </a:ext>
            </a:extLst>
          </p:cNvPr>
          <p:cNvSpPr/>
          <p:nvPr/>
        </p:nvSpPr>
        <p:spPr>
          <a:xfrm>
            <a:off x="2154142" y="3552592"/>
            <a:ext cx="4338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&gt; 17, swap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7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815222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749177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E13A3C-59DB-4E42-8027-73595BA20E48}"/>
              </a:ext>
            </a:extLst>
          </p:cNvPr>
          <p:cNvSpPr/>
          <p:nvPr/>
        </p:nvSpPr>
        <p:spPr>
          <a:xfrm>
            <a:off x="5093621" y="3639816"/>
            <a:ext cx="2121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&gt; 8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2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997964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E13A3C-59DB-4E42-8027-73595BA20E48}"/>
              </a:ext>
            </a:extLst>
          </p:cNvPr>
          <p:cNvSpPr/>
          <p:nvPr/>
        </p:nvSpPr>
        <p:spPr>
          <a:xfrm>
            <a:off x="4167889" y="3639816"/>
            <a:ext cx="3972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&gt; 8, swap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8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997964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6814513" y="3611716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 &lt; 95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75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997964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8260927" y="3573846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 &gt; 22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53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997964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7543649" y="3573846"/>
            <a:ext cx="4338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 &gt; 22, swap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1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698A9-737E-4614-8271-B09A8B649ACB}"/>
              </a:ext>
            </a:extLst>
          </p:cNvPr>
          <p:cNvSpPr/>
          <p:nvPr/>
        </p:nvSpPr>
        <p:spPr>
          <a:xfrm>
            <a:off x="1047404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4878C5-D31E-431D-9307-E8E7DCE2409A}"/>
              </a:ext>
            </a:extLst>
          </p:cNvPr>
          <p:cNvSpPr/>
          <p:nvPr/>
        </p:nvSpPr>
        <p:spPr>
          <a:xfrm>
            <a:off x="2798618" y="1795549"/>
            <a:ext cx="1446414" cy="146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4FDF-DBD9-488A-821C-03CBBD0B6A4D}"/>
              </a:ext>
            </a:extLst>
          </p:cNvPr>
          <p:cNvSpPr/>
          <p:nvPr/>
        </p:nvSpPr>
        <p:spPr>
          <a:xfrm>
            <a:off x="4549832" y="1795549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96E3C-8877-4789-934C-5F311517C0F6}"/>
              </a:ext>
            </a:extLst>
          </p:cNvPr>
          <p:cNvSpPr/>
          <p:nvPr/>
        </p:nvSpPr>
        <p:spPr>
          <a:xfrm>
            <a:off x="6301046" y="1807022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9099BB-A591-41B0-8043-80E0F7B19491}"/>
              </a:ext>
            </a:extLst>
          </p:cNvPr>
          <p:cNvSpPr/>
          <p:nvPr/>
        </p:nvSpPr>
        <p:spPr>
          <a:xfrm>
            <a:off x="8057801" y="1795017"/>
            <a:ext cx="1446414" cy="14604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6C337F-3891-4BD9-9441-9AADDCED66F1}"/>
              </a:ext>
            </a:extLst>
          </p:cNvPr>
          <p:cNvSpPr/>
          <p:nvPr/>
        </p:nvSpPr>
        <p:spPr>
          <a:xfrm>
            <a:off x="9803479" y="1795017"/>
            <a:ext cx="1446414" cy="14604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E77B6-169D-4D06-9A5E-3FD89BF8D1B2}"/>
              </a:ext>
            </a:extLst>
          </p:cNvPr>
          <p:cNvSpPr/>
          <p:nvPr/>
        </p:nvSpPr>
        <p:spPr>
          <a:xfrm>
            <a:off x="1312794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519BE9-F07D-4446-9D67-C543674BF4BA}"/>
              </a:ext>
            </a:extLst>
          </p:cNvPr>
          <p:cNvSpPr/>
          <p:nvPr/>
        </p:nvSpPr>
        <p:spPr>
          <a:xfrm>
            <a:off x="3064007" y="2064090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86C54C-58B7-4F74-90D3-68690FD018D6}"/>
              </a:ext>
            </a:extLst>
          </p:cNvPr>
          <p:cNvSpPr/>
          <p:nvPr/>
        </p:nvSpPr>
        <p:spPr>
          <a:xfrm>
            <a:off x="4997964" y="211343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784787-3D1A-4145-BEEA-9070ACAF59EA}"/>
              </a:ext>
            </a:extLst>
          </p:cNvPr>
          <p:cNvSpPr/>
          <p:nvPr/>
        </p:nvSpPr>
        <p:spPr>
          <a:xfrm>
            <a:off x="6566435" y="2113433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E0277B-1C25-4382-8B8D-31334B4DD78C}"/>
              </a:ext>
            </a:extLst>
          </p:cNvPr>
          <p:cNvSpPr/>
          <p:nvPr/>
        </p:nvSpPr>
        <p:spPr>
          <a:xfrm>
            <a:off x="8323190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C4AF3C-3DDB-4437-8879-3E16A3FC493E}"/>
              </a:ext>
            </a:extLst>
          </p:cNvPr>
          <p:cNvSpPr/>
          <p:nvPr/>
        </p:nvSpPr>
        <p:spPr>
          <a:xfrm>
            <a:off x="10068868" y="2063558"/>
            <a:ext cx="91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78651-6FD1-4E12-AA48-42D8205C30BC}"/>
              </a:ext>
            </a:extLst>
          </p:cNvPr>
          <p:cNvSpPr/>
          <p:nvPr/>
        </p:nvSpPr>
        <p:spPr>
          <a:xfrm>
            <a:off x="1493064" y="3429000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&gt; 17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8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243</Words>
  <Application>Microsoft Office PowerPoint</Application>
  <PresentationFormat>宽屏</PresentationFormat>
  <Paragraphs>173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雨轩</dc:creator>
  <cp:lastModifiedBy>廖 雨轩</cp:lastModifiedBy>
  <cp:revision>10</cp:revision>
  <dcterms:created xsi:type="dcterms:W3CDTF">2020-11-08T15:31:59Z</dcterms:created>
  <dcterms:modified xsi:type="dcterms:W3CDTF">2020-11-08T15:57:14Z</dcterms:modified>
</cp:coreProperties>
</file>